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357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494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08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113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33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852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029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33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8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6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519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34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041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513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85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864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7C76-2433-4442-BEAE-C0924E83E555}" type="datetimeFigureOut">
              <a:rPr lang="uk-UA" smtClean="0"/>
              <a:t>17.10.2016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527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FindCat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77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Демострація</a:t>
            </a:r>
            <a:r>
              <a:rPr lang="uk-UA" dirty="0" smtClean="0"/>
              <a:t> </a:t>
            </a:r>
            <a:r>
              <a:rPr lang="uk-UA" smtClean="0"/>
              <a:t>роботи інтерфейсу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735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це таке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Даний застосунок використовується з метою розпізнавання обрисів котів на фотографіях та визначення їх. </a:t>
            </a:r>
          </a:p>
          <a:p>
            <a:r>
              <a:rPr lang="uk-UA" sz="2400" dirty="0" smtClean="0"/>
              <a:t>При завантаженні фото з котом у соц мережі будуть генеруватися відповідні хештеги.</a:t>
            </a:r>
          </a:p>
          <a:p>
            <a:r>
              <a:rPr lang="uk-UA" sz="2400" dirty="0" smtClean="0"/>
              <a:t>Застосунок буде корисний любителям робити фото і котів.</a:t>
            </a:r>
          </a:p>
          <a:p>
            <a:r>
              <a:rPr lang="uk-UA" sz="2400" dirty="0" smtClean="0"/>
              <a:t>Даний застосунок буде потребуватиме доступ в інтернет.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444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вимоги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Підключення до мережі Інтернет</a:t>
            </a:r>
          </a:p>
          <a:p>
            <a:r>
              <a:rPr lang="en-US" dirty="0" smtClean="0"/>
              <a:t>Android </a:t>
            </a:r>
            <a:r>
              <a:rPr lang="uk-UA" dirty="0" smtClean="0"/>
              <a:t>4+</a:t>
            </a:r>
          </a:p>
          <a:p>
            <a:r>
              <a:rPr lang="uk-UA" dirty="0" smtClean="0"/>
              <a:t>Авторизація в соцмережах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168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Потенційні користувачі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Люди які люблять робити фото</a:t>
            </a:r>
          </a:p>
          <a:p>
            <a:r>
              <a:rPr lang="uk-UA" dirty="0" smtClean="0"/>
              <a:t>Активні користувачі соціальних мереж, а особливо </a:t>
            </a:r>
            <a:r>
              <a:rPr lang="en-US" dirty="0" smtClean="0"/>
              <a:t>Instagram</a:t>
            </a:r>
            <a:endParaRPr lang="uk-UA" dirty="0" smtClean="0"/>
          </a:p>
          <a:p>
            <a:r>
              <a:rPr lang="uk-UA" dirty="0" err="1" smtClean="0"/>
              <a:t>Хіпстери</a:t>
            </a:r>
            <a:endParaRPr lang="uk-UA" dirty="0" smtClean="0"/>
          </a:p>
          <a:p>
            <a:r>
              <a:rPr lang="uk-UA" dirty="0" smtClean="0"/>
              <a:t>Любителі котиків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748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37729"/>
            <a:ext cx="8596668" cy="3880773"/>
          </a:xfrm>
        </p:spPr>
        <p:txBody>
          <a:bodyPr>
            <a:normAutofit/>
          </a:bodyPr>
          <a:lstStyle/>
          <a:p>
            <a:r>
              <a:rPr lang="uk-UA" sz="4000" dirty="0" err="1" smtClean="0"/>
              <a:t>Проетування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3163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варіантів використання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23" y="1587382"/>
            <a:ext cx="5160752" cy="4658378"/>
          </a:xfrm>
        </p:spPr>
      </p:pic>
    </p:spTree>
    <p:extLst>
      <p:ext uri="{BB962C8B-B14F-4D97-AF65-F5344CB8AC3E}">
        <p14:creationId xmlns:p14="http://schemas.microsoft.com/office/powerpoint/2010/main" val="265791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типового користувача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Любитель котиків: Оленка</a:t>
            </a:r>
          </a:p>
          <a:p>
            <a:r>
              <a:rPr lang="uk-UA" sz="2400" dirty="0" smtClean="0"/>
              <a:t>Студентка</a:t>
            </a:r>
          </a:p>
          <a:p>
            <a:r>
              <a:rPr lang="uk-UA" sz="2400" dirty="0" smtClean="0"/>
              <a:t>22 роки</a:t>
            </a:r>
          </a:p>
          <a:p>
            <a:r>
              <a:rPr lang="uk-UA" sz="2400" dirty="0" smtClean="0"/>
              <a:t>Живе сама з котом(можливо не одним)</a:t>
            </a:r>
          </a:p>
          <a:p>
            <a:r>
              <a:rPr lang="uk-UA" sz="2400" dirty="0" smtClean="0"/>
              <a:t>Сильна і незалежна дівчина</a:t>
            </a:r>
          </a:p>
          <a:p>
            <a:r>
              <a:rPr lang="uk-UA" sz="2400" dirty="0" smtClean="0"/>
              <a:t>Любить викладати фотки своїх котів в інстаграм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3956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Сценарій використання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400" dirty="0" smtClean="0"/>
              <a:t>Дівчина бачить у подруги нового котика незнайомої породи.</a:t>
            </a:r>
          </a:p>
          <a:p>
            <a:r>
              <a:rPr lang="uk-UA" sz="2400" dirty="0" smtClean="0"/>
              <a:t>Вона відкриває програму, робить фото.</a:t>
            </a:r>
          </a:p>
          <a:p>
            <a:r>
              <a:rPr lang="uk-UA" sz="2400" dirty="0" smtClean="0"/>
              <a:t>Програма на фотці визначає де дівчина а де кіт і генерує хештеги</a:t>
            </a:r>
          </a:p>
          <a:p>
            <a:r>
              <a:rPr lang="uk-UA" sz="2400" dirty="0"/>
              <a:t>Програма розпізнає породу і демонструє фото представників даної породи </a:t>
            </a:r>
            <a:endParaRPr lang="uk-UA" sz="2400" dirty="0" smtClean="0"/>
          </a:p>
          <a:p>
            <a:r>
              <a:rPr lang="uk-UA" sz="2400" dirty="0" smtClean="0"/>
              <a:t>Натиснути кнопку опублікувати і фотка зберігається в соц мережі.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83263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Прототипи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06669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163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FindCat</vt:lpstr>
      <vt:lpstr>Що це таке</vt:lpstr>
      <vt:lpstr>Основні вимоги</vt:lpstr>
      <vt:lpstr>Потенційні користувачі</vt:lpstr>
      <vt:lpstr>PowerPoint Presentation</vt:lpstr>
      <vt:lpstr>Діаграма варіантів використання</vt:lpstr>
      <vt:lpstr>Приклад типового користувача</vt:lpstr>
      <vt:lpstr>Сценарій використання</vt:lpstr>
      <vt:lpstr>Прототипи</vt:lpstr>
      <vt:lpstr>Демострація роботи інтерфейсу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CoolThing</dc:title>
  <dc:creator>Vitaliy Kravenskiy</dc:creator>
  <cp:lastModifiedBy>Oliynyk Paul</cp:lastModifiedBy>
  <cp:revision>15</cp:revision>
  <dcterms:created xsi:type="dcterms:W3CDTF">2016-10-17T10:48:31Z</dcterms:created>
  <dcterms:modified xsi:type="dcterms:W3CDTF">2016-10-17T16:38:32Z</dcterms:modified>
</cp:coreProperties>
</file>