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35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9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08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113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33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52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29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3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8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6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19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3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4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51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864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7C76-2433-4442-BEAE-C0924E83E555}" type="datetimeFigureOut">
              <a:rPr lang="uk-UA" smtClean="0"/>
              <a:t>15.01.2017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D65DA-1BCC-4C77-80FA-A663D82448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52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TimeSmart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Іс-62с</a:t>
            </a:r>
          </a:p>
          <a:p>
            <a:r>
              <a:rPr lang="uk-UA" dirty="0" err="1" smtClean="0"/>
              <a:t>Кравенський</a:t>
            </a:r>
            <a:r>
              <a:rPr lang="uk-UA" dirty="0" smtClean="0"/>
              <a:t>, </a:t>
            </a:r>
            <a:r>
              <a:rPr lang="uk-UA" dirty="0" err="1" smtClean="0"/>
              <a:t>Ізбіцький</a:t>
            </a:r>
            <a:r>
              <a:rPr lang="uk-UA" dirty="0" smtClean="0"/>
              <a:t>, Соловйов, </a:t>
            </a:r>
            <a:r>
              <a:rPr lang="uk-UA" dirty="0" err="1" smtClean="0"/>
              <a:t>Яськов</a:t>
            </a:r>
            <a:r>
              <a:rPr lang="uk-UA" smtClean="0"/>
              <a:t>, Олійник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77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типового користувача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Користувач: Олексій	</a:t>
            </a:r>
            <a:endParaRPr lang="uk-UA" sz="2400" dirty="0" smtClean="0"/>
          </a:p>
          <a:p>
            <a:r>
              <a:rPr lang="uk-UA" sz="2400" dirty="0" smtClean="0"/>
              <a:t>Батько</a:t>
            </a:r>
            <a:endParaRPr lang="uk-UA" sz="2400" dirty="0" smtClean="0"/>
          </a:p>
          <a:p>
            <a:r>
              <a:rPr lang="uk-UA" sz="2400" dirty="0" smtClean="0"/>
              <a:t>45</a:t>
            </a:r>
            <a:r>
              <a:rPr lang="uk-UA" sz="2400" dirty="0" smtClean="0"/>
              <a:t> років</a:t>
            </a:r>
            <a:endParaRPr lang="uk-UA" sz="2400" dirty="0" smtClean="0"/>
          </a:p>
          <a:p>
            <a:r>
              <a:rPr lang="uk-UA" sz="2400" dirty="0" smtClean="0"/>
              <a:t>Дитина погано починає вчитись, тому хоче перевірити чи телефон є проблемою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7829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використання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Після батьківських зборів виясняється що дитинна отримує погані оцінки.</a:t>
            </a:r>
            <a:endParaRPr lang="uk-UA" sz="2400" dirty="0" smtClean="0"/>
          </a:p>
          <a:p>
            <a:r>
              <a:rPr lang="uk-UA" sz="2400" dirty="0" smtClean="0"/>
              <a:t>Хоче перевірити чим займається його син на </a:t>
            </a:r>
            <a:r>
              <a:rPr lang="uk-UA" sz="2400" dirty="0" err="1" smtClean="0"/>
              <a:t>уроках</a:t>
            </a:r>
            <a:r>
              <a:rPr lang="uk-UA" sz="2400" dirty="0" smtClean="0"/>
              <a:t>.</a:t>
            </a:r>
          </a:p>
          <a:p>
            <a:r>
              <a:rPr lang="uk-UA" sz="2400" dirty="0" smtClean="0"/>
              <a:t>Дивиться статистику </a:t>
            </a:r>
            <a:r>
              <a:rPr lang="uk-UA" sz="2400" smtClean="0"/>
              <a:t>відвіданих програм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9834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це таке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Даний застосунок використовується з метою </a:t>
            </a:r>
            <a:r>
              <a:rPr lang="uk-UA" sz="2400" dirty="0"/>
              <a:t>п</a:t>
            </a:r>
            <a:r>
              <a:rPr lang="uk-UA" sz="2400" dirty="0" smtClean="0"/>
              <a:t>ідрахунку кількості часу </a:t>
            </a:r>
            <a:r>
              <a:rPr lang="uk-UA" sz="2400" dirty="0" smtClean="0"/>
              <a:t> роботи всіх застосунків в телефоні</a:t>
            </a:r>
            <a:endParaRPr lang="uk-UA" sz="2400" dirty="0" smtClean="0"/>
          </a:p>
          <a:p>
            <a:r>
              <a:rPr lang="uk-UA" sz="2400" dirty="0" smtClean="0"/>
              <a:t>Застосунок буде корисний </a:t>
            </a:r>
            <a:r>
              <a:rPr lang="uk-UA" sz="2400" dirty="0" smtClean="0"/>
              <a:t>людям яким цікаво скільки часу в день\місяць\тиждень проводять за тим чи іншим застосунком.</a:t>
            </a:r>
            <a:endParaRPr lang="uk-UA" sz="2400" dirty="0" smtClean="0"/>
          </a:p>
          <a:p>
            <a:r>
              <a:rPr lang="uk-UA" sz="2400" dirty="0" smtClean="0"/>
              <a:t>Даний </a:t>
            </a:r>
            <a:r>
              <a:rPr lang="uk-UA" sz="2400" dirty="0" smtClean="0"/>
              <a:t>застосунок не </a:t>
            </a:r>
            <a:r>
              <a:rPr lang="uk-UA" sz="2400" dirty="0" smtClean="0"/>
              <a:t>буде </a:t>
            </a:r>
            <a:r>
              <a:rPr lang="uk-UA" sz="2400" dirty="0" smtClean="0"/>
              <a:t>потребувати </a:t>
            </a:r>
            <a:r>
              <a:rPr lang="uk-UA" sz="2400" dirty="0" err="1" smtClean="0"/>
              <a:t>реестрації</a:t>
            </a:r>
            <a:r>
              <a:rPr lang="uk-UA" sz="2400" dirty="0" smtClean="0"/>
              <a:t> </a:t>
            </a:r>
            <a:r>
              <a:rPr lang="uk-UA" sz="2400" dirty="0" smtClean="0"/>
              <a:t>і </a:t>
            </a:r>
            <a:r>
              <a:rPr lang="uk-UA" sz="2400" dirty="0" smtClean="0"/>
              <a:t>завжди </a:t>
            </a:r>
            <a:r>
              <a:rPr lang="uk-UA" sz="2400" dirty="0" err="1" smtClean="0"/>
              <a:t>працюватимев</a:t>
            </a:r>
            <a:r>
              <a:rPr lang="uk-UA" sz="2400" dirty="0" smtClean="0"/>
              <a:t> фоновому режимі.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444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вимоги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uk-UA" dirty="0" smtClean="0"/>
              <a:t>4</a:t>
            </a:r>
            <a:r>
              <a:rPr lang="uk-UA" dirty="0" smtClean="0"/>
              <a:t>+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168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Потенційні користувачі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Люди </a:t>
            </a:r>
            <a:r>
              <a:rPr lang="uk-UA" dirty="0" smtClean="0"/>
              <a:t>яким цікаво скільки часу вони проводять в різних застосуваннях</a:t>
            </a:r>
            <a:endParaRPr lang="uk-UA" dirty="0" smtClean="0"/>
          </a:p>
          <a:p>
            <a:r>
              <a:rPr lang="uk-UA" dirty="0" smtClean="0"/>
              <a:t>Батьки для контролю за дітьми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748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37729"/>
            <a:ext cx="8596668" cy="3880773"/>
          </a:xfrm>
        </p:spPr>
        <p:txBody>
          <a:bodyPr>
            <a:normAutofit/>
          </a:bodyPr>
          <a:lstStyle/>
          <a:p>
            <a:r>
              <a:rPr lang="uk-UA" sz="4000" dirty="0" err="1" smtClean="0"/>
              <a:t>Проетування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3163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з низькою деталізацією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13" y="2567450"/>
            <a:ext cx="6543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з високою деталізацією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3" y="2263324"/>
            <a:ext cx="6610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типового користувача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Користувач: </a:t>
            </a:r>
            <a:r>
              <a:rPr lang="uk-UA" sz="2400" dirty="0" smtClean="0"/>
              <a:t>Оленка</a:t>
            </a:r>
          </a:p>
          <a:p>
            <a:r>
              <a:rPr lang="uk-UA" sz="2400" dirty="0" smtClean="0"/>
              <a:t>Студентка</a:t>
            </a:r>
          </a:p>
          <a:p>
            <a:r>
              <a:rPr lang="uk-UA" sz="2400" dirty="0" smtClean="0"/>
              <a:t>22 роки</a:t>
            </a:r>
          </a:p>
          <a:p>
            <a:r>
              <a:rPr lang="uk-UA" sz="2400" dirty="0"/>
              <a:t>В</a:t>
            </a:r>
            <a:r>
              <a:rPr lang="uk-UA" sz="2400" dirty="0" smtClean="0"/>
              <a:t>биває купу часу на соціальні мережі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395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використання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Дівчина сидить дома і </a:t>
            </a:r>
            <a:r>
              <a:rPr lang="uk-UA" sz="2400" dirty="0" smtClean="0"/>
              <a:t>переписується в контакті.</a:t>
            </a:r>
            <a:endParaRPr lang="uk-UA" sz="2400" dirty="0" smtClean="0"/>
          </a:p>
          <a:p>
            <a:r>
              <a:rPr lang="uk-UA" sz="2400" dirty="0" smtClean="0"/>
              <a:t>Через деякий час усвідомлює що пройшло багато часу.</a:t>
            </a:r>
          </a:p>
          <a:p>
            <a:r>
              <a:rPr lang="uk-UA" sz="2400" dirty="0" smtClean="0"/>
              <a:t>Хоче подивитись де цей час було вбито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83263175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159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TimeSmart</vt:lpstr>
      <vt:lpstr>Що це таке</vt:lpstr>
      <vt:lpstr>Основні вимоги</vt:lpstr>
      <vt:lpstr>Потенційні користувачі</vt:lpstr>
      <vt:lpstr>PowerPoint Presentation</vt:lpstr>
      <vt:lpstr>Схема з низькою деталізацією</vt:lpstr>
      <vt:lpstr>Опис з високою деталізацією</vt:lpstr>
      <vt:lpstr>Приклад типового користувача</vt:lpstr>
      <vt:lpstr>Сценарій використання</vt:lpstr>
      <vt:lpstr>Приклад типового користувача</vt:lpstr>
      <vt:lpstr>Сценарій використання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CoolThing</dc:title>
  <dc:creator>Vitaliy Kravenskiy</dc:creator>
  <cp:lastModifiedBy>Vitaliy Kravenskiy</cp:lastModifiedBy>
  <cp:revision>26</cp:revision>
  <dcterms:created xsi:type="dcterms:W3CDTF">2016-10-17T10:48:31Z</dcterms:created>
  <dcterms:modified xsi:type="dcterms:W3CDTF">2017-01-15T23:12:28Z</dcterms:modified>
</cp:coreProperties>
</file>