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smtClean="0"/>
              <a:t>Зразок заголовка</a:t>
            </a:r>
            <a:endParaRPr lang="en-US"/>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a:p>
        </p:txBody>
      </p:sp>
      <p:sp>
        <p:nvSpPr>
          <p:cNvPr id="4" name="Місце для дати 3"/>
          <p:cNvSpPr>
            <a:spLocks noGrp="1"/>
          </p:cNvSpPr>
          <p:nvPr>
            <p:ph type="dt" sz="half" idx="10"/>
          </p:nvPr>
        </p:nvSpPr>
        <p:spPr/>
        <p:txBody>
          <a:bodyPr/>
          <a:lstStyle/>
          <a:p>
            <a:fld id="{913DEE9C-6A67-4776-A27C-295F7BD5A7A6}" type="datetimeFigureOut">
              <a:rPr lang="en-US" smtClean="0"/>
              <a:t>12/8/2021</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82833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en-US"/>
          </a:p>
        </p:txBody>
      </p:sp>
      <p:sp>
        <p:nvSpPr>
          <p:cNvPr id="3" name="Місце для вертикального тексту 2"/>
          <p:cNvSpPr>
            <a:spLocks noGrp="1"/>
          </p:cNvSpPr>
          <p:nvPr>
            <p:ph type="body" orient="vert" idx="1"/>
          </p:nvPr>
        </p:nvSpPr>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Місце для дати 3"/>
          <p:cNvSpPr>
            <a:spLocks noGrp="1"/>
          </p:cNvSpPr>
          <p:nvPr>
            <p:ph type="dt" sz="half" idx="10"/>
          </p:nvPr>
        </p:nvSpPr>
        <p:spPr/>
        <p:txBody>
          <a:bodyPr/>
          <a:lstStyle/>
          <a:p>
            <a:fld id="{913DEE9C-6A67-4776-A27C-295F7BD5A7A6}" type="datetimeFigureOut">
              <a:rPr lang="en-US" smtClean="0"/>
              <a:t>12/8/2021</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178295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smtClean="0"/>
              <a:t>Зразок заголовка</a:t>
            </a:r>
            <a:endParaRPr lang="en-US"/>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Місце для дати 3"/>
          <p:cNvSpPr>
            <a:spLocks noGrp="1"/>
          </p:cNvSpPr>
          <p:nvPr>
            <p:ph type="dt" sz="half" idx="10"/>
          </p:nvPr>
        </p:nvSpPr>
        <p:spPr/>
        <p:txBody>
          <a:bodyPr/>
          <a:lstStyle/>
          <a:p>
            <a:fld id="{913DEE9C-6A67-4776-A27C-295F7BD5A7A6}" type="datetimeFigureOut">
              <a:rPr lang="en-US" smtClean="0"/>
              <a:t>12/8/2021</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282586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en-US"/>
          </a:p>
        </p:txBody>
      </p:sp>
      <p:sp>
        <p:nvSpPr>
          <p:cNvPr id="3" name="Місце для вмісту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Місце для дати 3"/>
          <p:cNvSpPr>
            <a:spLocks noGrp="1"/>
          </p:cNvSpPr>
          <p:nvPr>
            <p:ph type="dt" sz="half" idx="10"/>
          </p:nvPr>
        </p:nvSpPr>
        <p:spPr/>
        <p:txBody>
          <a:bodyPr/>
          <a:lstStyle/>
          <a:p>
            <a:fld id="{913DEE9C-6A67-4776-A27C-295F7BD5A7A6}" type="datetimeFigureOut">
              <a:rPr lang="en-US" smtClean="0"/>
              <a:t>12/8/2021</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248779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smtClean="0"/>
              <a:t>Зразок заголовка</a:t>
            </a:r>
            <a:endParaRPr lang="en-US"/>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Місце для дати 3"/>
          <p:cNvSpPr>
            <a:spLocks noGrp="1"/>
          </p:cNvSpPr>
          <p:nvPr>
            <p:ph type="dt" sz="half" idx="10"/>
          </p:nvPr>
        </p:nvSpPr>
        <p:spPr/>
        <p:txBody>
          <a:bodyPr/>
          <a:lstStyle/>
          <a:p>
            <a:fld id="{913DEE9C-6A67-4776-A27C-295F7BD5A7A6}" type="datetimeFigureOut">
              <a:rPr lang="en-US" smtClean="0"/>
              <a:t>12/8/2021</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284763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en-US"/>
          </a:p>
        </p:txBody>
      </p:sp>
      <p:sp>
        <p:nvSpPr>
          <p:cNvPr id="3" name="Місце для вмісту 2"/>
          <p:cNvSpPr>
            <a:spLocks noGrp="1"/>
          </p:cNvSpPr>
          <p:nvPr>
            <p:ph sz="half" idx="1"/>
          </p:nvPr>
        </p:nvSpPr>
        <p:spPr>
          <a:xfrm>
            <a:off x="838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Місце для вмісту 3"/>
          <p:cNvSpPr>
            <a:spLocks noGrp="1"/>
          </p:cNvSpPr>
          <p:nvPr>
            <p:ph sz="half" idx="2"/>
          </p:nvPr>
        </p:nvSpPr>
        <p:spPr>
          <a:xfrm>
            <a:off x="6172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5" name="Місце для дати 4"/>
          <p:cNvSpPr>
            <a:spLocks noGrp="1"/>
          </p:cNvSpPr>
          <p:nvPr>
            <p:ph type="dt" sz="half" idx="10"/>
          </p:nvPr>
        </p:nvSpPr>
        <p:spPr/>
        <p:txBody>
          <a:bodyPr/>
          <a:lstStyle/>
          <a:p>
            <a:fld id="{913DEE9C-6A67-4776-A27C-295F7BD5A7A6}" type="datetimeFigureOut">
              <a:rPr lang="en-US" smtClean="0"/>
              <a:t>12/8/2021</a:t>
            </a:fld>
            <a:endParaRPr lang="en-US"/>
          </a:p>
        </p:txBody>
      </p:sp>
      <p:sp>
        <p:nvSpPr>
          <p:cNvPr id="6" name="Місце для нижнього колонтитула 5"/>
          <p:cNvSpPr>
            <a:spLocks noGrp="1"/>
          </p:cNvSpPr>
          <p:nvPr>
            <p:ph type="ftr" sz="quarter" idx="11"/>
          </p:nvPr>
        </p:nvSpPr>
        <p:spPr/>
        <p:txBody>
          <a:bodyPr/>
          <a:lstStyle/>
          <a:p>
            <a:endParaRPr lang="en-US"/>
          </a:p>
        </p:txBody>
      </p:sp>
      <p:sp>
        <p:nvSpPr>
          <p:cNvPr id="7" name="Місце для номера слайда 6"/>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667432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smtClean="0"/>
              <a:t>Зразок заголовка</a:t>
            </a:r>
            <a:endParaRPr lang="en-US"/>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7" name="Місце для дати 6"/>
          <p:cNvSpPr>
            <a:spLocks noGrp="1"/>
          </p:cNvSpPr>
          <p:nvPr>
            <p:ph type="dt" sz="half" idx="10"/>
          </p:nvPr>
        </p:nvSpPr>
        <p:spPr/>
        <p:txBody>
          <a:bodyPr/>
          <a:lstStyle/>
          <a:p>
            <a:fld id="{913DEE9C-6A67-4776-A27C-295F7BD5A7A6}" type="datetimeFigureOut">
              <a:rPr lang="en-US" smtClean="0"/>
              <a:t>12/8/2021</a:t>
            </a:fld>
            <a:endParaRPr lang="en-US"/>
          </a:p>
        </p:txBody>
      </p:sp>
      <p:sp>
        <p:nvSpPr>
          <p:cNvPr id="8" name="Місце для нижнього колонтитула 7"/>
          <p:cNvSpPr>
            <a:spLocks noGrp="1"/>
          </p:cNvSpPr>
          <p:nvPr>
            <p:ph type="ftr" sz="quarter" idx="11"/>
          </p:nvPr>
        </p:nvSpPr>
        <p:spPr/>
        <p:txBody>
          <a:bodyPr/>
          <a:lstStyle/>
          <a:p>
            <a:endParaRPr lang="en-US"/>
          </a:p>
        </p:txBody>
      </p:sp>
      <p:sp>
        <p:nvSpPr>
          <p:cNvPr id="9" name="Місце для номера слайда 8"/>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267039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en-US"/>
          </a:p>
        </p:txBody>
      </p:sp>
      <p:sp>
        <p:nvSpPr>
          <p:cNvPr id="3" name="Місце для дати 2"/>
          <p:cNvSpPr>
            <a:spLocks noGrp="1"/>
          </p:cNvSpPr>
          <p:nvPr>
            <p:ph type="dt" sz="half" idx="10"/>
          </p:nvPr>
        </p:nvSpPr>
        <p:spPr/>
        <p:txBody>
          <a:bodyPr/>
          <a:lstStyle/>
          <a:p>
            <a:fld id="{913DEE9C-6A67-4776-A27C-295F7BD5A7A6}" type="datetimeFigureOut">
              <a:rPr lang="en-US" smtClean="0"/>
              <a:t>12/8/2021</a:t>
            </a:fld>
            <a:endParaRPr lang="en-US"/>
          </a:p>
        </p:txBody>
      </p:sp>
      <p:sp>
        <p:nvSpPr>
          <p:cNvPr id="4" name="Місце для нижнього колонтитула 3"/>
          <p:cNvSpPr>
            <a:spLocks noGrp="1"/>
          </p:cNvSpPr>
          <p:nvPr>
            <p:ph type="ftr" sz="quarter" idx="11"/>
          </p:nvPr>
        </p:nvSpPr>
        <p:spPr/>
        <p:txBody>
          <a:bodyPr/>
          <a:lstStyle/>
          <a:p>
            <a:endParaRPr lang="en-US"/>
          </a:p>
        </p:txBody>
      </p:sp>
      <p:sp>
        <p:nvSpPr>
          <p:cNvPr id="5" name="Місце для номера слайда 4"/>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355909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913DEE9C-6A67-4776-A27C-295F7BD5A7A6}" type="datetimeFigureOut">
              <a:rPr lang="en-US" smtClean="0"/>
              <a:t>12/8/2021</a:t>
            </a:fld>
            <a:endParaRPr lang="en-US"/>
          </a:p>
        </p:txBody>
      </p:sp>
      <p:sp>
        <p:nvSpPr>
          <p:cNvPr id="3" name="Місце для нижнього колонтитула 2"/>
          <p:cNvSpPr>
            <a:spLocks noGrp="1"/>
          </p:cNvSpPr>
          <p:nvPr>
            <p:ph type="ftr" sz="quarter" idx="11"/>
          </p:nvPr>
        </p:nvSpPr>
        <p:spPr/>
        <p:txBody>
          <a:bodyPr/>
          <a:lstStyle/>
          <a:p>
            <a:endParaRPr lang="en-US"/>
          </a:p>
        </p:txBody>
      </p:sp>
      <p:sp>
        <p:nvSpPr>
          <p:cNvPr id="4" name="Місце для номера слайда 3"/>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259660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en-US"/>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913DEE9C-6A67-4776-A27C-295F7BD5A7A6}" type="datetimeFigureOut">
              <a:rPr lang="en-US" smtClean="0"/>
              <a:t>12/8/2021</a:t>
            </a:fld>
            <a:endParaRPr lang="en-US"/>
          </a:p>
        </p:txBody>
      </p:sp>
      <p:sp>
        <p:nvSpPr>
          <p:cNvPr id="6" name="Місце для нижнього колонтитула 5"/>
          <p:cNvSpPr>
            <a:spLocks noGrp="1"/>
          </p:cNvSpPr>
          <p:nvPr>
            <p:ph type="ftr" sz="quarter" idx="11"/>
          </p:nvPr>
        </p:nvSpPr>
        <p:spPr/>
        <p:txBody>
          <a:bodyPr/>
          <a:lstStyle/>
          <a:p>
            <a:endParaRPr lang="en-US"/>
          </a:p>
        </p:txBody>
      </p:sp>
      <p:sp>
        <p:nvSpPr>
          <p:cNvPr id="7" name="Місце для номера слайда 6"/>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220541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en-US"/>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913DEE9C-6A67-4776-A27C-295F7BD5A7A6}" type="datetimeFigureOut">
              <a:rPr lang="en-US" smtClean="0"/>
              <a:t>12/8/2021</a:t>
            </a:fld>
            <a:endParaRPr lang="en-US"/>
          </a:p>
        </p:txBody>
      </p:sp>
      <p:sp>
        <p:nvSpPr>
          <p:cNvPr id="6" name="Місце для нижнього колонтитула 5"/>
          <p:cNvSpPr>
            <a:spLocks noGrp="1"/>
          </p:cNvSpPr>
          <p:nvPr>
            <p:ph type="ftr" sz="quarter" idx="11"/>
          </p:nvPr>
        </p:nvSpPr>
        <p:spPr/>
        <p:txBody>
          <a:bodyPr/>
          <a:lstStyle/>
          <a:p>
            <a:endParaRPr lang="en-US"/>
          </a:p>
        </p:txBody>
      </p:sp>
      <p:sp>
        <p:nvSpPr>
          <p:cNvPr id="7" name="Місце для номера слайда 6"/>
          <p:cNvSpPr>
            <a:spLocks noGrp="1"/>
          </p:cNvSpPr>
          <p:nvPr>
            <p:ph type="sldNum" sz="quarter" idx="12"/>
          </p:nvPr>
        </p:nvSpPr>
        <p:spPr/>
        <p:txBody>
          <a:bodyPr/>
          <a:lstStyle/>
          <a:p>
            <a:fld id="{9863DAFF-3E59-4B28-99A1-FEDC5952326D}" type="slidenum">
              <a:rPr lang="en-US" smtClean="0"/>
              <a:t>‹№›</a:t>
            </a:fld>
            <a:endParaRPr lang="en-US"/>
          </a:p>
        </p:txBody>
      </p:sp>
    </p:spTree>
    <p:extLst>
      <p:ext uri="{BB962C8B-B14F-4D97-AF65-F5344CB8AC3E}">
        <p14:creationId xmlns:p14="http://schemas.microsoft.com/office/powerpoint/2010/main" val="356549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smtClean="0"/>
              <a:t>Зразок заголовка</a:t>
            </a:r>
            <a:endParaRPr lang="en-US"/>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DEE9C-6A67-4776-A27C-295F7BD5A7A6}" type="datetimeFigureOut">
              <a:rPr lang="en-US" smtClean="0"/>
              <a:t>12/8/2021</a:t>
            </a:fld>
            <a:endParaRPr lang="en-US"/>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3DAFF-3E59-4B28-99A1-FEDC5952326D}" type="slidenum">
              <a:rPr lang="en-US" smtClean="0"/>
              <a:t>‹№›</a:t>
            </a:fld>
            <a:endParaRPr lang="en-US"/>
          </a:p>
        </p:txBody>
      </p:sp>
    </p:spTree>
    <p:extLst>
      <p:ext uri="{BB962C8B-B14F-4D97-AF65-F5344CB8AC3E}">
        <p14:creationId xmlns:p14="http://schemas.microsoft.com/office/powerpoint/2010/main" val="37217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730477"/>
            <a:ext cx="9144000" cy="2387600"/>
          </a:xfrm>
        </p:spPr>
        <p:txBody>
          <a:bodyPr/>
          <a:lstStyle/>
          <a:p>
            <a:r>
              <a:rPr lang="uk-UA" dirty="0" smtClean="0"/>
              <a:t>Презентація</a:t>
            </a:r>
            <a:endParaRPr lang="en-US" dirty="0"/>
          </a:p>
        </p:txBody>
      </p:sp>
      <p:sp>
        <p:nvSpPr>
          <p:cNvPr id="3" name="Підзаголовок 2"/>
          <p:cNvSpPr>
            <a:spLocks noGrp="1"/>
          </p:cNvSpPr>
          <p:nvPr>
            <p:ph type="subTitle" idx="1"/>
          </p:nvPr>
        </p:nvSpPr>
        <p:spPr>
          <a:xfrm>
            <a:off x="1367246" y="3297237"/>
            <a:ext cx="10215154" cy="3086145"/>
          </a:xfrm>
        </p:spPr>
        <p:txBody>
          <a:bodyPr>
            <a:normAutofit/>
          </a:bodyPr>
          <a:lstStyle/>
          <a:p>
            <a:r>
              <a:rPr lang="uk-UA" dirty="0" smtClean="0"/>
              <a:t>до 11 лабораторної роботи з дисципліни «Операційні системи»</a:t>
            </a:r>
          </a:p>
          <a:p>
            <a:endParaRPr lang="uk-UA" dirty="0"/>
          </a:p>
          <a:p>
            <a:pPr algn="r"/>
            <a:r>
              <a:rPr lang="uk-UA" dirty="0" smtClean="0"/>
              <a:t>Л. р. виконали ст. гр. ПЗ-26</a:t>
            </a:r>
            <a:endParaRPr lang="uk-UA" dirty="0"/>
          </a:p>
          <a:p>
            <a:pPr algn="r"/>
            <a:r>
              <a:rPr lang="uk-UA" dirty="0" smtClean="0"/>
              <a:t>Олександр Боб</a:t>
            </a:r>
            <a:br>
              <a:rPr lang="uk-UA" dirty="0" smtClean="0"/>
            </a:br>
            <a:r>
              <a:rPr lang="uk-UA" dirty="0" smtClean="0"/>
              <a:t>Соломія Вишневська</a:t>
            </a:r>
            <a:br>
              <a:rPr lang="uk-UA" dirty="0" smtClean="0"/>
            </a:br>
            <a:r>
              <a:rPr lang="uk-UA" dirty="0" smtClean="0"/>
              <a:t>Віта </a:t>
            </a:r>
            <a:r>
              <a:rPr lang="uk-UA" dirty="0" err="1" smtClean="0"/>
              <a:t>Галамай</a:t>
            </a:r>
            <a:r>
              <a:rPr lang="uk-UA" dirty="0" smtClean="0"/>
              <a:t/>
            </a:r>
            <a:br>
              <a:rPr lang="uk-UA" dirty="0" smtClean="0"/>
            </a:br>
            <a:r>
              <a:rPr lang="uk-UA" dirty="0" smtClean="0"/>
              <a:t>Томчишин Вікторія</a:t>
            </a:r>
          </a:p>
        </p:txBody>
      </p:sp>
    </p:spTree>
    <p:extLst>
      <p:ext uri="{BB962C8B-B14F-4D97-AF65-F5344CB8AC3E}">
        <p14:creationId xmlns:p14="http://schemas.microsoft.com/office/powerpoint/2010/main" val="46320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391886" y="664865"/>
            <a:ext cx="11007634" cy="5189113"/>
          </a:xfrm>
          <a:prstGeom prst="rect">
            <a:avLst/>
          </a:prstGeom>
        </p:spPr>
        <p:txBody>
          <a:bodyPr wrap="square">
            <a:spAutoFit/>
          </a:bodyPr>
          <a:lstStyle/>
          <a:p>
            <a:pPr algn="just">
              <a:lnSpc>
                <a:spcPct val="115000"/>
              </a:lnSpc>
              <a:spcAft>
                <a:spcPts val="0"/>
              </a:spcAft>
            </a:pPr>
            <a:r>
              <a:rPr lang="uk-UA" b="1" dirty="0" err="1">
                <a:latin typeface="Times New Roman" panose="02020603050405020304" pitchFamily="18" charset="0"/>
                <a:ea typeface="Times New Roman" panose="02020603050405020304" pitchFamily="18" charset="0"/>
              </a:rPr>
              <a:t>File</a:t>
            </a:r>
            <a:r>
              <a:rPr lang="uk-UA" b="1" dirty="0">
                <a:latin typeface="Times New Roman" panose="02020603050405020304" pitchFamily="18" charset="0"/>
                <a:ea typeface="Times New Roman" panose="02020603050405020304" pitchFamily="18" charset="0"/>
              </a:rPr>
              <a:t> </a:t>
            </a:r>
            <a:r>
              <a:rPr lang="uk-UA" b="1" dirty="0" err="1">
                <a:latin typeface="Times New Roman" panose="02020603050405020304" pitchFamily="18" charset="0"/>
                <a:ea typeface="Times New Roman" panose="02020603050405020304" pitchFamily="18" charset="0"/>
              </a:rPr>
              <a:t>Mapping</a:t>
            </a:r>
            <a:r>
              <a:rPr lang="uk-UA" b="1" dirty="0">
                <a:latin typeface="Times New Roman" panose="02020603050405020304" pitchFamily="18" charset="0"/>
                <a:ea typeface="Times New Roman" panose="02020603050405020304" pitchFamily="18" charset="0"/>
              </a:rPr>
              <a:t> </a:t>
            </a:r>
            <a:endParaRPr lang="en-US" sz="1400" dirty="0">
              <a:latin typeface="Arial" panose="020B0604020202020204" pitchFamily="34" charset="0"/>
              <a:ea typeface="Arial" panose="020B0604020202020204" pitchFamily="34" charset="0"/>
            </a:endParaRPr>
          </a:p>
          <a:p>
            <a:pPr algn="just">
              <a:lnSpc>
                <a:spcPct val="115000"/>
              </a:lnSpc>
              <a:spcAft>
                <a:spcPts val="0"/>
              </a:spcAft>
            </a:pPr>
            <a:r>
              <a:rPr lang="uk-UA" dirty="0">
                <a:latin typeface="Times New Roman" panose="02020603050405020304" pitchFamily="18" charset="0"/>
                <a:ea typeface="Times New Roman" panose="02020603050405020304" pitchFamily="18" charset="0"/>
              </a:rPr>
              <a:t>Відображення файлів дозволяє процесу обробляти вміст файлу так, ніби вони є блоком пам'яті в адресному просторі процесу. Процес може використовувати прості операції з покажчиком для вивчення та зміни вмісту файлу. Коли два або більше процесів отримують доступ до одного і того ж картографічного відображення, кожен процес отримує вказівник на пам'ять у власному адресному просторі, який він може використовувати для читання або зміни вмісту файлу. Процеси повинні використовувати об'єкт синхронізації, такий як семафор, для запобігання пошкодження даних у </a:t>
            </a:r>
            <a:r>
              <a:rPr lang="uk-UA" dirty="0" err="1">
                <a:latin typeface="Times New Roman" panose="02020603050405020304" pitchFamily="18" charset="0"/>
                <a:ea typeface="Times New Roman" panose="02020603050405020304" pitchFamily="18" charset="0"/>
              </a:rPr>
              <a:t>багатозадачному</a:t>
            </a:r>
            <a:r>
              <a:rPr lang="uk-UA" dirty="0">
                <a:latin typeface="Times New Roman" panose="02020603050405020304" pitchFamily="18" charset="0"/>
                <a:ea typeface="Times New Roman" panose="02020603050405020304" pitchFamily="18" charset="0"/>
              </a:rPr>
              <a:t> середовищі. Ви можете використовувати спеціальний випадок відображення файлів для забезпечення спільної пам’яті між процесами. Якщо при створенні об'єкта відображення файлів ви вказуєте системний файл заміни, об'єкт файлового відображення розглядається як блок спільної пам'яті. Інші процеси можуть отримати доступ до одного і того ж блоку пам'яті, відкривши той самий об’єкт відображення файлів. Відображення файлів є досить ефективним, а також забезпечує атрибути безпеки, підтримувані операційною системою, що може запобігти несанкціонованому пошкодженню даних. Відображення файлів можна використовувати лише між процесами на локальному комп'ютері; його не можна використовувати через мережу. Відображення файлів є ефективним способом обміну даними на двох або більше процесах на одному комп’ютері, але ви повинні забезпечити синхронізацію між процесами.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592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кутник 2"/>
          <p:cNvSpPr/>
          <p:nvPr/>
        </p:nvSpPr>
        <p:spPr>
          <a:xfrm>
            <a:off x="365761" y="204886"/>
            <a:ext cx="10885714" cy="6186309"/>
          </a:xfrm>
          <a:prstGeom prst="rect">
            <a:avLst/>
          </a:prstGeom>
        </p:spPr>
        <p:txBody>
          <a:bodyPr wrap="square">
            <a:spAutoFit/>
          </a:bodyPr>
          <a:lstStyle/>
          <a:p>
            <a:r>
              <a:rPr lang="en-US" b="1" dirty="0" err="1" smtClean="0"/>
              <a:t>Варіант</a:t>
            </a:r>
            <a:r>
              <a:rPr lang="en-US" b="1" dirty="0" smtClean="0"/>
              <a:t> 3. </a:t>
            </a:r>
          </a:p>
          <a:p>
            <a:endParaRPr lang="en-US" dirty="0" smtClean="0"/>
          </a:p>
          <a:p>
            <a:r>
              <a:rPr lang="en-US" dirty="0" err="1" smtClean="0"/>
              <a:t>Створити</a:t>
            </a:r>
            <a:r>
              <a:rPr lang="en-US" dirty="0" smtClean="0"/>
              <a:t> </a:t>
            </a:r>
            <a:r>
              <a:rPr lang="en-US" dirty="0" err="1" smtClean="0"/>
              <a:t>програму</a:t>
            </a:r>
            <a:r>
              <a:rPr lang="en-US" dirty="0" smtClean="0"/>
              <a:t>, </a:t>
            </a:r>
            <a:r>
              <a:rPr lang="en-US" dirty="0" err="1" smtClean="0"/>
              <a:t>що</a:t>
            </a:r>
            <a:r>
              <a:rPr lang="en-US" dirty="0" smtClean="0"/>
              <a:t> </a:t>
            </a:r>
            <a:r>
              <a:rPr lang="en-US" dirty="0" err="1" smtClean="0"/>
              <a:t>моделює</a:t>
            </a:r>
            <a:r>
              <a:rPr lang="en-US" dirty="0" smtClean="0"/>
              <a:t> </a:t>
            </a:r>
            <a:r>
              <a:rPr lang="en-US" dirty="0" err="1" smtClean="0"/>
              <a:t>наступну</a:t>
            </a:r>
            <a:r>
              <a:rPr lang="en-US" dirty="0" smtClean="0"/>
              <a:t> </a:t>
            </a:r>
            <a:r>
              <a:rPr lang="en-US" dirty="0" err="1" smtClean="0"/>
              <a:t>ситуацію</a:t>
            </a:r>
            <a:r>
              <a:rPr lang="en-US" dirty="0" smtClean="0"/>
              <a:t>: </a:t>
            </a:r>
          </a:p>
          <a:p>
            <a:endParaRPr lang="en-US" dirty="0" smtClean="0"/>
          </a:p>
          <a:p>
            <a:r>
              <a:rPr lang="en-US" dirty="0" err="1" smtClean="0"/>
              <a:t>Процес</a:t>
            </a:r>
            <a:r>
              <a:rPr lang="en-US" dirty="0" smtClean="0"/>
              <a:t> - </a:t>
            </a:r>
            <a:r>
              <a:rPr lang="en-US" dirty="0" err="1" smtClean="0"/>
              <a:t>науковий</a:t>
            </a:r>
            <a:r>
              <a:rPr lang="en-US" dirty="0" smtClean="0"/>
              <a:t> </a:t>
            </a:r>
            <a:r>
              <a:rPr lang="en-US" dirty="0" err="1" smtClean="0"/>
              <a:t>керівник</a:t>
            </a:r>
            <a:r>
              <a:rPr lang="en-US" dirty="0" smtClean="0"/>
              <a:t> </a:t>
            </a:r>
            <a:r>
              <a:rPr lang="en-US" dirty="0" err="1" smtClean="0"/>
              <a:t>проєкту</a:t>
            </a:r>
            <a:r>
              <a:rPr lang="en-US" dirty="0" smtClean="0"/>
              <a:t> </a:t>
            </a:r>
            <a:r>
              <a:rPr lang="en-US" dirty="0" err="1" smtClean="0"/>
              <a:t>пропонує</a:t>
            </a:r>
            <a:r>
              <a:rPr lang="en-US" dirty="0" smtClean="0"/>
              <a:t> </a:t>
            </a:r>
            <a:r>
              <a:rPr lang="en-US" dirty="0" err="1" smtClean="0"/>
              <a:t>виконавців</a:t>
            </a:r>
            <a:r>
              <a:rPr lang="en-US" dirty="0" smtClean="0"/>
              <a:t> </a:t>
            </a:r>
            <a:r>
              <a:rPr lang="en-US" dirty="0" err="1" smtClean="0"/>
              <a:t>проєкту</a:t>
            </a:r>
            <a:r>
              <a:rPr lang="en-US" dirty="0" smtClean="0"/>
              <a:t> - </a:t>
            </a:r>
            <a:r>
              <a:rPr lang="en-US" dirty="0" err="1" smtClean="0"/>
              <a:t>дочірні</a:t>
            </a:r>
            <a:r>
              <a:rPr lang="en-US" dirty="0" smtClean="0"/>
              <a:t> </a:t>
            </a:r>
            <a:r>
              <a:rPr lang="en-US" dirty="0" err="1" smtClean="0"/>
              <a:t>процеси</a:t>
            </a:r>
            <a:r>
              <a:rPr lang="en-US" dirty="0" smtClean="0"/>
              <a:t>. </a:t>
            </a:r>
            <a:r>
              <a:rPr lang="en-US" dirty="0" err="1" smtClean="0"/>
              <a:t>Процес</a:t>
            </a:r>
            <a:r>
              <a:rPr lang="en-US" dirty="0" smtClean="0"/>
              <a:t> - </a:t>
            </a:r>
            <a:r>
              <a:rPr lang="en-US" dirty="0" err="1" smtClean="0"/>
              <a:t>керівник</a:t>
            </a:r>
            <a:r>
              <a:rPr lang="en-US" dirty="0" smtClean="0"/>
              <a:t> </a:t>
            </a:r>
            <a:r>
              <a:rPr lang="en-US" dirty="0" err="1" smtClean="0"/>
              <a:t>створює</a:t>
            </a:r>
            <a:r>
              <a:rPr lang="en-US" dirty="0" smtClean="0"/>
              <a:t> </a:t>
            </a:r>
            <a:r>
              <a:rPr lang="en-US" dirty="0" err="1" smtClean="0"/>
              <a:t>додаток</a:t>
            </a:r>
            <a:r>
              <a:rPr lang="en-US" dirty="0" smtClean="0"/>
              <a:t> - </a:t>
            </a:r>
            <a:r>
              <a:rPr lang="en-US" dirty="0" err="1" smtClean="0"/>
              <a:t>віртуальну</a:t>
            </a:r>
            <a:r>
              <a:rPr lang="en-US" dirty="0" smtClean="0"/>
              <a:t> </a:t>
            </a:r>
            <a:r>
              <a:rPr lang="en-US" dirty="0" err="1" smtClean="0"/>
              <a:t>дошку</a:t>
            </a:r>
            <a:r>
              <a:rPr lang="en-US" dirty="0" smtClean="0"/>
              <a:t> (</a:t>
            </a:r>
            <a:r>
              <a:rPr lang="en-US" dirty="0" err="1" smtClean="0"/>
              <a:t>файл</a:t>
            </a:r>
            <a:r>
              <a:rPr lang="en-US" dirty="0" smtClean="0"/>
              <a:t>), </a:t>
            </a:r>
            <a:r>
              <a:rPr lang="en-US" dirty="0" err="1" smtClean="0"/>
              <a:t>де</a:t>
            </a:r>
            <a:r>
              <a:rPr lang="en-US" dirty="0" smtClean="0"/>
              <a:t> </a:t>
            </a:r>
            <a:r>
              <a:rPr lang="en-US" dirty="0" err="1" smtClean="0"/>
              <a:t>можна</a:t>
            </a:r>
            <a:r>
              <a:rPr lang="en-US" dirty="0" smtClean="0"/>
              <a:t> </a:t>
            </a:r>
            <a:r>
              <a:rPr lang="en-US" dirty="0" err="1" smtClean="0"/>
              <a:t>генерувати</a:t>
            </a:r>
            <a:r>
              <a:rPr lang="en-US" dirty="0" smtClean="0"/>
              <a:t> </a:t>
            </a:r>
            <a:r>
              <a:rPr lang="en-US" dirty="0" err="1" smtClean="0"/>
              <a:t>ідеї</a:t>
            </a:r>
            <a:r>
              <a:rPr lang="en-US" dirty="0" smtClean="0"/>
              <a:t> </a:t>
            </a:r>
            <a:r>
              <a:rPr lang="en-US" dirty="0" err="1" smtClean="0"/>
              <a:t>для</a:t>
            </a:r>
            <a:r>
              <a:rPr lang="en-US" dirty="0" smtClean="0"/>
              <a:t> </a:t>
            </a:r>
            <a:r>
              <a:rPr lang="en-US" dirty="0" err="1" smtClean="0"/>
              <a:t>проєкту</a:t>
            </a:r>
            <a:r>
              <a:rPr lang="en-US" dirty="0" smtClean="0"/>
              <a:t>. </a:t>
            </a:r>
            <a:r>
              <a:rPr lang="en-US" dirty="0" err="1" smtClean="0"/>
              <a:t>Процеси</a:t>
            </a:r>
            <a:r>
              <a:rPr lang="en-US" dirty="0" smtClean="0"/>
              <a:t> - </a:t>
            </a:r>
            <a:r>
              <a:rPr lang="en-US" dirty="0" err="1" smtClean="0"/>
              <a:t>виконавці</a:t>
            </a:r>
            <a:r>
              <a:rPr lang="en-US" dirty="0" smtClean="0"/>
              <a:t> </a:t>
            </a:r>
            <a:r>
              <a:rPr lang="en-US" dirty="0" err="1" smtClean="0"/>
              <a:t>генерують</a:t>
            </a:r>
            <a:r>
              <a:rPr lang="en-US" dirty="0" smtClean="0"/>
              <a:t> </a:t>
            </a:r>
            <a:r>
              <a:rPr lang="en-US" dirty="0" err="1" smtClean="0"/>
              <a:t>ідеї</a:t>
            </a:r>
            <a:r>
              <a:rPr lang="en-US" dirty="0" smtClean="0"/>
              <a:t>, </a:t>
            </a:r>
            <a:r>
              <a:rPr lang="en-US" dirty="0" err="1" smtClean="0"/>
              <a:t>записуючи</a:t>
            </a:r>
            <a:r>
              <a:rPr lang="en-US" dirty="0" smtClean="0"/>
              <a:t> </a:t>
            </a:r>
            <a:r>
              <a:rPr lang="en-US" dirty="0" err="1" smtClean="0"/>
              <a:t>їх</a:t>
            </a:r>
            <a:r>
              <a:rPr lang="en-US" dirty="0" smtClean="0"/>
              <a:t> </a:t>
            </a:r>
            <a:r>
              <a:rPr lang="en-US" dirty="0" err="1" smtClean="0"/>
              <a:t>на</a:t>
            </a:r>
            <a:r>
              <a:rPr lang="en-US" dirty="0" smtClean="0"/>
              <a:t> </a:t>
            </a:r>
            <a:r>
              <a:rPr lang="en-US" dirty="0" err="1" smtClean="0"/>
              <a:t>спільну</a:t>
            </a:r>
            <a:r>
              <a:rPr lang="en-US" dirty="0" smtClean="0"/>
              <a:t> </a:t>
            </a:r>
            <a:r>
              <a:rPr lang="en-US" dirty="0" err="1" smtClean="0"/>
              <a:t>дошку</a:t>
            </a:r>
            <a:r>
              <a:rPr lang="en-US" dirty="0" smtClean="0"/>
              <a:t>. </a:t>
            </a:r>
            <a:r>
              <a:rPr lang="en-US" dirty="0" err="1" smtClean="0"/>
              <a:t>На</a:t>
            </a:r>
            <a:r>
              <a:rPr lang="en-US" dirty="0" smtClean="0"/>
              <a:t> </a:t>
            </a:r>
            <a:r>
              <a:rPr lang="en-US" dirty="0" err="1" smtClean="0"/>
              <a:t>виконання</a:t>
            </a:r>
            <a:r>
              <a:rPr lang="en-US" dirty="0" smtClean="0"/>
              <a:t> </a:t>
            </a:r>
            <a:r>
              <a:rPr lang="en-US" dirty="0" err="1" smtClean="0"/>
              <a:t>даного</a:t>
            </a:r>
            <a:r>
              <a:rPr lang="en-US" dirty="0" smtClean="0"/>
              <a:t> </a:t>
            </a:r>
            <a:r>
              <a:rPr lang="en-US" dirty="0" err="1" smtClean="0"/>
              <a:t>завдання</a:t>
            </a:r>
            <a:r>
              <a:rPr lang="en-US" dirty="0" smtClean="0"/>
              <a:t> </a:t>
            </a:r>
            <a:r>
              <a:rPr lang="en-US" dirty="0" err="1" smtClean="0"/>
              <a:t>вони</a:t>
            </a:r>
            <a:r>
              <a:rPr lang="en-US" dirty="0" smtClean="0"/>
              <a:t> </a:t>
            </a:r>
            <a:r>
              <a:rPr lang="en-US" dirty="0" err="1" smtClean="0"/>
              <a:t>мають</a:t>
            </a:r>
            <a:r>
              <a:rPr lang="en-US" dirty="0" smtClean="0"/>
              <a:t> 3 </a:t>
            </a:r>
            <a:r>
              <a:rPr lang="en-US" dirty="0" err="1" smtClean="0"/>
              <a:t>хвилини</a:t>
            </a:r>
            <a:r>
              <a:rPr lang="en-US" dirty="0" smtClean="0"/>
              <a:t>, </a:t>
            </a:r>
            <a:r>
              <a:rPr lang="en-US" dirty="0" err="1" smtClean="0"/>
              <a:t>після</a:t>
            </a:r>
            <a:r>
              <a:rPr lang="en-US" dirty="0" smtClean="0"/>
              <a:t> </a:t>
            </a:r>
            <a:r>
              <a:rPr lang="en-US" dirty="0" err="1" smtClean="0"/>
              <a:t>чого</a:t>
            </a:r>
            <a:r>
              <a:rPr lang="en-US" dirty="0" smtClean="0"/>
              <a:t> </a:t>
            </a:r>
            <a:r>
              <a:rPr lang="en-US" dirty="0" err="1" smtClean="0"/>
              <a:t>процес-керівник</a:t>
            </a:r>
            <a:r>
              <a:rPr lang="en-US" dirty="0" smtClean="0"/>
              <a:t> </a:t>
            </a:r>
            <a:r>
              <a:rPr lang="en-US" dirty="0" err="1" smtClean="0"/>
              <a:t>призупиняє</a:t>
            </a:r>
            <a:r>
              <a:rPr lang="en-US" dirty="0" smtClean="0"/>
              <a:t> </a:t>
            </a:r>
            <a:r>
              <a:rPr lang="en-US" dirty="0" err="1" smtClean="0"/>
              <a:t>їхню</a:t>
            </a:r>
            <a:r>
              <a:rPr lang="en-US" dirty="0" smtClean="0"/>
              <a:t> </a:t>
            </a:r>
            <a:r>
              <a:rPr lang="en-US" dirty="0" err="1" smtClean="0"/>
              <a:t>роботу</a:t>
            </a:r>
            <a:r>
              <a:rPr lang="en-US" dirty="0" smtClean="0"/>
              <a:t> і </a:t>
            </a:r>
            <a:r>
              <a:rPr lang="en-US" dirty="0" err="1" smtClean="0"/>
              <a:t>виводить</a:t>
            </a:r>
            <a:r>
              <a:rPr lang="en-US" dirty="0" smtClean="0"/>
              <a:t> </a:t>
            </a:r>
            <a:r>
              <a:rPr lang="en-US" dirty="0" err="1" smtClean="0"/>
              <a:t>на</a:t>
            </a:r>
            <a:r>
              <a:rPr lang="en-US" dirty="0" smtClean="0"/>
              <a:t> </a:t>
            </a:r>
            <a:r>
              <a:rPr lang="en-US" dirty="0" err="1" smtClean="0"/>
              <a:t>екран</a:t>
            </a:r>
            <a:r>
              <a:rPr lang="en-US" dirty="0" smtClean="0"/>
              <a:t> </a:t>
            </a:r>
            <a:r>
              <a:rPr lang="en-US" dirty="0" err="1" smtClean="0"/>
              <a:t>усі</a:t>
            </a:r>
            <a:r>
              <a:rPr lang="en-US" dirty="0" smtClean="0"/>
              <a:t> </a:t>
            </a:r>
            <a:r>
              <a:rPr lang="en-US" dirty="0" err="1" smtClean="0"/>
              <a:t>згенеровані</a:t>
            </a:r>
            <a:r>
              <a:rPr lang="en-US" dirty="0" smtClean="0"/>
              <a:t> </a:t>
            </a:r>
            <a:r>
              <a:rPr lang="en-US" dirty="0" err="1" smtClean="0"/>
              <a:t>ідеї</a:t>
            </a:r>
            <a:r>
              <a:rPr lang="en-US" dirty="0" smtClean="0"/>
              <a:t>, </a:t>
            </a:r>
            <a:r>
              <a:rPr lang="en-US" dirty="0" err="1" smtClean="0"/>
              <a:t>нумеруючи</a:t>
            </a:r>
            <a:r>
              <a:rPr lang="en-US" dirty="0" smtClean="0"/>
              <a:t> </a:t>
            </a:r>
            <a:r>
              <a:rPr lang="en-US" dirty="0" err="1" smtClean="0"/>
              <a:t>кожну</a:t>
            </a:r>
            <a:r>
              <a:rPr lang="en-US" dirty="0" smtClean="0"/>
              <a:t> з </a:t>
            </a:r>
            <a:r>
              <a:rPr lang="en-US" dirty="0" err="1" smtClean="0"/>
              <a:t>них</a:t>
            </a:r>
            <a:r>
              <a:rPr lang="en-US" dirty="0" smtClean="0"/>
              <a:t>. </a:t>
            </a:r>
            <a:r>
              <a:rPr lang="en-US" dirty="0" err="1" smtClean="0"/>
              <a:t>Процеси-виконавці</a:t>
            </a:r>
            <a:r>
              <a:rPr lang="en-US" dirty="0" smtClean="0"/>
              <a:t> </a:t>
            </a:r>
            <a:r>
              <a:rPr lang="en-US" dirty="0" err="1" smtClean="0"/>
              <a:t>голосують</a:t>
            </a:r>
            <a:r>
              <a:rPr lang="en-US" dirty="0" smtClean="0"/>
              <a:t> </a:t>
            </a:r>
            <a:r>
              <a:rPr lang="en-US" dirty="0" err="1" smtClean="0"/>
              <a:t>за</a:t>
            </a:r>
            <a:r>
              <a:rPr lang="en-US" dirty="0" smtClean="0"/>
              <a:t> </a:t>
            </a:r>
            <a:r>
              <a:rPr lang="en-US" dirty="0" err="1" smtClean="0"/>
              <a:t>три</a:t>
            </a:r>
            <a:r>
              <a:rPr lang="en-US" dirty="0" smtClean="0"/>
              <a:t> </a:t>
            </a:r>
            <a:r>
              <a:rPr lang="en-US" dirty="0" err="1" smtClean="0"/>
              <a:t>найкращі</a:t>
            </a:r>
            <a:r>
              <a:rPr lang="en-US" dirty="0" smtClean="0"/>
              <a:t> </a:t>
            </a:r>
            <a:r>
              <a:rPr lang="en-US" dirty="0" err="1" smtClean="0"/>
              <a:t>ідеї</a:t>
            </a:r>
            <a:r>
              <a:rPr lang="en-US" dirty="0" smtClean="0"/>
              <a:t>. </a:t>
            </a:r>
            <a:r>
              <a:rPr lang="en-US" dirty="0" err="1" smtClean="0"/>
              <a:t>Після</a:t>
            </a:r>
            <a:r>
              <a:rPr lang="en-US" dirty="0" smtClean="0"/>
              <a:t> </a:t>
            </a:r>
            <a:r>
              <a:rPr lang="en-US" dirty="0" err="1" smtClean="0"/>
              <a:t>чого</a:t>
            </a:r>
            <a:r>
              <a:rPr lang="en-US" dirty="0" smtClean="0"/>
              <a:t> </a:t>
            </a:r>
            <a:r>
              <a:rPr lang="en-US" dirty="0" err="1" smtClean="0"/>
              <a:t>процес-керівник</a:t>
            </a:r>
            <a:r>
              <a:rPr lang="en-US" dirty="0" smtClean="0"/>
              <a:t> </a:t>
            </a:r>
            <a:r>
              <a:rPr lang="en-US" dirty="0" err="1" smtClean="0"/>
              <a:t>записує</a:t>
            </a:r>
            <a:r>
              <a:rPr lang="en-US" dirty="0" smtClean="0"/>
              <a:t> </a:t>
            </a:r>
            <a:r>
              <a:rPr lang="en-US" dirty="0" err="1" smtClean="0"/>
              <a:t>на</a:t>
            </a:r>
            <a:r>
              <a:rPr lang="en-US" dirty="0" smtClean="0"/>
              <a:t> </a:t>
            </a:r>
            <a:r>
              <a:rPr lang="en-US" dirty="0" err="1" smtClean="0"/>
              <a:t>дошку</a:t>
            </a:r>
            <a:r>
              <a:rPr lang="en-US" dirty="0" smtClean="0"/>
              <a:t> </a:t>
            </a:r>
            <a:r>
              <a:rPr lang="en-US" dirty="0" err="1" smtClean="0"/>
              <a:t>три</a:t>
            </a:r>
            <a:r>
              <a:rPr lang="en-US" dirty="0" smtClean="0"/>
              <a:t> </a:t>
            </a:r>
            <a:r>
              <a:rPr lang="en-US" dirty="0" err="1" smtClean="0"/>
              <a:t>найкращі</a:t>
            </a:r>
            <a:r>
              <a:rPr lang="en-US" dirty="0" smtClean="0"/>
              <a:t> </a:t>
            </a:r>
            <a:r>
              <a:rPr lang="en-US" dirty="0" err="1" smtClean="0"/>
              <a:t>ідеї</a:t>
            </a:r>
            <a:r>
              <a:rPr lang="en-US" dirty="0" smtClean="0"/>
              <a:t> й </a:t>
            </a:r>
            <a:r>
              <a:rPr lang="en-US" dirty="0" err="1" smtClean="0"/>
              <a:t>закриває</a:t>
            </a:r>
            <a:r>
              <a:rPr lang="en-US" dirty="0" smtClean="0"/>
              <a:t> </a:t>
            </a:r>
            <a:r>
              <a:rPr lang="en-US" dirty="0" err="1" smtClean="0"/>
              <a:t>роботу</a:t>
            </a:r>
            <a:r>
              <a:rPr lang="en-US" dirty="0" smtClean="0"/>
              <a:t> </a:t>
            </a:r>
            <a:r>
              <a:rPr lang="en-US" dirty="0" err="1" smtClean="0"/>
              <a:t>додатку</a:t>
            </a:r>
            <a:r>
              <a:rPr lang="en-US" dirty="0" smtClean="0"/>
              <a:t> - </a:t>
            </a:r>
            <a:r>
              <a:rPr lang="en-US" dirty="0" err="1" smtClean="0"/>
              <a:t>віртуальної</a:t>
            </a:r>
            <a:r>
              <a:rPr lang="en-US" dirty="0" smtClean="0"/>
              <a:t> </a:t>
            </a:r>
            <a:r>
              <a:rPr lang="en-US" dirty="0" err="1" smtClean="0"/>
              <a:t>дошки</a:t>
            </a:r>
            <a:r>
              <a:rPr lang="en-US" dirty="0" smtClean="0"/>
              <a:t>, </a:t>
            </a:r>
            <a:r>
              <a:rPr lang="en-US" dirty="0" err="1" smtClean="0"/>
              <a:t>зберігаючи</a:t>
            </a:r>
            <a:r>
              <a:rPr lang="en-US" dirty="0" smtClean="0"/>
              <a:t> </a:t>
            </a:r>
            <a:r>
              <a:rPr lang="en-US" dirty="0" err="1" smtClean="0"/>
              <a:t>її</a:t>
            </a:r>
            <a:r>
              <a:rPr lang="en-US" dirty="0" smtClean="0"/>
              <a:t> </a:t>
            </a:r>
            <a:r>
              <a:rPr lang="en-US" dirty="0" err="1" smtClean="0"/>
              <a:t>вміст</a:t>
            </a:r>
            <a:r>
              <a:rPr lang="en-US" dirty="0" smtClean="0"/>
              <a:t>. </a:t>
            </a:r>
            <a:r>
              <a:rPr lang="en-US" dirty="0" err="1" smtClean="0"/>
              <a:t>Реалізувати</a:t>
            </a:r>
            <a:r>
              <a:rPr lang="en-US" dirty="0" smtClean="0"/>
              <a:t> </a:t>
            </a:r>
            <a:r>
              <a:rPr lang="en-US" dirty="0" err="1" smtClean="0"/>
              <a:t>дану</a:t>
            </a:r>
            <a:r>
              <a:rPr lang="en-US" dirty="0" smtClean="0"/>
              <a:t> </a:t>
            </a:r>
            <a:r>
              <a:rPr lang="en-US" dirty="0" err="1" smtClean="0"/>
              <a:t>модель</a:t>
            </a:r>
            <a:r>
              <a:rPr lang="en-US" dirty="0" smtClean="0"/>
              <a:t>, </a:t>
            </a:r>
            <a:r>
              <a:rPr lang="en-US" dirty="0" err="1" smtClean="0"/>
              <a:t>використовуючи</a:t>
            </a:r>
            <a:r>
              <a:rPr lang="en-US" dirty="0" smtClean="0"/>
              <a:t> а) </a:t>
            </a:r>
            <a:r>
              <a:rPr lang="en-US" dirty="0" err="1" smtClean="0"/>
              <a:t>файли</a:t>
            </a:r>
            <a:r>
              <a:rPr lang="en-US" dirty="0" smtClean="0"/>
              <a:t>, </a:t>
            </a:r>
            <a:r>
              <a:rPr lang="en-US" dirty="0" err="1" smtClean="0"/>
              <a:t>що</a:t>
            </a:r>
            <a:r>
              <a:rPr lang="en-US" dirty="0" smtClean="0"/>
              <a:t> </a:t>
            </a:r>
            <a:r>
              <a:rPr lang="en-US" dirty="0" err="1" smtClean="0"/>
              <a:t>проєктуються</a:t>
            </a:r>
            <a:r>
              <a:rPr lang="en-US" dirty="0" smtClean="0"/>
              <a:t> у </a:t>
            </a:r>
            <a:r>
              <a:rPr lang="en-US" dirty="0" err="1" smtClean="0"/>
              <a:t>пам’ять</a:t>
            </a:r>
            <a:r>
              <a:rPr lang="en-US" dirty="0" smtClean="0"/>
              <a:t>; </a:t>
            </a:r>
            <a:r>
              <a:rPr lang="en-US" dirty="0" err="1" smtClean="0"/>
              <a:t>пайпи</a:t>
            </a:r>
            <a:r>
              <a:rPr lang="en-US" dirty="0" smtClean="0"/>
              <a:t> (</a:t>
            </a:r>
            <a:r>
              <a:rPr lang="en-US" dirty="0" err="1" smtClean="0"/>
              <a:t>робота</a:t>
            </a:r>
            <a:r>
              <a:rPr lang="en-US" dirty="0" smtClean="0"/>
              <a:t> в </a:t>
            </a:r>
            <a:r>
              <a:rPr lang="en-US" dirty="0" err="1" smtClean="0"/>
              <a:t>межах</a:t>
            </a:r>
            <a:r>
              <a:rPr lang="en-US" dirty="0" smtClean="0"/>
              <a:t> </a:t>
            </a:r>
            <a:r>
              <a:rPr lang="en-US" dirty="0" err="1" smtClean="0"/>
              <a:t>однієї</a:t>
            </a:r>
            <a:r>
              <a:rPr lang="en-US" dirty="0" smtClean="0"/>
              <a:t> </a:t>
            </a:r>
            <a:r>
              <a:rPr lang="en-US" dirty="0" err="1" smtClean="0"/>
              <a:t>системи</a:t>
            </a:r>
            <a:r>
              <a:rPr lang="en-US" dirty="0" smtClean="0"/>
              <a:t>). </a:t>
            </a:r>
          </a:p>
          <a:p>
            <a:endParaRPr lang="en-US" b="1" i="1" dirty="0" smtClean="0"/>
          </a:p>
          <a:p>
            <a:r>
              <a:rPr lang="en-US" b="1" i="1" dirty="0" err="1" smtClean="0"/>
              <a:t>Виконання</a:t>
            </a:r>
            <a:r>
              <a:rPr lang="en-US" b="1" i="1" dirty="0" smtClean="0"/>
              <a:t> </a:t>
            </a:r>
            <a:r>
              <a:rPr lang="en-US" b="1" i="1" dirty="0" err="1" smtClean="0"/>
              <a:t>завдання</a:t>
            </a:r>
            <a:r>
              <a:rPr lang="en-US" b="1" i="1" dirty="0" smtClean="0"/>
              <a:t> </a:t>
            </a:r>
            <a:r>
              <a:rPr lang="en-US" b="1" i="1" dirty="0" err="1" smtClean="0"/>
              <a:t>командою</a:t>
            </a:r>
            <a:r>
              <a:rPr lang="en-US" b="1" i="1" dirty="0" smtClean="0"/>
              <a:t>: </a:t>
            </a:r>
          </a:p>
          <a:p>
            <a:endParaRPr lang="en-US" dirty="0" smtClean="0"/>
          </a:p>
          <a:p>
            <a:r>
              <a:rPr lang="en-US" i="1" dirty="0" err="1" smtClean="0"/>
              <a:t>Боб</a:t>
            </a:r>
            <a:r>
              <a:rPr lang="en-US" i="1" dirty="0" smtClean="0"/>
              <a:t> </a:t>
            </a:r>
            <a:r>
              <a:rPr lang="en-US" i="1" dirty="0" err="1" smtClean="0"/>
              <a:t>Олександр</a:t>
            </a:r>
            <a:r>
              <a:rPr lang="en-US" i="1" dirty="0" smtClean="0"/>
              <a:t> </a:t>
            </a:r>
            <a:r>
              <a:rPr lang="en-US" dirty="0" smtClean="0"/>
              <a:t>- </a:t>
            </a:r>
            <a:r>
              <a:rPr lang="en-US" dirty="0" err="1" smtClean="0"/>
              <a:t>розробляє</a:t>
            </a:r>
            <a:r>
              <a:rPr lang="en-US" dirty="0" smtClean="0"/>
              <a:t> </a:t>
            </a:r>
            <a:r>
              <a:rPr lang="en-US" dirty="0" err="1" smtClean="0"/>
              <a:t>частину</a:t>
            </a:r>
            <a:r>
              <a:rPr lang="en-US" dirty="0" smtClean="0"/>
              <a:t> </a:t>
            </a:r>
            <a:r>
              <a:rPr lang="en-US" dirty="0" err="1" smtClean="0"/>
              <a:t>головного</a:t>
            </a:r>
            <a:r>
              <a:rPr lang="en-US" dirty="0" smtClean="0"/>
              <a:t> </a:t>
            </a:r>
            <a:r>
              <a:rPr lang="en-US" dirty="0" err="1" smtClean="0"/>
              <a:t>процесу</a:t>
            </a:r>
            <a:r>
              <a:rPr lang="en-US" dirty="0" smtClean="0"/>
              <a:t>, </a:t>
            </a:r>
            <a:r>
              <a:rPr lang="en-US" dirty="0" err="1" smtClean="0"/>
              <a:t>який</a:t>
            </a:r>
            <a:r>
              <a:rPr lang="en-US" dirty="0" smtClean="0"/>
              <a:t> </a:t>
            </a:r>
            <a:r>
              <a:rPr lang="en-US" dirty="0" err="1" smtClean="0"/>
              <a:t>створює</a:t>
            </a:r>
            <a:r>
              <a:rPr lang="en-US" dirty="0" smtClean="0"/>
              <a:t> </a:t>
            </a:r>
            <a:r>
              <a:rPr lang="en-US" dirty="0" err="1" smtClean="0"/>
              <a:t>дошку</a:t>
            </a:r>
            <a:r>
              <a:rPr lang="en-US" dirty="0" smtClean="0"/>
              <a:t> (</a:t>
            </a:r>
            <a:r>
              <a:rPr lang="en-US" dirty="0" err="1" smtClean="0"/>
              <a:t>файл</a:t>
            </a:r>
            <a:r>
              <a:rPr lang="en-US" dirty="0" smtClean="0"/>
              <a:t>) і </a:t>
            </a:r>
            <a:r>
              <a:rPr lang="en-US" dirty="0" err="1" smtClean="0"/>
              <a:t>запускає</a:t>
            </a:r>
            <a:r>
              <a:rPr lang="en-US" dirty="0" smtClean="0"/>
              <a:t> </a:t>
            </a:r>
            <a:r>
              <a:rPr lang="en-US" dirty="0" err="1" smtClean="0"/>
              <a:t>інші</a:t>
            </a:r>
            <a:r>
              <a:rPr lang="en-US" dirty="0" smtClean="0"/>
              <a:t> </a:t>
            </a:r>
            <a:r>
              <a:rPr lang="en-US" dirty="0" err="1" smtClean="0"/>
              <a:t>процеси</a:t>
            </a:r>
            <a:r>
              <a:rPr lang="en-US" dirty="0" smtClean="0"/>
              <a:t> </a:t>
            </a:r>
          </a:p>
          <a:p>
            <a:endParaRPr lang="en-US" dirty="0" smtClean="0"/>
          </a:p>
          <a:p>
            <a:r>
              <a:rPr lang="en-US" i="1" dirty="0" err="1" smtClean="0"/>
              <a:t>Вишневська</a:t>
            </a:r>
            <a:r>
              <a:rPr lang="en-US" i="1" dirty="0" smtClean="0"/>
              <a:t> </a:t>
            </a:r>
            <a:r>
              <a:rPr lang="en-US" i="1" dirty="0" err="1" smtClean="0"/>
              <a:t>Соломія</a:t>
            </a:r>
            <a:r>
              <a:rPr lang="en-US" i="1" dirty="0" smtClean="0"/>
              <a:t> </a:t>
            </a:r>
            <a:r>
              <a:rPr lang="en-US" dirty="0" smtClean="0"/>
              <a:t>- </a:t>
            </a:r>
            <a:r>
              <a:rPr lang="en-US" dirty="0" err="1" smtClean="0"/>
              <a:t>розробляє</a:t>
            </a:r>
            <a:r>
              <a:rPr lang="en-US" dirty="0" smtClean="0"/>
              <a:t> </a:t>
            </a:r>
            <a:r>
              <a:rPr lang="en-US" dirty="0" err="1" smtClean="0"/>
              <a:t>процеси-виконавці</a:t>
            </a:r>
            <a:r>
              <a:rPr lang="en-US" dirty="0" smtClean="0"/>
              <a:t>, </a:t>
            </a:r>
            <a:r>
              <a:rPr lang="en-US" dirty="0" err="1" smtClean="0"/>
              <a:t>що</a:t>
            </a:r>
            <a:r>
              <a:rPr lang="en-US" dirty="0" smtClean="0"/>
              <a:t> </a:t>
            </a:r>
            <a:r>
              <a:rPr lang="en-US" dirty="0" err="1" smtClean="0"/>
              <a:t>генерують</a:t>
            </a:r>
            <a:r>
              <a:rPr lang="en-US" dirty="0" smtClean="0"/>
              <a:t> </a:t>
            </a:r>
            <a:r>
              <a:rPr lang="en-US" dirty="0" err="1" smtClean="0"/>
              <a:t>ідеї</a:t>
            </a:r>
            <a:r>
              <a:rPr lang="en-US" dirty="0" smtClean="0"/>
              <a:t> </a:t>
            </a:r>
            <a:r>
              <a:rPr lang="en-US" dirty="0" err="1" smtClean="0"/>
              <a:t>та</a:t>
            </a:r>
            <a:r>
              <a:rPr lang="en-US" dirty="0" smtClean="0"/>
              <a:t> </a:t>
            </a:r>
            <a:r>
              <a:rPr lang="en-US" dirty="0" err="1" smtClean="0"/>
              <a:t>записують</a:t>
            </a:r>
            <a:r>
              <a:rPr lang="en-US" dirty="0" smtClean="0"/>
              <a:t> </a:t>
            </a:r>
            <a:r>
              <a:rPr lang="en-US" dirty="0" err="1" smtClean="0"/>
              <a:t>на</a:t>
            </a:r>
            <a:r>
              <a:rPr lang="en-US" dirty="0" smtClean="0"/>
              <a:t> </a:t>
            </a:r>
            <a:r>
              <a:rPr lang="en-US" dirty="0" err="1" smtClean="0"/>
              <a:t>спільну</a:t>
            </a:r>
            <a:r>
              <a:rPr lang="en-US" dirty="0" smtClean="0"/>
              <a:t> </a:t>
            </a:r>
            <a:r>
              <a:rPr lang="en-US" dirty="0" err="1" smtClean="0"/>
              <a:t>дошку</a:t>
            </a:r>
            <a:r>
              <a:rPr lang="en-US" dirty="0" smtClean="0"/>
              <a:t> </a:t>
            </a:r>
          </a:p>
          <a:p>
            <a:endParaRPr lang="en-US" dirty="0" smtClean="0"/>
          </a:p>
          <a:p>
            <a:r>
              <a:rPr lang="en-US" i="1" dirty="0" err="1" smtClean="0"/>
              <a:t>Галамай</a:t>
            </a:r>
            <a:r>
              <a:rPr lang="en-US" i="1" dirty="0" smtClean="0"/>
              <a:t> </a:t>
            </a:r>
            <a:r>
              <a:rPr lang="en-US" i="1" dirty="0" err="1" smtClean="0"/>
              <a:t>Віта</a:t>
            </a:r>
            <a:r>
              <a:rPr lang="en-US" dirty="0" smtClean="0"/>
              <a:t> - </a:t>
            </a:r>
            <a:r>
              <a:rPr lang="en-US" dirty="0" err="1" smtClean="0"/>
              <a:t>розробляє</a:t>
            </a:r>
            <a:r>
              <a:rPr lang="en-US" dirty="0" smtClean="0"/>
              <a:t> </a:t>
            </a:r>
            <a:r>
              <a:rPr lang="en-US" dirty="0" err="1" smtClean="0"/>
              <a:t>голосування</a:t>
            </a:r>
            <a:r>
              <a:rPr lang="en-US" dirty="0" smtClean="0"/>
              <a:t> </a:t>
            </a:r>
            <a:r>
              <a:rPr lang="en-US" dirty="0" err="1" smtClean="0"/>
              <a:t>процесів-виконавців</a:t>
            </a:r>
            <a:r>
              <a:rPr lang="en-US" dirty="0" smtClean="0"/>
              <a:t> </a:t>
            </a:r>
            <a:r>
              <a:rPr lang="en-US" dirty="0" err="1" smtClean="0"/>
              <a:t>та</a:t>
            </a:r>
            <a:r>
              <a:rPr lang="en-US" dirty="0" smtClean="0"/>
              <a:t> </a:t>
            </a:r>
            <a:r>
              <a:rPr lang="en-US" dirty="0" err="1" smtClean="0"/>
              <a:t>готує</a:t>
            </a:r>
            <a:r>
              <a:rPr lang="en-US" dirty="0" smtClean="0"/>
              <a:t> </a:t>
            </a:r>
            <a:r>
              <a:rPr lang="en-US" dirty="0" err="1" smtClean="0"/>
              <a:t>звіт</a:t>
            </a:r>
            <a:r>
              <a:rPr lang="en-US" dirty="0" smtClean="0"/>
              <a:t> </a:t>
            </a:r>
            <a:r>
              <a:rPr lang="en-US" dirty="0" err="1" smtClean="0"/>
              <a:t>про</a:t>
            </a:r>
            <a:r>
              <a:rPr lang="en-US" dirty="0" smtClean="0"/>
              <a:t> </a:t>
            </a:r>
            <a:r>
              <a:rPr lang="en-US" dirty="0" err="1" smtClean="0"/>
              <a:t>виконання</a:t>
            </a:r>
            <a:r>
              <a:rPr lang="en-US" dirty="0" smtClean="0"/>
              <a:t> </a:t>
            </a:r>
            <a:r>
              <a:rPr lang="en-US" dirty="0" err="1" smtClean="0"/>
              <a:t>завдання</a:t>
            </a:r>
            <a:endParaRPr lang="en-US" dirty="0" smtClean="0"/>
          </a:p>
          <a:p>
            <a:endParaRPr lang="en-US" dirty="0" smtClean="0"/>
          </a:p>
          <a:p>
            <a:r>
              <a:rPr lang="en-US" i="1" dirty="0" smtClean="0"/>
              <a:t>Томчишин </a:t>
            </a:r>
            <a:r>
              <a:rPr lang="en-US" i="1" dirty="0" err="1" smtClean="0"/>
              <a:t>Вікторія</a:t>
            </a:r>
            <a:r>
              <a:rPr lang="en-US" dirty="0" smtClean="0"/>
              <a:t> – </a:t>
            </a:r>
            <a:r>
              <a:rPr lang="en-US" dirty="0" err="1" smtClean="0"/>
              <a:t>розробляє</a:t>
            </a:r>
            <a:r>
              <a:rPr lang="uk-UA" dirty="0" smtClean="0"/>
              <a:t> визначення результатів голосування (знайти топ-3 ідеї) та </a:t>
            </a:r>
            <a:r>
              <a:rPr lang="en-US" dirty="0" smtClean="0"/>
              <a:t> </a:t>
            </a:r>
            <a:r>
              <a:rPr lang="en-US" dirty="0" err="1" smtClean="0"/>
              <a:t>вивід</a:t>
            </a:r>
            <a:r>
              <a:rPr lang="en-US" dirty="0" smtClean="0"/>
              <a:t> </a:t>
            </a:r>
            <a:r>
              <a:rPr lang="en-US" dirty="0" err="1" smtClean="0"/>
              <a:t>результатів</a:t>
            </a:r>
            <a:r>
              <a:rPr lang="en-US" dirty="0" smtClean="0"/>
              <a:t> </a:t>
            </a:r>
            <a:r>
              <a:rPr lang="en-US" dirty="0" err="1" smtClean="0"/>
              <a:t>голосування</a:t>
            </a:r>
            <a:r>
              <a:rPr lang="en-US" dirty="0" smtClean="0"/>
              <a:t> </a:t>
            </a:r>
            <a:r>
              <a:rPr lang="en-US" dirty="0" err="1" smtClean="0"/>
              <a:t>на</a:t>
            </a:r>
            <a:r>
              <a:rPr lang="en-US" dirty="0" smtClean="0"/>
              <a:t> </a:t>
            </a:r>
            <a:r>
              <a:rPr lang="en-US" dirty="0" err="1" smtClean="0"/>
              <a:t>дошку</a:t>
            </a:r>
            <a:r>
              <a:rPr lang="en-US" dirty="0" smtClean="0"/>
              <a:t>, </a:t>
            </a:r>
            <a:r>
              <a:rPr lang="en-US" dirty="0" err="1" smtClean="0"/>
              <a:t>готує</a:t>
            </a:r>
            <a:r>
              <a:rPr lang="en-US" dirty="0" smtClean="0"/>
              <a:t> </a:t>
            </a:r>
            <a:r>
              <a:rPr lang="en-US" dirty="0" err="1" smtClean="0"/>
              <a:t>презентацію</a:t>
            </a:r>
            <a:r>
              <a:rPr lang="en-US" dirty="0" smtClean="0"/>
              <a:t> </a:t>
            </a:r>
            <a:r>
              <a:rPr lang="en-US" dirty="0" err="1" smtClean="0"/>
              <a:t>виконаного</a:t>
            </a:r>
            <a:r>
              <a:rPr lang="en-US" dirty="0" smtClean="0"/>
              <a:t> </a:t>
            </a:r>
            <a:r>
              <a:rPr lang="en-US" dirty="0" err="1" smtClean="0"/>
              <a:t>завдання</a:t>
            </a:r>
            <a:endParaRPr lang="en-US" dirty="0"/>
          </a:p>
        </p:txBody>
      </p:sp>
    </p:spTree>
    <p:extLst>
      <p:ext uri="{BB962C8B-B14F-4D97-AF65-F5344CB8AC3E}">
        <p14:creationId xmlns:p14="http://schemas.microsoft.com/office/powerpoint/2010/main" val="149298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96732" y="1936264"/>
            <a:ext cx="4550215" cy="2070932"/>
          </a:xfrm>
          <a:prstGeom prst="rect">
            <a:avLst/>
          </a:prstGeom>
        </p:spPr>
      </p:pic>
      <p:pic>
        <p:nvPicPr>
          <p:cNvPr id="5" name="Рисунок 4"/>
          <p:cNvPicPr>
            <a:picLocks noChangeAspect="1"/>
          </p:cNvPicPr>
          <p:nvPr/>
        </p:nvPicPr>
        <p:blipFill>
          <a:blip r:embed="rId3"/>
          <a:stretch>
            <a:fillRect/>
          </a:stretch>
        </p:blipFill>
        <p:spPr>
          <a:xfrm>
            <a:off x="6015362" y="1210414"/>
            <a:ext cx="5258256" cy="2796782"/>
          </a:xfrm>
          <a:prstGeom prst="rect">
            <a:avLst/>
          </a:prstGeom>
        </p:spPr>
      </p:pic>
      <p:sp>
        <p:nvSpPr>
          <p:cNvPr id="6" name="TextBox 5"/>
          <p:cNvSpPr txBox="1"/>
          <p:nvPr/>
        </p:nvSpPr>
        <p:spPr>
          <a:xfrm>
            <a:off x="796732" y="4460042"/>
            <a:ext cx="4946468" cy="369332"/>
          </a:xfrm>
          <a:prstGeom prst="rect">
            <a:avLst/>
          </a:prstGeom>
          <a:noFill/>
        </p:spPr>
        <p:txBody>
          <a:bodyPr wrap="square" rtlCol="0">
            <a:spAutoFit/>
          </a:bodyPr>
          <a:lstStyle/>
          <a:p>
            <a:r>
              <a:rPr lang="uk-UA" dirty="0" smtClean="0"/>
              <a:t>Рис. 1. Задання кількості студентів користувачем</a:t>
            </a:r>
            <a:endParaRPr lang="en-US" dirty="0"/>
          </a:p>
        </p:txBody>
      </p:sp>
      <p:sp>
        <p:nvSpPr>
          <p:cNvPr id="7" name="TextBox 6"/>
          <p:cNvSpPr txBox="1"/>
          <p:nvPr/>
        </p:nvSpPr>
        <p:spPr>
          <a:xfrm>
            <a:off x="6466487" y="4460042"/>
            <a:ext cx="4946468" cy="369332"/>
          </a:xfrm>
          <a:prstGeom prst="rect">
            <a:avLst/>
          </a:prstGeom>
          <a:noFill/>
        </p:spPr>
        <p:txBody>
          <a:bodyPr wrap="square" rtlCol="0">
            <a:spAutoFit/>
          </a:bodyPr>
          <a:lstStyle/>
          <a:p>
            <a:r>
              <a:rPr lang="uk-UA" dirty="0" smtClean="0"/>
              <a:t>Рис. 2. Створені процеси-студенти</a:t>
            </a:r>
            <a:endParaRPr lang="en-US" dirty="0"/>
          </a:p>
        </p:txBody>
      </p:sp>
    </p:spTree>
    <p:extLst>
      <p:ext uri="{BB962C8B-B14F-4D97-AF65-F5344CB8AC3E}">
        <p14:creationId xmlns:p14="http://schemas.microsoft.com/office/powerpoint/2010/main" val="329624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319461" y="2210409"/>
            <a:ext cx="3051268" cy="2092298"/>
          </a:xfrm>
          <a:prstGeom prst="rect">
            <a:avLst/>
          </a:prstGeom>
        </p:spPr>
      </p:pic>
      <p:pic>
        <p:nvPicPr>
          <p:cNvPr id="3" name="Рисунок 2"/>
          <p:cNvPicPr>
            <a:picLocks noChangeAspect="1"/>
          </p:cNvPicPr>
          <p:nvPr/>
        </p:nvPicPr>
        <p:blipFill>
          <a:blip r:embed="rId3"/>
          <a:stretch>
            <a:fillRect/>
          </a:stretch>
        </p:blipFill>
        <p:spPr>
          <a:xfrm>
            <a:off x="1000727" y="1353511"/>
            <a:ext cx="4930567" cy="2949196"/>
          </a:xfrm>
          <a:prstGeom prst="rect">
            <a:avLst/>
          </a:prstGeom>
        </p:spPr>
      </p:pic>
      <p:sp>
        <p:nvSpPr>
          <p:cNvPr id="4" name="TextBox 3"/>
          <p:cNvSpPr txBox="1"/>
          <p:nvPr/>
        </p:nvSpPr>
        <p:spPr>
          <a:xfrm>
            <a:off x="836396" y="4642922"/>
            <a:ext cx="4946468" cy="369332"/>
          </a:xfrm>
          <a:prstGeom prst="rect">
            <a:avLst/>
          </a:prstGeom>
          <a:noFill/>
        </p:spPr>
        <p:txBody>
          <a:bodyPr wrap="square" rtlCol="0">
            <a:spAutoFit/>
          </a:bodyPr>
          <a:lstStyle/>
          <a:p>
            <a:r>
              <a:rPr lang="uk-UA" dirty="0" smtClean="0"/>
              <a:t>Рис. 3. Закінчення часу, виділеного для студентів</a:t>
            </a:r>
            <a:endParaRPr lang="en-US" dirty="0"/>
          </a:p>
        </p:txBody>
      </p:sp>
      <p:sp>
        <p:nvSpPr>
          <p:cNvPr id="5" name="TextBox 4"/>
          <p:cNvSpPr txBox="1"/>
          <p:nvPr/>
        </p:nvSpPr>
        <p:spPr>
          <a:xfrm>
            <a:off x="6749515" y="4642922"/>
            <a:ext cx="4946468" cy="369332"/>
          </a:xfrm>
          <a:prstGeom prst="rect">
            <a:avLst/>
          </a:prstGeom>
          <a:noFill/>
        </p:spPr>
        <p:txBody>
          <a:bodyPr wrap="square" rtlCol="0">
            <a:spAutoFit/>
          </a:bodyPr>
          <a:lstStyle/>
          <a:p>
            <a:r>
              <a:rPr lang="uk-UA" dirty="0" smtClean="0"/>
              <a:t>Рис. 4. Загрузка ідей з дошки в консоль</a:t>
            </a:r>
            <a:endParaRPr lang="en-US" dirty="0"/>
          </a:p>
        </p:txBody>
      </p:sp>
    </p:spTree>
    <p:extLst>
      <p:ext uri="{BB962C8B-B14F-4D97-AF65-F5344CB8AC3E}">
        <p14:creationId xmlns:p14="http://schemas.microsoft.com/office/powerpoint/2010/main" val="368082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79685" y="1033869"/>
            <a:ext cx="2972058" cy="3551228"/>
          </a:xfrm>
          <a:prstGeom prst="rect">
            <a:avLst/>
          </a:prstGeom>
        </p:spPr>
      </p:pic>
      <p:pic>
        <p:nvPicPr>
          <p:cNvPr id="4" name="Рисунок 3"/>
          <p:cNvPicPr>
            <a:picLocks noChangeAspect="1"/>
          </p:cNvPicPr>
          <p:nvPr/>
        </p:nvPicPr>
        <p:blipFill>
          <a:blip r:embed="rId3"/>
          <a:stretch>
            <a:fillRect/>
          </a:stretch>
        </p:blipFill>
        <p:spPr>
          <a:xfrm>
            <a:off x="6554774" y="1506549"/>
            <a:ext cx="2701274" cy="3078548"/>
          </a:xfrm>
          <a:prstGeom prst="rect">
            <a:avLst/>
          </a:prstGeom>
        </p:spPr>
      </p:pic>
      <p:sp>
        <p:nvSpPr>
          <p:cNvPr id="5" name="TextBox 4"/>
          <p:cNvSpPr txBox="1"/>
          <p:nvPr/>
        </p:nvSpPr>
        <p:spPr>
          <a:xfrm>
            <a:off x="600891" y="4860636"/>
            <a:ext cx="5068761" cy="646331"/>
          </a:xfrm>
          <a:prstGeom prst="rect">
            <a:avLst/>
          </a:prstGeom>
          <a:noFill/>
        </p:spPr>
        <p:txBody>
          <a:bodyPr wrap="square" rtlCol="0">
            <a:spAutoFit/>
          </a:bodyPr>
          <a:lstStyle/>
          <a:p>
            <a:r>
              <a:rPr lang="uk-UA" dirty="0" smtClean="0"/>
              <a:t>Рис. </a:t>
            </a:r>
            <a:r>
              <a:rPr lang="uk-UA" dirty="0"/>
              <a:t>5</a:t>
            </a:r>
            <a:r>
              <a:rPr lang="uk-UA" dirty="0" smtClean="0"/>
              <a:t>. Виведений на консоль вміст файлу-дошки,</a:t>
            </a:r>
            <a:br>
              <a:rPr lang="uk-UA" dirty="0" smtClean="0"/>
            </a:br>
            <a:r>
              <a:rPr lang="uk-UA" dirty="0" smtClean="0"/>
              <a:t>очікування підрахунку результатів голосування</a:t>
            </a:r>
          </a:p>
        </p:txBody>
      </p:sp>
      <p:sp>
        <p:nvSpPr>
          <p:cNvPr id="6" name="TextBox 5"/>
          <p:cNvSpPr txBox="1"/>
          <p:nvPr/>
        </p:nvSpPr>
        <p:spPr>
          <a:xfrm>
            <a:off x="6148625" y="4860636"/>
            <a:ext cx="4946468" cy="646331"/>
          </a:xfrm>
          <a:prstGeom prst="rect">
            <a:avLst/>
          </a:prstGeom>
          <a:noFill/>
        </p:spPr>
        <p:txBody>
          <a:bodyPr wrap="square" rtlCol="0">
            <a:spAutoFit/>
          </a:bodyPr>
          <a:lstStyle/>
          <a:p>
            <a:r>
              <a:rPr lang="uk-UA" dirty="0" smtClean="0"/>
              <a:t>Рис. 6. Аркуш вчителя з записаними голосами кожного студента</a:t>
            </a:r>
            <a:endParaRPr lang="en-US" dirty="0"/>
          </a:p>
        </p:txBody>
      </p:sp>
    </p:spTree>
    <p:extLst>
      <p:ext uri="{BB962C8B-B14F-4D97-AF65-F5344CB8AC3E}">
        <p14:creationId xmlns:p14="http://schemas.microsoft.com/office/powerpoint/2010/main" val="114222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70097" y="785739"/>
            <a:ext cx="2705334" cy="4084674"/>
          </a:xfrm>
          <a:prstGeom prst="rect">
            <a:avLst/>
          </a:prstGeom>
        </p:spPr>
      </p:pic>
      <p:pic>
        <p:nvPicPr>
          <p:cNvPr id="3" name="Рисунок 2"/>
          <p:cNvPicPr>
            <a:picLocks noChangeAspect="1"/>
          </p:cNvPicPr>
          <p:nvPr/>
        </p:nvPicPr>
        <p:blipFill>
          <a:blip r:embed="rId3"/>
          <a:stretch>
            <a:fillRect/>
          </a:stretch>
        </p:blipFill>
        <p:spPr>
          <a:xfrm>
            <a:off x="5639737" y="914400"/>
            <a:ext cx="4117848" cy="3956013"/>
          </a:xfrm>
          <a:prstGeom prst="rect">
            <a:avLst/>
          </a:prstGeom>
        </p:spPr>
      </p:pic>
      <p:sp>
        <p:nvSpPr>
          <p:cNvPr id="4" name="TextBox 3"/>
          <p:cNvSpPr txBox="1"/>
          <p:nvPr/>
        </p:nvSpPr>
        <p:spPr>
          <a:xfrm>
            <a:off x="1850006" y="5200270"/>
            <a:ext cx="8490485" cy="646331"/>
          </a:xfrm>
          <a:prstGeom prst="rect">
            <a:avLst/>
          </a:prstGeom>
          <a:noFill/>
        </p:spPr>
        <p:txBody>
          <a:bodyPr wrap="square" rtlCol="0">
            <a:spAutoFit/>
          </a:bodyPr>
          <a:lstStyle/>
          <a:p>
            <a:r>
              <a:rPr lang="uk-UA" dirty="0" smtClean="0"/>
              <a:t>Рис. 7-8. Виведені результати голосування на консоль та дописані на дошку.</a:t>
            </a:r>
            <a:br>
              <a:rPr lang="uk-UA" dirty="0" smtClean="0"/>
            </a:br>
            <a:r>
              <a:rPr lang="uk-UA" dirty="0" smtClean="0"/>
              <a:t>                                              Кінець роботи програми.</a:t>
            </a:r>
            <a:endParaRPr lang="en-US" dirty="0"/>
          </a:p>
        </p:txBody>
      </p:sp>
    </p:spTree>
    <p:extLst>
      <p:ext uri="{BB962C8B-B14F-4D97-AF65-F5344CB8AC3E}">
        <p14:creationId xmlns:p14="http://schemas.microsoft.com/office/powerpoint/2010/main" val="372204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2882538" y="2122597"/>
            <a:ext cx="6096000" cy="1795876"/>
          </a:xfrm>
          <a:prstGeom prst="rect">
            <a:avLst/>
          </a:prstGeom>
        </p:spPr>
        <p:txBody>
          <a:bodyPr>
            <a:spAutoFit/>
          </a:bodyPr>
          <a:lstStyle/>
          <a:p>
            <a:pPr marR="219710" algn="ctr">
              <a:lnSpc>
                <a:spcPct val="115000"/>
              </a:lnSpc>
              <a:spcAft>
                <a:spcPts val="0"/>
              </a:spcAft>
            </a:pPr>
            <a:r>
              <a:rPr lang="uk-UA" b="1" dirty="0">
                <a:latin typeface="Times New Roman" panose="02020603050405020304" pitchFamily="18" charset="0"/>
                <a:ea typeface="Times New Roman" panose="02020603050405020304" pitchFamily="18" charset="0"/>
              </a:rPr>
              <a:t>Висновок</a:t>
            </a:r>
            <a:endParaRPr lang="en-US" sz="1400" dirty="0">
              <a:latin typeface="Arial" panose="020B0604020202020204" pitchFamily="34" charset="0"/>
              <a:ea typeface="Arial" panose="020B0604020202020204" pitchFamily="34" charset="0"/>
            </a:endParaRPr>
          </a:p>
          <a:p>
            <a:r>
              <a:rPr lang="uk-UA" dirty="0">
                <a:latin typeface="Times New Roman" panose="02020603050405020304" pitchFamily="18" charset="0"/>
                <a:ea typeface="Times New Roman" panose="02020603050405020304" pitchFamily="18" charset="0"/>
              </a:rPr>
              <a:t>На цій лабораторній роботі наша команда ознайомилася  зі способами </a:t>
            </a:r>
            <a:r>
              <a:rPr lang="uk-UA" dirty="0" err="1">
                <a:latin typeface="Times New Roman" panose="02020603050405020304" pitchFamily="18" charset="0"/>
                <a:ea typeface="Times New Roman" panose="02020603050405020304" pitchFamily="18" charset="0"/>
              </a:rPr>
              <a:t>міжпроцесної</a:t>
            </a:r>
            <a:r>
              <a:rPr lang="uk-UA" dirty="0">
                <a:latin typeface="Times New Roman" panose="02020603050405020304" pitchFamily="18" charset="0"/>
                <a:ea typeface="Times New Roman" panose="02020603050405020304" pitchFamily="18" charset="0"/>
              </a:rPr>
              <a:t> </a:t>
            </a:r>
            <a:r>
              <a:rPr lang="uk-UA" dirty="0" smtClean="0">
                <a:latin typeface="Times New Roman" panose="02020603050405020304" pitchFamily="18" charset="0"/>
                <a:ea typeface="Times New Roman" panose="02020603050405020304" pitchFamily="18" charset="0"/>
              </a:rPr>
              <a:t>взаємодії на </a:t>
            </a:r>
            <a:r>
              <a:rPr lang="uk-UA" dirty="0">
                <a:latin typeface="Times New Roman" panose="02020603050405020304" pitchFamily="18" charset="0"/>
                <a:ea typeface="Times New Roman" panose="02020603050405020304" pitchFamily="18" charset="0"/>
              </a:rPr>
              <a:t>прикладі задачі </a:t>
            </a:r>
            <a:r>
              <a:rPr lang="uk-UA" dirty="0" smtClean="0">
                <a:latin typeface="Times New Roman" panose="02020603050405020304" pitchFamily="18" charset="0"/>
                <a:ea typeface="Times New Roman" panose="02020603050405020304" pitchFamily="18" charset="0"/>
              </a:rPr>
              <a:t>«вчитель </a:t>
            </a:r>
            <a:r>
              <a:rPr lang="uk-UA" dirty="0">
                <a:latin typeface="Times New Roman" panose="02020603050405020304" pitchFamily="18" charset="0"/>
                <a:ea typeface="Times New Roman" panose="02020603050405020304" pitchFamily="18" charset="0"/>
              </a:rPr>
              <a:t>– </a:t>
            </a:r>
            <a:r>
              <a:rPr lang="uk-UA" dirty="0" smtClean="0">
                <a:latin typeface="Times New Roman" panose="02020603050405020304" pitchFamily="18" charset="0"/>
                <a:ea typeface="Times New Roman" panose="02020603050405020304" pitchFamily="18" charset="0"/>
              </a:rPr>
              <a:t>студент». </a:t>
            </a:r>
            <a:r>
              <a:rPr lang="uk-UA" dirty="0">
                <a:latin typeface="Times New Roman" panose="02020603050405020304" pitchFamily="18" charset="0"/>
                <a:ea typeface="Times New Roman" panose="02020603050405020304" pitchFamily="18" charset="0"/>
              </a:rPr>
              <a:t>Навчилася працювати із процесами з використанням способів </a:t>
            </a:r>
            <a:r>
              <a:rPr lang="uk-UA" dirty="0" err="1">
                <a:latin typeface="Times New Roman" panose="02020603050405020304" pitchFamily="18" charset="0"/>
                <a:ea typeface="Times New Roman" panose="02020603050405020304" pitchFamily="18" charset="0"/>
              </a:rPr>
              <a:t>міжпроцесної</a:t>
            </a:r>
            <a:r>
              <a:rPr lang="uk-UA" dirty="0">
                <a:latin typeface="Times New Roman" panose="02020603050405020304" pitchFamily="18" charset="0"/>
                <a:ea typeface="Times New Roman" panose="02020603050405020304" pitchFamily="18" charset="0"/>
              </a:rPr>
              <a:t> взаємодії, синхронізувати їхню роботу. </a:t>
            </a:r>
            <a:endParaRPr lang="en-US" dirty="0"/>
          </a:p>
        </p:txBody>
      </p:sp>
    </p:spTree>
    <p:extLst>
      <p:ext uri="{BB962C8B-B14F-4D97-AF65-F5344CB8AC3E}">
        <p14:creationId xmlns:p14="http://schemas.microsoft.com/office/powerpoint/2010/main" val="958723776"/>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538</Words>
  <Application>Microsoft Office PowerPoint</Application>
  <PresentationFormat>Широкий екран</PresentationFormat>
  <Paragraphs>31</Paragraphs>
  <Slides>8</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8</vt:i4>
      </vt:variant>
    </vt:vector>
  </HeadingPairs>
  <TitlesOfParts>
    <vt:vector size="13" baseType="lpstr">
      <vt:lpstr>Arial</vt:lpstr>
      <vt:lpstr>Calibri</vt:lpstr>
      <vt:lpstr>Calibri Light</vt:lpstr>
      <vt:lpstr>Times New Roman</vt:lpstr>
      <vt:lpstr>Тема Office</vt:lpstr>
      <vt:lpstr>Презентація</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dc:title>
  <dc:creator>Viktoria</dc:creator>
  <cp:lastModifiedBy>Viktoria</cp:lastModifiedBy>
  <cp:revision>5</cp:revision>
  <dcterms:created xsi:type="dcterms:W3CDTF">2021-12-08T08:48:22Z</dcterms:created>
  <dcterms:modified xsi:type="dcterms:W3CDTF">2021-12-08T14:19:36Z</dcterms:modified>
</cp:coreProperties>
</file>