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280" r:id="rId5"/>
    <p:sldId id="281" r:id="rId6"/>
    <p:sldId id="282" r:id="rId7"/>
    <p:sldId id="283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4" autoAdjust="0"/>
    <p:restoredTop sz="94660"/>
  </p:normalViewPr>
  <p:slideViewPr>
    <p:cSldViewPr snapToGrid="0">
      <p:cViewPr>
        <p:scale>
          <a:sx n="122" d="100"/>
          <a:sy n="122" d="100"/>
        </p:scale>
        <p:origin x="144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2023. 4. 16.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2023. 4. 16.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 RDS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컴퓨터공학부 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/XU_BfQlT7DQ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AWS RDS</a:t>
            </a:r>
            <a:r>
              <a:rPr lang="ko-KR" altLang="en-US" dirty="0"/>
              <a:t>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AWS RDS</a:t>
            </a:r>
            <a:r>
              <a:rPr lang="ko-KR" altLang="en-US" dirty="0"/>
              <a:t> 사용의 이점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데이터베이스 생성과 접속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RDS</a:t>
            </a:r>
            <a:r>
              <a:rPr lang="ko-KR" altLang="en-US" dirty="0"/>
              <a:t>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760D1-856E-2EB9-C08E-36B7498335E2}"/>
              </a:ext>
            </a:extLst>
          </p:cNvPr>
          <p:cNvSpPr txBox="1"/>
          <p:nvPr/>
        </p:nvSpPr>
        <p:spPr>
          <a:xfrm>
            <a:off x="908877" y="1769165"/>
            <a:ext cx="5332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16191F"/>
                </a:solidFill>
                <a:effectLst/>
                <a:latin typeface="Amazon Ember"/>
              </a:rPr>
              <a:t>Amazon Relational Database Service(Amazon RDS)</a:t>
            </a:r>
            <a:r>
              <a:rPr lang="ko-KR" altLang="en-US" sz="2400" b="0" i="0" dirty="0">
                <a:solidFill>
                  <a:srgbClr val="16191F"/>
                </a:solidFill>
                <a:effectLst/>
                <a:latin typeface="Amazon Ember"/>
              </a:rPr>
              <a:t>는 </a:t>
            </a:r>
            <a:r>
              <a:rPr lang="en-US" sz="2400" b="0" i="0" dirty="0">
                <a:solidFill>
                  <a:srgbClr val="16191F"/>
                </a:solidFill>
                <a:effectLst/>
                <a:latin typeface="Amazon Ember"/>
              </a:rPr>
              <a:t>AWS </a:t>
            </a:r>
            <a:r>
              <a:rPr lang="ko-KR" altLang="en-US" sz="2400" b="0" i="0" dirty="0">
                <a:solidFill>
                  <a:srgbClr val="16191F"/>
                </a:solidFill>
                <a:effectLst/>
                <a:latin typeface="Amazon Ember"/>
              </a:rPr>
              <a:t>클라우드에서 관계형 데이터베이스를 더 쉽게 설치</a:t>
            </a:r>
            <a:r>
              <a:rPr lang="en-US" altLang="ko-KR" sz="2400" b="0" i="0" dirty="0">
                <a:solidFill>
                  <a:srgbClr val="16191F"/>
                </a:solidFill>
                <a:effectLst/>
                <a:latin typeface="Amazon Ember"/>
              </a:rPr>
              <a:t>, </a:t>
            </a:r>
            <a:r>
              <a:rPr lang="ko-KR" altLang="en-US" sz="2400" b="0" i="0" dirty="0">
                <a:solidFill>
                  <a:srgbClr val="16191F"/>
                </a:solidFill>
                <a:effectLst/>
                <a:latin typeface="Amazon Ember"/>
              </a:rPr>
              <a:t>운영 및 확장할 수 있는 웹 서비스입니다</a:t>
            </a:r>
            <a:r>
              <a:rPr lang="en-US" altLang="ko-KR" sz="2400" b="0" i="0" dirty="0">
                <a:solidFill>
                  <a:srgbClr val="16191F"/>
                </a:solidFill>
                <a:effectLst/>
                <a:latin typeface="Amazon Ember"/>
              </a:rPr>
              <a:t>. </a:t>
            </a:r>
            <a:r>
              <a:rPr lang="ko-KR" altLang="en-US" sz="2400" b="0" i="0" dirty="0">
                <a:solidFill>
                  <a:srgbClr val="16191F"/>
                </a:solidFill>
                <a:effectLst/>
                <a:latin typeface="Amazon Ember"/>
              </a:rPr>
              <a:t>이 서비스는 산업 표준 관계형 데이터베이스를 위한 경제적이고 크기 조절이 가능한 용량을 제공하고 공통 데이터베이스 관리 작업을 관리합니다</a:t>
            </a:r>
            <a:r>
              <a:rPr lang="en-US" altLang="ko-KR" sz="2400" b="0" i="0" dirty="0">
                <a:solidFill>
                  <a:srgbClr val="16191F"/>
                </a:solidFill>
                <a:effectLst/>
                <a:latin typeface="Amazon Ember"/>
              </a:rPr>
              <a:t>.</a:t>
            </a:r>
          </a:p>
          <a:p>
            <a:pPr algn="l"/>
            <a:br>
              <a:rPr lang="en-US" altLang="ko-KR" sz="2400" b="0" i="0" dirty="0">
                <a:solidFill>
                  <a:srgbClr val="16191F"/>
                </a:solidFill>
                <a:effectLst/>
                <a:latin typeface="Amazon Ember"/>
              </a:rPr>
            </a:br>
            <a:endParaRPr lang="en-US" altLang="ko-KR" sz="2400" b="0" i="0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9B165-F9F2-9FD6-83EE-3C033F60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323" y="1559441"/>
            <a:ext cx="4114800" cy="45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2B32-329F-BBD9-4AE1-19853407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RDS</a:t>
            </a:r>
            <a:r>
              <a:rPr lang="ko-KR" altLang="en-US" dirty="0"/>
              <a:t> 사용의 이점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5C95-7A9A-D983-6F7F-7A4CC6F17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2400" i="0" dirty="0">
                <a:solidFill>
                  <a:srgbClr val="374151"/>
                </a:solidFill>
                <a:effectLst/>
                <a:latin typeface="Söhne"/>
              </a:rPr>
              <a:t>관리의 용이성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사용하면 데이터베이스 관리에 필요한 많은 작업을 자동화할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이로 인해 백업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패치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모니터링 등의 관리 작업에서 시간을 절약하고 애플리케이션 개발에 집중할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확장성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데이터베이스 인스턴스를 쉽게 확장하거나 축소할 수 있도록 지원합니다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이를 통해 애플리케이션의 성장에 맞춰 데이터베이스 리소스를 조정할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고가용성 및 내구성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다중 가용 영역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Multi-AZ)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배포를 통해 데이터베이스를 여러 가용 영역에 복제하여 높은 가용성과 장애 조치를 지원합니다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이로 인해 애플리케이션에 지속적인 데이터베이스 접근이 가능해집니다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백업 및 복구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자동 백업 기능을 제공하여 지정된 보존 기간 내의 어떤 시점으로도 데이터베이스를 복원할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수동 스냅샷을 사용하여 데이터베이스의 특정 시점을 백업 및 복원할 수도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0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2B32-329F-BBD9-4AE1-19853407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RDS</a:t>
            </a:r>
            <a:r>
              <a:rPr lang="ko-KR" altLang="en-US" dirty="0"/>
              <a:t> 사용의 이점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5C95-7A9A-D983-6F7F-7A4CC6F17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5.</a:t>
            </a:r>
            <a:r>
              <a:rPr lang="ko-KR" altLang="en-US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성능 최적화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읽기 전용 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복제본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Read Replicas)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을 생성하여 읽기 부하를 분산시키고 데이터베이스 성능을 향상시킬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6.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보안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VPC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통해 데이터베이스를 네트워크 격리하며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Key Management Service (KMS)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사용하여 데이터를 암호화합니다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Identity and Access Management (IAM)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을 사용하여 데이터베이스 접근을 제어할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7.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모니터링 및 알림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CloudWatch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와 통합되어 데이터베이스의 성능과 상태에 대한 인사이트를 제공합니다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알림 기능을 사용하여 특정 이벤트에 대한 알림을 받을 수도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8.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지원되는 데이터베이스 엔진 다양성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여러 관계형 데이터베이스 엔진을 지원합니다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이를 통해 사용자가 선호하는 데이터베이스 엔진을 선택하여 사용할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70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2B32-329F-BBD9-4AE1-19853407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RDS</a:t>
            </a:r>
            <a:r>
              <a:rPr lang="ko-KR" altLang="en-US" dirty="0"/>
              <a:t> 사용의 이점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A5C95-7A9A-D983-6F7F-7A4CC6F17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 startAt="9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비용 효율성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pay-as-you-go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방식으로 비용을 지불하며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필요에 따라 예약 인스턴스나 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세이빙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플랜을 사용하여 장기적으로 비용을 절약할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이를 통해 사용자는 리소스 사용량과 요구 사항에 따라 비용 최적화를 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 startAt="9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통합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다양한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서비스와 통합되어 있어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서비스 간의 상호 작용이 원활하게 이루어집니다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Lambda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와 연결하여 서버리스 작업을 실행하거나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S3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와 연동하여 데이터베이스의 스냅샷 백업을 보관할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 startAt="9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전문 지원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기술 지원 및 컨설팅 서비스를 제공하여 사용자가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RDS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최적의 방식으로 사용할 수 있도록 지원합니다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이로써 기업들은 데이터베이스 관리를 더욱 전문적으로 처리할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 startAt="9"/>
            </a:pP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컴플라이언스 및 규정 준수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RDS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다양한 규정 및 표준에 대한 준수를 지원합니다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GDPR, HIPAA, PCI-DSS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등에 대한 규정 준수를 지원하며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규정 준수에 필요한 보안 및 감사 기능을 제공합니다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389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483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Amazon Ember</vt:lpstr>
      <vt:lpstr>맑은 고딕</vt:lpstr>
      <vt:lpstr>Söhne</vt:lpstr>
      <vt:lpstr>Arial</vt:lpstr>
      <vt:lpstr>CryptoCraft 테마</vt:lpstr>
      <vt:lpstr>제목 테마</vt:lpstr>
      <vt:lpstr>AWS RDS</vt:lpstr>
      <vt:lpstr>PowerPoint Presentation</vt:lpstr>
      <vt:lpstr>AWS RDS란</vt:lpstr>
      <vt:lpstr>AWS RDS 사용의 이점</vt:lpstr>
      <vt:lpstr>AWS RDS 사용의 이점</vt:lpstr>
      <vt:lpstr>AWS RDS 사용의 이점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65</cp:revision>
  <dcterms:created xsi:type="dcterms:W3CDTF">2019-03-05T04:29:07Z</dcterms:created>
  <dcterms:modified xsi:type="dcterms:W3CDTF">2023-04-16T13:26:55Z</dcterms:modified>
</cp:coreProperties>
</file>