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269" r:id="rId3"/>
    <p:sldId id="275" r:id="rId4"/>
    <p:sldId id="280" r:id="rId5"/>
    <p:sldId id="286" r:id="rId6"/>
    <p:sldId id="281" r:id="rId7"/>
    <p:sldId id="27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38" autoAdjust="0"/>
    <p:restoredTop sz="69184"/>
  </p:normalViewPr>
  <p:slideViewPr>
    <p:cSldViewPr snapToGrid="0">
      <p:cViewPr varScale="1">
        <p:scale>
          <a:sx n="86" d="100"/>
          <a:sy n="86" d="100"/>
        </p:scale>
        <p:origin x="272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2021. 9. 27.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2021. 9. 27.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88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29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51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y6scB4C9csVj_qzvU1a-ygnrI9MyCc7T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igyGi6tT41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Library for deep learning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201199"/>
          </a:xfrm>
        </p:spPr>
        <p:txBody>
          <a:bodyPr/>
          <a:lstStyle/>
          <a:p>
            <a:r>
              <a:rPr lang="ko-KR" altLang="en-US" dirty="0"/>
              <a:t>코드 링크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" altLang="ko-KR" dirty="0">
                <a:hlinkClick r:id="rId3"/>
              </a:rPr>
              <a:t>https://</a:t>
            </a:r>
            <a:r>
              <a:rPr lang="en" altLang="ko-KR" dirty="0" err="1">
                <a:hlinkClick r:id="rId3"/>
              </a:rPr>
              <a:t>colab.research.google.com</a:t>
            </a:r>
            <a:r>
              <a:rPr lang="en" altLang="ko-KR" dirty="0">
                <a:hlinkClick r:id="rId3"/>
              </a:rPr>
              <a:t>/drive/1y6scB4C9csVj_qzvU1a-ygnrI9MyCc7T?usp=sharing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BE6FFD1-EA37-674F-95DC-0CD5C561B6E0}"/>
              </a:ext>
            </a:extLst>
          </p:cNvPr>
          <p:cNvSpPr txBox="1">
            <a:spLocks/>
          </p:cNvSpPr>
          <p:nvPr/>
        </p:nvSpPr>
        <p:spPr>
          <a:xfrm>
            <a:off x="0" y="4622752"/>
            <a:ext cx="12192001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유튜브 링크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err="1">
                <a:hlinkClick r:id="rId4"/>
              </a:rPr>
              <a:t>youtu.be</a:t>
            </a:r>
            <a:r>
              <a:rPr lang="en-US" altLang="ko-KR" dirty="0">
                <a:hlinkClick r:id="rId4"/>
              </a:rPr>
              <a:t>/igyGi6tT418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DD4A93-92F9-9046-8B1C-72CA8BCF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41" y="4334494"/>
            <a:ext cx="10383552" cy="13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데이터 분석</a:t>
            </a:r>
            <a:r>
              <a:rPr lang="en-US" altLang="ko-KR" sz="2000" dirty="0"/>
              <a:t>,</a:t>
            </a:r>
            <a:r>
              <a:rPr lang="ko-KR" altLang="en-US" sz="2000" dirty="0"/>
              <a:t> 수치 계산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</a:t>
            </a:r>
            <a:r>
              <a:rPr lang="ko-KR" altLang="en-US" sz="2000" dirty="0"/>
              <a:t>언어로 구현된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라이브러리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ndarray</a:t>
            </a:r>
            <a:r>
              <a:rPr lang="ko-KR" altLang="en-US" sz="2000" dirty="0"/>
              <a:t> 단위로 데이터 관리 및 연산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F7F74A-11E5-6F4B-B690-1A69CCE44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115485"/>
              </p:ext>
            </p:extLst>
          </p:nvPr>
        </p:nvGraphicFramePr>
        <p:xfrm>
          <a:off x="534729" y="3802115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454">
                  <a:extLst>
                    <a:ext uri="{9D8B030D-6E8A-4147-A177-3AD203B41FA5}">
                      <a16:colId xmlns:a16="http://schemas.microsoft.com/office/drawing/2014/main" val="2481847378"/>
                    </a:ext>
                  </a:extLst>
                </a:gridCol>
                <a:gridCol w="6403546">
                  <a:extLst>
                    <a:ext uri="{9D8B030D-6E8A-4147-A177-3AD203B41FA5}">
                      <a16:colId xmlns:a16="http://schemas.microsoft.com/office/drawing/2014/main" val="26518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40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튜플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배열 데이터를 </a:t>
                      </a:r>
                      <a:r>
                        <a:rPr lang="en-US" altLang="ko-KR" dirty="0"/>
                        <a:t>array</a:t>
                      </a:r>
                      <a:r>
                        <a:rPr lang="ko-KR" altLang="en-US" dirty="0"/>
                        <a:t>로 변환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3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shape()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Array</a:t>
                      </a:r>
                      <a:r>
                        <a:rPr lang="ko-KR" altLang="en-US" dirty="0"/>
                        <a:t>의 형태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20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zeros()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인자로 받은 크기만큼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모든 요소가 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인 </a:t>
                      </a:r>
                      <a:r>
                        <a:rPr lang="en-US" altLang="ko-KR" dirty="0"/>
                        <a:t>array</a:t>
                      </a:r>
                      <a:r>
                        <a:rPr lang="ko-KR" altLang="en-US" dirty="0"/>
                        <a:t>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15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argmax()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Array</a:t>
                      </a:r>
                      <a:r>
                        <a:rPr lang="ko-KR" altLang="en-US" dirty="0"/>
                        <a:t> 요소들 중 최대값을 가진 </a:t>
                      </a:r>
                      <a:r>
                        <a:rPr lang="en-US" altLang="ko-KR" dirty="0"/>
                        <a:t>index</a:t>
                      </a:r>
                      <a:r>
                        <a:rPr lang="ko-KR" altLang="en-US" dirty="0" err="1"/>
                        <a:t>를</a:t>
                      </a:r>
                      <a:r>
                        <a:rPr lang="ko-KR" altLang="en-US" dirty="0"/>
                        <a:t> 반환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59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randn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평균이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이고 표준편차가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정규분포를 따르는 </a:t>
                      </a:r>
                      <a:r>
                        <a:rPr lang="ko-KR" alt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난수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92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load()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save()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*.</a:t>
                      </a:r>
                      <a:r>
                        <a:rPr lang="en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npy</a:t>
                      </a:r>
                      <a:r>
                        <a:rPr lang="en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파일을 배열로 불러오기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저장하기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95617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FDEC9BD2-4E53-3440-B3BF-8E5E93494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636" y="1415182"/>
            <a:ext cx="4183792" cy="164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8084-FCEC-074F-AE69-2B99039B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Matplotlib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F37ADA-F102-0841-AAF3-2DBD9A93F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F0E238D-9430-1A40-8EE3-23C0157DF6A4}"/>
              </a:ext>
            </a:extLst>
          </p:cNvPr>
          <p:cNvSpPr txBox="1">
            <a:spLocks/>
          </p:cNvSpPr>
          <p:nvPr/>
        </p:nvSpPr>
        <p:spPr>
          <a:xfrm>
            <a:off x="449263" y="1228725"/>
            <a:ext cx="11369675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  <a:p>
            <a:r>
              <a:rPr lang="ko-KR" altLang="en-US" sz="2000" dirty="0"/>
              <a:t>데이터 분석 환경에서 가장 일반적으로 사용되는 시각화 라이브러리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데이터 시각화와 </a:t>
            </a:r>
            <a:r>
              <a:rPr lang="en-US" altLang="ko-KR" sz="2000" dirty="0"/>
              <a:t>2D</a:t>
            </a:r>
            <a:r>
              <a:rPr lang="ko-KR" altLang="en-US" sz="2000" dirty="0"/>
              <a:t> 그래프 </a:t>
            </a:r>
            <a:r>
              <a:rPr lang="en-US" altLang="ko-KR" sz="2000" dirty="0"/>
              <a:t>plot</a:t>
            </a:r>
            <a:r>
              <a:rPr lang="ko-KR" altLang="en-US" sz="2000" dirty="0"/>
              <a:t>에 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하위 라이브러리 </a:t>
            </a:r>
            <a:r>
              <a:rPr lang="en-US" altLang="ko-KR" sz="2000" dirty="0" err="1"/>
              <a:t>pyplot</a:t>
            </a:r>
            <a:r>
              <a:rPr lang="ko-KR" altLang="en-US" sz="2000" dirty="0"/>
              <a:t>을 주로 사용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1490A3-7099-F342-99EF-C88D02BE4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706" y="2467998"/>
            <a:ext cx="4804332" cy="1213414"/>
          </a:xfrm>
          <a:prstGeom prst="rect">
            <a:avLst/>
          </a:prstGeom>
        </p:spPr>
      </p:pic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927249A1-DB11-5844-A213-F593FB0E0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19254"/>
              </p:ext>
            </p:extLst>
          </p:nvPr>
        </p:nvGraphicFramePr>
        <p:xfrm>
          <a:off x="893075" y="4066540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482">
                  <a:extLst>
                    <a:ext uri="{9D8B030D-6E8A-4147-A177-3AD203B41FA5}">
                      <a16:colId xmlns:a16="http://schemas.microsoft.com/office/drawing/2014/main" val="2481847378"/>
                    </a:ext>
                  </a:extLst>
                </a:gridCol>
                <a:gridCol w="6265518">
                  <a:extLst>
                    <a:ext uri="{9D8B030D-6E8A-4147-A177-3AD203B41FA5}">
                      <a16:colId xmlns:a16="http://schemas.microsoft.com/office/drawing/2014/main" val="26518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40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plot()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그래프의 </a:t>
                      </a:r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축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축 데이터와 범례 이름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3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xlabel</a:t>
                      </a:r>
                      <a:r>
                        <a:rPr lang="en-US" altLang="ko-KR" dirty="0"/>
                        <a:t>() / </a:t>
                      </a:r>
                      <a:r>
                        <a:rPr lang="en-US" altLang="ko-KR" dirty="0" err="1"/>
                        <a:t>ylabel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축의 레이블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20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title()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그래프 제목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15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legend()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범례 표시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59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show()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그래프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926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17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3BDA3-E836-704B-9919-A11FB890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Pandas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F0561A-DB39-B34D-8FAA-C2B08DEFE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kumimoji="1" lang="en-US" altLang="ko-KR" sz="2000" dirty="0"/>
          </a:p>
          <a:p>
            <a:r>
              <a:rPr kumimoji="1" lang="ko-KR" altLang="en-US" sz="2000" dirty="0"/>
              <a:t>데이터 분석 라이브러리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행과 열로 이루어진 데이터 객체를 사용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대용량의 데이터들을 처리하기 용이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381F87-22F5-E94C-9837-197213A5C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066" y="1453902"/>
            <a:ext cx="3353348" cy="215619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F4355F2-6744-D945-889D-0B4D02EC3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24837"/>
              </p:ext>
            </p:extLst>
          </p:nvPr>
        </p:nvGraphicFramePr>
        <p:xfrm>
          <a:off x="893075" y="4066540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257">
                  <a:extLst>
                    <a:ext uri="{9D8B030D-6E8A-4147-A177-3AD203B41FA5}">
                      <a16:colId xmlns:a16="http://schemas.microsoft.com/office/drawing/2014/main" val="2481847378"/>
                    </a:ext>
                  </a:extLst>
                </a:gridCol>
                <a:gridCol w="6004743">
                  <a:extLst>
                    <a:ext uri="{9D8B030D-6E8A-4147-A177-3AD203B41FA5}">
                      <a16:colId xmlns:a16="http://schemas.microsoft.com/office/drawing/2014/main" val="2651884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40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DataFrame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데이터프레임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3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column() / values()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Column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values</a:t>
                      </a:r>
                      <a:r>
                        <a:rPr lang="ko-KR" altLang="en-US" dirty="0"/>
                        <a:t>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20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head() / tail()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DataFrame</a:t>
                      </a:r>
                      <a:r>
                        <a:rPr lang="ko-KR" altLang="en-US" dirty="0"/>
                        <a:t>의 첫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마지막 데이터들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15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shape()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행과 열의 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59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read_csv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외부에서 </a:t>
                      </a:r>
                      <a:r>
                        <a:rPr lang="en-US" altLang="ko-KR" dirty="0"/>
                        <a:t>csv</a:t>
                      </a:r>
                      <a:r>
                        <a:rPr lang="ko-KR" altLang="en-US" dirty="0"/>
                        <a:t> 파일을 </a:t>
                      </a:r>
                      <a:r>
                        <a:rPr lang="en-US" altLang="ko-KR" dirty="0" err="1"/>
                        <a:t>DataFrame</a:t>
                      </a:r>
                      <a:r>
                        <a:rPr lang="ko-KR" altLang="en-US" dirty="0"/>
                        <a:t> 형태로 읽기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926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11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240</Words>
  <Application>Microsoft Macintosh PowerPoint</Application>
  <PresentationFormat>와이드스크린</PresentationFormat>
  <Paragraphs>77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CryptoCraft 테마</vt:lpstr>
      <vt:lpstr>제목 테마</vt:lpstr>
      <vt:lpstr>Library for deep learning</vt:lpstr>
      <vt:lpstr>PowerPoint 프레젠테이션</vt:lpstr>
      <vt:lpstr>Numpy</vt:lpstr>
      <vt:lpstr>Matplotlib</vt:lpstr>
      <vt:lpstr>Pandas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예준 캉</cp:lastModifiedBy>
  <cp:revision>75</cp:revision>
  <dcterms:created xsi:type="dcterms:W3CDTF">2019-03-05T04:29:07Z</dcterms:created>
  <dcterms:modified xsi:type="dcterms:W3CDTF">2021-09-27T01:37:07Z</dcterms:modified>
</cp:coreProperties>
</file>