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4" r:id="rId5"/>
  </p:sldMasterIdLst>
  <p:notesMasterIdLst>
    <p:notesMasterId r:id="rId19"/>
  </p:notesMasterIdLst>
  <p:handoutMasterIdLst>
    <p:handoutMasterId r:id="rId20"/>
  </p:handoutMasterIdLst>
  <p:sldIdLst>
    <p:sldId id="269" r:id="rId6"/>
    <p:sldId id="291" r:id="rId7"/>
    <p:sldId id="292" r:id="rId8"/>
    <p:sldId id="293" r:id="rId9"/>
    <p:sldId id="297" r:id="rId10"/>
    <p:sldId id="287" r:id="rId11"/>
    <p:sldId id="302" r:id="rId12"/>
    <p:sldId id="298" r:id="rId13"/>
    <p:sldId id="300" r:id="rId14"/>
    <p:sldId id="288" r:id="rId15"/>
    <p:sldId id="299" r:id="rId16"/>
    <p:sldId id="301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C3C9A-63DD-47DC-9448-663F2FDE5E52}" v="731" dt="2020-02-16T20:13:54.935"/>
    <p1510:client id="{FE7A3E7E-2C6A-4CF7-BFD7-30BB41A149E0}" v="1" dt="2020-02-16T21:26:18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412B7E90-9F21-4EF4-BBA6-38CCEE3C1B92}"/>
    <pc:docChg chg="undo custSel addSld delSld modSld sldOrd">
      <pc:chgData name="김현준" userId="185f8337-2247-4f37-8bdb-f28dabdaedae" providerId="ADAL" clId="{412B7E90-9F21-4EF4-BBA6-38CCEE3C1B92}" dt="2020-02-10T11:38:21.970" v="3147" actId="20577"/>
      <pc:docMkLst>
        <pc:docMk/>
      </pc:docMkLst>
      <pc:sldChg chg="modSp">
        <pc:chgData name="김현준" userId="185f8337-2247-4f37-8bdb-f28dabdaedae" providerId="ADAL" clId="{412B7E90-9F21-4EF4-BBA6-38CCEE3C1B92}" dt="2020-02-10T08:07:09.066" v="7"/>
        <pc:sldMkLst>
          <pc:docMk/>
          <pc:sldMk cId="20776081" sldId="280"/>
        </pc:sldMkLst>
        <pc:spChg chg="mod">
          <ac:chgData name="김현준" userId="185f8337-2247-4f37-8bdb-f28dabdaedae" providerId="ADAL" clId="{412B7E90-9F21-4EF4-BBA6-38CCEE3C1B92}" dt="2020-02-10T08:07:09.066" v="7"/>
          <ac:spMkLst>
            <pc:docMk/>
            <pc:sldMk cId="20776081" sldId="280"/>
            <ac:spMk id="2" creationId="{00000000-0000-0000-0000-000000000000}"/>
          </ac:spMkLst>
        </pc:spChg>
      </pc:sldChg>
      <pc:sldChg chg="modSp add">
        <pc:chgData name="김현준" userId="185f8337-2247-4f37-8bdb-f28dabdaedae" providerId="ADAL" clId="{412B7E90-9F21-4EF4-BBA6-38CCEE3C1B92}" dt="2020-02-10T08:08:07.633" v="51" actId="20577"/>
        <pc:sldMkLst>
          <pc:docMk/>
          <pc:sldMk cId="3989912334" sldId="281"/>
        </pc:sldMkLst>
        <pc:spChg chg="mod">
          <ac:chgData name="김현준" userId="185f8337-2247-4f37-8bdb-f28dabdaedae" providerId="ADAL" clId="{412B7E90-9F21-4EF4-BBA6-38CCEE3C1B92}" dt="2020-02-10T08:08:07.633" v="51" actId="20577"/>
          <ac:spMkLst>
            <pc:docMk/>
            <pc:sldMk cId="3989912334" sldId="281"/>
            <ac:spMk id="2" creationId="{3656ABC3-4AB4-4F6D-8056-A1F8CC92D320}"/>
          </ac:spMkLst>
        </pc:spChg>
      </pc:sldChg>
      <pc:sldChg chg="modSp add ord">
        <pc:chgData name="김현준" userId="185f8337-2247-4f37-8bdb-f28dabdaedae" providerId="ADAL" clId="{412B7E90-9F21-4EF4-BBA6-38CCEE3C1B92}" dt="2020-02-10T08:23:19.008" v="2006"/>
        <pc:sldMkLst>
          <pc:docMk/>
          <pc:sldMk cId="2686740452" sldId="282"/>
        </pc:sldMkLst>
        <pc:spChg chg="mod">
          <ac:chgData name="김현준" userId="185f8337-2247-4f37-8bdb-f28dabdaedae" providerId="ADAL" clId="{412B7E90-9F21-4EF4-BBA6-38CCEE3C1B92}" dt="2020-02-10T08:07:20.323" v="38"/>
          <ac:spMkLst>
            <pc:docMk/>
            <pc:sldMk cId="2686740452" sldId="282"/>
            <ac:spMk id="2" creationId="{F48BF572-806A-470E-B488-182D7BBB3CEE}"/>
          </ac:spMkLst>
        </pc:spChg>
        <pc:spChg chg="mod">
          <ac:chgData name="김현준" userId="185f8337-2247-4f37-8bdb-f28dabdaedae" providerId="ADAL" clId="{412B7E90-9F21-4EF4-BBA6-38CCEE3C1B92}" dt="2020-02-10T08:12:15.377" v="783" actId="20577"/>
          <ac:spMkLst>
            <pc:docMk/>
            <pc:sldMk cId="2686740452" sldId="282"/>
            <ac:spMk id="3" creationId="{201A81F1-A87A-41F9-AB3A-384FB6B83F06}"/>
          </ac:spMkLst>
        </pc:spChg>
      </pc:sldChg>
      <pc:sldChg chg="modSp add">
        <pc:chgData name="김현준" userId="185f8337-2247-4f37-8bdb-f28dabdaedae" providerId="ADAL" clId="{412B7E90-9F21-4EF4-BBA6-38CCEE3C1B92}" dt="2020-02-10T08:15:06.928" v="1213" actId="20577"/>
        <pc:sldMkLst>
          <pc:docMk/>
          <pc:sldMk cId="1415347703" sldId="283"/>
        </pc:sldMkLst>
        <pc:spChg chg="mod">
          <ac:chgData name="김현준" userId="185f8337-2247-4f37-8bdb-f28dabdaedae" providerId="ADAL" clId="{412B7E90-9F21-4EF4-BBA6-38CCEE3C1B92}" dt="2020-02-10T08:07:30.759" v="50"/>
          <ac:spMkLst>
            <pc:docMk/>
            <pc:sldMk cId="1415347703" sldId="283"/>
            <ac:spMk id="2" creationId="{BD5D6D58-F7F7-4C25-99C5-C0BAE0799C53}"/>
          </ac:spMkLst>
        </pc:spChg>
        <pc:spChg chg="mod">
          <ac:chgData name="김현준" userId="185f8337-2247-4f37-8bdb-f28dabdaedae" providerId="ADAL" clId="{412B7E90-9F21-4EF4-BBA6-38CCEE3C1B92}" dt="2020-02-10T08:15:06.928" v="1213" actId="20577"/>
          <ac:spMkLst>
            <pc:docMk/>
            <pc:sldMk cId="1415347703" sldId="283"/>
            <ac:spMk id="3" creationId="{33268350-87AD-40F7-BE37-650A4050B7E6}"/>
          </ac:spMkLst>
        </pc:spChg>
      </pc:sldChg>
      <pc:sldChg chg="modSp add">
        <pc:chgData name="김현준" userId="185f8337-2247-4f37-8bdb-f28dabdaedae" providerId="ADAL" clId="{412B7E90-9F21-4EF4-BBA6-38CCEE3C1B92}" dt="2020-02-10T08:08:17.915" v="78"/>
        <pc:sldMkLst>
          <pc:docMk/>
          <pc:sldMk cId="3121586038" sldId="284"/>
        </pc:sldMkLst>
        <pc:spChg chg="mod">
          <ac:chgData name="김현준" userId="185f8337-2247-4f37-8bdb-f28dabdaedae" providerId="ADAL" clId="{412B7E90-9F21-4EF4-BBA6-38CCEE3C1B92}" dt="2020-02-10T08:08:17.915" v="78"/>
          <ac:spMkLst>
            <pc:docMk/>
            <pc:sldMk cId="3121586038" sldId="284"/>
            <ac:spMk id="2" creationId="{6F460E7A-1A8A-4D70-ACD6-B51DB7CEDA14}"/>
          </ac:spMkLst>
        </pc:spChg>
      </pc:sldChg>
      <pc:sldChg chg="modSp add">
        <pc:chgData name="김현준" userId="185f8337-2247-4f37-8bdb-f28dabdaedae" providerId="ADAL" clId="{412B7E90-9F21-4EF4-BBA6-38CCEE3C1B92}" dt="2020-02-10T08:08:38.995" v="126"/>
        <pc:sldMkLst>
          <pc:docMk/>
          <pc:sldMk cId="484747673" sldId="285"/>
        </pc:sldMkLst>
        <pc:spChg chg="mod">
          <ac:chgData name="김현준" userId="185f8337-2247-4f37-8bdb-f28dabdaedae" providerId="ADAL" clId="{412B7E90-9F21-4EF4-BBA6-38CCEE3C1B92}" dt="2020-02-10T08:08:38.995" v="126"/>
          <ac:spMkLst>
            <pc:docMk/>
            <pc:sldMk cId="484747673" sldId="285"/>
            <ac:spMk id="2" creationId="{CBAADF24-03D6-475F-980C-48F27D09B2C2}"/>
          </ac:spMkLst>
        </pc:spChg>
      </pc:sldChg>
      <pc:sldChg chg="modSp add ord">
        <pc:chgData name="김현준" userId="185f8337-2247-4f37-8bdb-f28dabdaedae" providerId="ADAL" clId="{412B7E90-9F21-4EF4-BBA6-38CCEE3C1B92}" dt="2020-02-10T11:36:34.390" v="2835"/>
        <pc:sldMkLst>
          <pc:docMk/>
          <pc:sldMk cId="276510013" sldId="286"/>
        </pc:sldMkLst>
        <pc:spChg chg="mod">
          <ac:chgData name="김현준" userId="185f8337-2247-4f37-8bdb-f28dabdaedae" providerId="ADAL" clId="{412B7E90-9F21-4EF4-BBA6-38CCEE3C1B92}" dt="2020-02-10T08:10:31.221" v="492" actId="20577"/>
          <ac:spMkLst>
            <pc:docMk/>
            <pc:sldMk cId="276510013" sldId="286"/>
            <ac:spMk id="3" creationId="{AA4422A8-0D65-403C-A431-10DCB1945361}"/>
          </ac:spMkLst>
        </pc:spChg>
      </pc:sldChg>
      <pc:sldChg chg="add del">
        <pc:chgData name="김현준" userId="185f8337-2247-4f37-8bdb-f28dabdaedae" providerId="ADAL" clId="{412B7E90-9F21-4EF4-BBA6-38CCEE3C1B92}" dt="2020-02-10T08:12:22.495" v="785"/>
        <pc:sldMkLst>
          <pc:docMk/>
          <pc:sldMk cId="1020711168" sldId="287"/>
        </pc:sldMkLst>
      </pc:sldChg>
      <pc:sldChg chg="modSp add">
        <pc:chgData name="김현준" userId="185f8337-2247-4f37-8bdb-f28dabdaedae" providerId="ADAL" clId="{412B7E90-9F21-4EF4-BBA6-38CCEE3C1B92}" dt="2020-02-10T08:20:33.024" v="1973" actId="20577"/>
        <pc:sldMkLst>
          <pc:docMk/>
          <pc:sldMk cId="3199942740" sldId="287"/>
        </pc:sldMkLst>
        <pc:spChg chg="mod">
          <ac:chgData name="김현준" userId="185f8337-2247-4f37-8bdb-f28dabdaedae" providerId="ADAL" clId="{412B7E90-9F21-4EF4-BBA6-38CCEE3C1B92}" dt="2020-02-10T08:20:33.024" v="1973" actId="20577"/>
          <ac:spMkLst>
            <pc:docMk/>
            <pc:sldMk cId="3199942740" sldId="287"/>
            <ac:spMk id="3" creationId="{33268350-87AD-40F7-BE37-650A4050B7E6}"/>
          </ac:spMkLst>
        </pc:spChg>
      </pc:sldChg>
      <pc:sldChg chg="modSp add">
        <pc:chgData name="김현준" userId="185f8337-2247-4f37-8bdb-f28dabdaedae" providerId="ADAL" clId="{412B7E90-9F21-4EF4-BBA6-38CCEE3C1B92}" dt="2020-02-10T08:22:42.623" v="2004" actId="20577"/>
        <pc:sldMkLst>
          <pc:docMk/>
          <pc:sldMk cId="3498004332" sldId="288"/>
        </pc:sldMkLst>
        <pc:spChg chg="mod">
          <ac:chgData name="김현준" userId="185f8337-2247-4f37-8bdb-f28dabdaedae" providerId="ADAL" clId="{412B7E90-9F21-4EF4-BBA6-38CCEE3C1B92}" dt="2020-02-10T08:22:42.623" v="2004" actId="20577"/>
          <ac:spMkLst>
            <pc:docMk/>
            <pc:sldMk cId="3498004332" sldId="288"/>
            <ac:spMk id="3" creationId="{2A10CBB6-36C9-4999-943F-1F1AB8A78B67}"/>
          </ac:spMkLst>
        </pc:spChg>
      </pc:sldChg>
      <pc:sldChg chg="modSp add">
        <pc:chgData name="김현준" userId="185f8337-2247-4f37-8bdb-f28dabdaedae" providerId="ADAL" clId="{412B7E90-9F21-4EF4-BBA6-38CCEE3C1B92}" dt="2020-02-10T11:34:07.580" v="2624"/>
        <pc:sldMkLst>
          <pc:docMk/>
          <pc:sldMk cId="3798116562" sldId="289"/>
        </pc:sldMkLst>
        <pc:spChg chg="mod">
          <ac:chgData name="김현준" userId="185f8337-2247-4f37-8bdb-f28dabdaedae" providerId="ADAL" clId="{412B7E90-9F21-4EF4-BBA6-38CCEE3C1B92}" dt="2020-02-10T08:23:26.093" v="2015" actId="20577"/>
          <ac:spMkLst>
            <pc:docMk/>
            <pc:sldMk cId="3798116562" sldId="289"/>
            <ac:spMk id="2" creationId="{4C2FAF4A-CC27-4691-A728-CB0C561C1594}"/>
          </ac:spMkLst>
        </pc:spChg>
        <pc:spChg chg="mod">
          <ac:chgData name="김현준" userId="185f8337-2247-4f37-8bdb-f28dabdaedae" providerId="ADAL" clId="{412B7E90-9F21-4EF4-BBA6-38CCEE3C1B92}" dt="2020-02-10T11:34:07.580" v="2624"/>
          <ac:spMkLst>
            <pc:docMk/>
            <pc:sldMk cId="3798116562" sldId="289"/>
            <ac:spMk id="3" creationId="{8867B405-C17B-4EC2-878C-F74D5F44ABF9}"/>
          </ac:spMkLst>
        </pc:spChg>
      </pc:sldChg>
      <pc:sldChg chg="modSp add">
        <pc:chgData name="김현준" userId="185f8337-2247-4f37-8bdb-f28dabdaedae" providerId="ADAL" clId="{412B7E90-9F21-4EF4-BBA6-38CCEE3C1B92}" dt="2020-02-10T11:38:21.970" v="3147" actId="20577"/>
        <pc:sldMkLst>
          <pc:docMk/>
          <pc:sldMk cId="1774325949" sldId="290"/>
        </pc:sldMkLst>
        <pc:spChg chg="mod">
          <ac:chgData name="김현준" userId="185f8337-2247-4f37-8bdb-f28dabdaedae" providerId="ADAL" clId="{412B7E90-9F21-4EF4-BBA6-38CCEE3C1B92}" dt="2020-02-10T11:38:21.970" v="3147" actId="20577"/>
          <ac:spMkLst>
            <pc:docMk/>
            <pc:sldMk cId="1774325949" sldId="290"/>
            <ac:spMk id="3" creationId="{A22980D5-7529-462E-A91E-79B2831192BD}"/>
          </ac:spMkLst>
        </pc:spChg>
      </pc:sldChg>
    </pc:docChg>
  </pc:docChgLst>
  <pc:docChgLst>
    <pc:chgData name="김현준" userId="185f8337-2247-4f37-8bdb-f28dabdaedae" providerId="ADAL" clId="{FE7A3E7E-2C6A-4CF7-BFD7-30BB41A149E0}"/>
    <pc:docChg chg="modSld">
      <pc:chgData name="김현준" userId="185f8337-2247-4f37-8bdb-f28dabdaedae" providerId="ADAL" clId="{FE7A3E7E-2C6A-4CF7-BFD7-30BB41A149E0}" dt="2020-02-16T21:26:18.052" v="0"/>
      <pc:docMkLst>
        <pc:docMk/>
      </pc:docMkLst>
      <pc:sldChg chg="modSp">
        <pc:chgData name="김현준" userId="185f8337-2247-4f37-8bdb-f28dabdaedae" providerId="ADAL" clId="{FE7A3E7E-2C6A-4CF7-BFD7-30BB41A149E0}" dt="2020-02-16T21:26:18.052" v="0"/>
        <pc:sldMkLst>
          <pc:docMk/>
          <pc:sldMk cId="2406322206" sldId="269"/>
        </pc:sldMkLst>
        <pc:spChg chg="mod">
          <ac:chgData name="김현준" userId="185f8337-2247-4f37-8bdb-f28dabdaedae" providerId="ADAL" clId="{FE7A3E7E-2C6A-4CF7-BFD7-30BB41A149E0}" dt="2020-02-16T21:26:18.052" v="0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838C3C9A-63DD-47DC-9448-663F2FDE5E52}"/>
    <pc:docChg chg="undo custSel addSld delSld modSld sldOrd">
      <pc:chgData name="김현준" userId="185f8337-2247-4f37-8bdb-f28dabdaedae" providerId="ADAL" clId="{838C3C9A-63DD-47DC-9448-663F2FDE5E52}" dt="2020-02-16T20:22:55.216" v="6595" actId="20577"/>
      <pc:docMkLst>
        <pc:docMk/>
      </pc:docMkLst>
      <pc:sldChg chg="modSp">
        <pc:chgData name="김현준" userId="185f8337-2247-4f37-8bdb-f28dabdaedae" providerId="ADAL" clId="{838C3C9A-63DD-47DC-9448-663F2FDE5E52}" dt="2020-02-16T18:46:55.544" v="4947" actId="20577"/>
        <pc:sldMkLst>
          <pc:docMk/>
          <pc:sldMk cId="2406322206" sldId="269"/>
        </pc:sldMkLst>
        <pc:spChg chg="mod">
          <ac:chgData name="김현준" userId="185f8337-2247-4f37-8bdb-f28dabdaedae" providerId="ADAL" clId="{838C3C9A-63DD-47DC-9448-663F2FDE5E52}" dt="2020-02-16T18:46:55.544" v="4947" actId="20577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838C3C9A-63DD-47DC-9448-663F2FDE5E52}" dt="2020-02-16T18:18:07.462" v="4069" actId="2696"/>
        <pc:sldMkLst>
          <pc:docMk/>
          <pc:sldMk cId="575598755" sldId="275"/>
        </pc:sldMkLst>
      </pc:sldChg>
      <pc:sldChg chg="modSp del">
        <pc:chgData name="김현준" userId="185f8337-2247-4f37-8bdb-f28dabdaedae" providerId="ADAL" clId="{838C3C9A-63DD-47DC-9448-663F2FDE5E52}" dt="2020-02-16T18:46:47.166" v="4946" actId="2696"/>
        <pc:sldMkLst>
          <pc:docMk/>
          <pc:sldMk cId="20776081" sldId="280"/>
        </pc:sldMkLst>
        <pc:spChg chg="mod">
          <ac:chgData name="김현준" userId="185f8337-2247-4f37-8bdb-f28dabdaedae" providerId="ADAL" clId="{838C3C9A-63DD-47DC-9448-663F2FDE5E52}" dt="2020-02-16T18:46:39.785" v="4937"/>
          <ac:spMkLst>
            <pc:docMk/>
            <pc:sldMk cId="20776081" sldId="280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838C3C9A-63DD-47DC-9448-663F2FDE5E52}" dt="2020-02-16T10:52:07.239" v="2629" actId="2696"/>
        <pc:sldMkLst>
          <pc:docMk/>
          <pc:sldMk cId="3989912334" sldId="281"/>
        </pc:sldMkLst>
      </pc:sldChg>
      <pc:sldChg chg="del">
        <pc:chgData name="김현준" userId="185f8337-2247-4f37-8bdb-f28dabdaedae" providerId="ADAL" clId="{838C3C9A-63DD-47DC-9448-663F2FDE5E52}" dt="2020-02-16T10:52:14.864" v="2632" actId="2696"/>
        <pc:sldMkLst>
          <pc:docMk/>
          <pc:sldMk cId="2686740452" sldId="282"/>
        </pc:sldMkLst>
      </pc:sldChg>
      <pc:sldChg chg="modSp del">
        <pc:chgData name="김현준" userId="185f8337-2247-4f37-8bdb-f28dabdaedae" providerId="ADAL" clId="{838C3C9A-63DD-47DC-9448-663F2FDE5E52}" dt="2020-02-16T13:00:47.437" v="2798" actId="2696"/>
        <pc:sldMkLst>
          <pc:docMk/>
          <pc:sldMk cId="1415347703" sldId="283"/>
        </pc:sldMkLst>
        <pc:spChg chg="mod">
          <ac:chgData name="김현준" userId="185f8337-2247-4f37-8bdb-f28dabdaedae" providerId="ADAL" clId="{838C3C9A-63DD-47DC-9448-663F2FDE5E52}" dt="2020-02-16T13:00:45.538" v="2797" actId="20577"/>
          <ac:spMkLst>
            <pc:docMk/>
            <pc:sldMk cId="1415347703" sldId="283"/>
            <ac:spMk id="3" creationId="{33268350-87AD-40F7-BE37-650A4050B7E6}"/>
          </ac:spMkLst>
        </pc:spChg>
      </pc:sldChg>
      <pc:sldChg chg="del">
        <pc:chgData name="김현준" userId="185f8337-2247-4f37-8bdb-f28dabdaedae" providerId="ADAL" clId="{838C3C9A-63DD-47DC-9448-663F2FDE5E52}" dt="2020-02-16T10:52:08.127" v="2630" actId="2696"/>
        <pc:sldMkLst>
          <pc:docMk/>
          <pc:sldMk cId="3121586038" sldId="284"/>
        </pc:sldMkLst>
      </pc:sldChg>
      <pc:sldChg chg="del">
        <pc:chgData name="김현준" userId="185f8337-2247-4f37-8bdb-f28dabdaedae" providerId="ADAL" clId="{838C3C9A-63DD-47DC-9448-663F2FDE5E52}" dt="2020-02-16T10:52:09.131" v="2631" actId="2696"/>
        <pc:sldMkLst>
          <pc:docMk/>
          <pc:sldMk cId="484747673" sldId="285"/>
        </pc:sldMkLst>
      </pc:sldChg>
      <pc:sldChg chg="del">
        <pc:chgData name="김현준" userId="185f8337-2247-4f37-8bdb-f28dabdaedae" providerId="ADAL" clId="{838C3C9A-63DD-47DC-9448-663F2FDE5E52}" dt="2020-02-16T12:57:14.235" v="2644" actId="2696"/>
        <pc:sldMkLst>
          <pc:docMk/>
          <pc:sldMk cId="276510013" sldId="286"/>
        </pc:sldMkLst>
      </pc:sldChg>
      <pc:sldChg chg="addSp delSp modSp">
        <pc:chgData name="김현준" userId="185f8337-2247-4f37-8bdb-f28dabdaedae" providerId="ADAL" clId="{838C3C9A-63DD-47DC-9448-663F2FDE5E52}" dt="2020-02-16T20:09:38.221" v="6541"/>
        <pc:sldMkLst>
          <pc:docMk/>
          <pc:sldMk cId="3199942740" sldId="287"/>
        </pc:sldMkLst>
        <pc:spChg chg="mod">
          <ac:chgData name="김현준" userId="185f8337-2247-4f37-8bdb-f28dabdaedae" providerId="ADAL" clId="{838C3C9A-63DD-47DC-9448-663F2FDE5E52}" dt="2020-02-16T20:09:38.221" v="6541"/>
          <ac:spMkLst>
            <pc:docMk/>
            <pc:sldMk cId="3199942740" sldId="287"/>
            <ac:spMk id="2" creationId="{BD5D6D58-F7F7-4C25-99C5-C0BAE0799C53}"/>
          </ac:spMkLst>
        </pc:spChg>
        <pc:spChg chg="del mod">
          <ac:chgData name="김현준" userId="185f8337-2247-4f37-8bdb-f28dabdaedae" providerId="ADAL" clId="{838C3C9A-63DD-47DC-9448-663F2FDE5E52}" dt="2020-02-16T15:36:45.814" v="3267" actId="478"/>
          <ac:spMkLst>
            <pc:docMk/>
            <pc:sldMk cId="3199942740" sldId="287"/>
            <ac:spMk id="3" creationId="{33268350-87AD-40F7-BE37-650A4050B7E6}"/>
          </ac:spMkLst>
        </pc:spChg>
        <pc:spChg chg="add mod">
          <ac:chgData name="김현준" userId="185f8337-2247-4f37-8bdb-f28dabdaedae" providerId="ADAL" clId="{838C3C9A-63DD-47DC-9448-663F2FDE5E52}" dt="2020-02-16T20:05:23.929" v="6433" actId="1035"/>
          <ac:spMkLst>
            <pc:docMk/>
            <pc:sldMk cId="3199942740" sldId="287"/>
            <ac:spMk id="4" creationId="{76640C75-F74E-47D7-B20F-19BAA38046E3}"/>
          </ac:spMkLst>
        </pc:spChg>
        <pc:spChg chg="add del mod">
          <ac:chgData name="김현준" userId="185f8337-2247-4f37-8bdb-f28dabdaedae" providerId="ADAL" clId="{838C3C9A-63DD-47DC-9448-663F2FDE5E52}" dt="2020-02-16T15:43:15.707" v="3561"/>
          <ac:spMkLst>
            <pc:docMk/>
            <pc:sldMk cId="3199942740" sldId="287"/>
            <ac:spMk id="5" creationId="{0641BB36-DA92-4555-8B5A-EC7140EFBEAB}"/>
          </ac:spMkLst>
        </pc:spChg>
        <pc:spChg chg="add mod">
          <ac:chgData name="김현준" userId="185f8337-2247-4f37-8bdb-f28dabdaedae" providerId="ADAL" clId="{838C3C9A-63DD-47DC-9448-663F2FDE5E52}" dt="2020-02-16T15:37:08.168" v="3272" actId="1076"/>
          <ac:spMkLst>
            <pc:docMk/>
            <pc:sldMk cId="3199942740" sldId="287"/>
            <ac:spMk id="6" creationId="{0F108EDE-A759-4CB6-AF87-2F043C9A4301}"/>
          </ac:spMkLst>
        </pc:spChg>
        <pc:spChg chg="add del mod">
          <ac:chgData name="김현준" userId="185f8337-2247-4f37-8bdb-f28dabdaedae" providerId="ADAL" clId="{838C3C9A-63DD-47DC-9448-663F2FDE5E52}" dt="2020-02-16T15:37:21.895" v="3275" actId="11529"/>
          <ac:spMkLst>
            <pc:docMk/>
            <pc:sldMk cId="3199942740" sldId="287"/>
            <ac:spMk id="7" creationId="{8C95F8A7-D6F1-4C35-BFFB-C35C3D8330CD}"/>
          </ac:spMkLst>
        </pc:spChg>
        <pc:spChg chg="add del mod">
          <ac:chgData name="김현준" userId="185f8337-2247-4f37-8bdb-f28dabdaedae" providerId="ADAL" clId="{838C3C9A-63DD-47DC-9448-663F2FDE5E52}" dt="2020-02-16T15:37:41.235" v="3281" actId="11529"/>
          <ac:spMkLst>
            <pc:docMk/>
            <pc:sldMk cId="3199942740" sldId="287"/>
            <ac:spMk id="11" creationId="{1E62A628-E951-41F2-B5E5-9CB110200607}"/>
          </ac:spMkLst>
        </pc:spChg>
        <pc:spChg chg="add del mod">
          <ac:chgData name="김현준" userId="185f8337-2247-4f37-8bdb-f28dabdaedae" providerId="ADAL" clId="{838C3C9A-63DD-47DC-9448-663F2FDE5E52}" dt="2020-02-16T15:39:06.213" v="3321" actId="11529"/>
          <ac:spMkLst>
            <pc:docMk/>
            <pc:sldMk cId="3199942740" sldId="287"/>
            <ac:spMk id="12" creationId="{0C6F710E-36B9-4967-A377-BF3BD865535B}"/>
          </ac:spMkLst>
        </pc:spChg>
        <pc:spChg chg="add del mod">
          <ac:chgData name="김현준" userId="185f8337-2247-4f37-8bdb-f28dabdaedae" providerId="ADAL" clId="{838C3C9A-63DD-47DC-9448-663F2FDE5E52}" dt="2020-02-16T15:39:04.892" v="3320"/>
          <ac:spMkLst>
            <pc:docMk/>
            <pc:sldMk cId="3199942740" sldId="287"/>
            <ac:spMk id="13" creationId="{7C919062-3B49-4CDB-B2EB-2903407E122B}"/>
          </ac:spMkLst>
        </pc:spChg>
        <pc:spChg chg="add del mod">
          <ac:chgData name="김현준" userId="185f8337-2247-4f37-8bdb-f28dabdaedae" providerId="ADAL" clId="{838C3C9A-63DD-47DC-9448-663F2FDE5E52}" dt="2020-02-16T15:39:00.904" v="3314"/>
          <ac:spMkLst>
            <pc:docMk/>
            <pc:sldMk cId="3199942740" sldId="287"/>
            <ac:spMk id="14" creationId="{73AE6D81-85F6-431C-A4FA-44AE5A4E954A}"/>
          </ac:spMkLst>
        </pc:spChg>
        <pc:spChg chg="add mod">
          <ac:chgData name="김현준" userId="185f8337-2247-4f37-8bdb-f28dabdaedae" providerId="ADAL" clId="{838C3C9A-63DD-47DC-9448-663F2FDE5E52}" dt="2020-02-16T15:42:50.424" v="3555" actId="164"/>
          <ac:spMkLst>
            <pc:docMk/>
            <pc:sldMk cId="3199942740" sldId="287"/>
            <ac:spMk id="15" creationId="{1F3D3E7A-1C2F-47A0-B00E-3F483D014B52}"/>
          </ac:spMkLst>
        </pc:spChg>
        <pc:spChg chg="add mod">
          <ac:chgData name="김현준" userId="185f8337-2247-4f37-8bdb-f28dabdaedae" providerId="ADAL" clId="{838C3C9A-63DD-47DC-9448-663F2FDE5E52}" dt="2020-02-16T15:42:50.424" v="3555" actId="164"/>
          <ac:spMkLst>
            <pc:docMk/>
            <pc:sldMk cId="3199942740" sldId="287"/>
            <ac:spMk id="16" creationId="{D1161C74-0EBE-445F-9395-D931C557ABCF}"/>
          </ac:spMkLst>
        </pc:spChg>
        <pc:spChg chg="add mod">
          <ac:chgData name="김현준" userId="185f8337-2247-4f37-8bdb-f28dabdaedae" providerId="ADAL" clId="{838C3C9A-63DD-47DC-9448-663F2FDE5E52}" dt="2020-02-16T20:05:23.929" v="6433" actId="1035"/>
          <ac:spMkLst>
            <pc:docMk/>
            <pc:sldMk cId="3199942740" sldId="287"/>
            <ac:spMk id="30" creationId="{3BDD1F24-16BF-4964-A06F-320FBCCB6D79}"/>
          </ac:spMkLst>
        </pc:spChg>
        <pc:spChg chg="add mod">
          <ac:chgData name="김현준" userId="185f8337-2247-4f37-8bdb-f28dabdaedae" providerId="ADAL" clId="{838C3C9A-63DD-47DC-9448-663F2FDE5E52}" dt="2020-02-16T20:05:23.929" v="6433" actId="1035"/>
          <ac:spMkLst>
            <pc:docMk/>
            <pc:sldMk cId="3199942740" sldId="287"/>
            <ac:spMk id="31" creationId="{B0C4AED2-11D3-48C3-9666-335E1F1C0E5A}"/>
          </ac:spMkLst>
        </pc:spChg>
        <pc:spChg chg="add del mod ord">
          <ac:chgData name="김현준" userId="185f8337-2247-4f37-8bdb-f28dabdaedae" providerId="ADAL" clId="{838C3C9A-63DD-47DC-9448-663F2FDE5E52}" dt="2020-02-16T20:05:23.929" v="6433" actId="1035"/>
          <ac:spMkLst>
            <pc:docMk/>
            <pc:sldMk cId="3199942740" sldId="287"/>
            <ac:spMk id="46" creationId="{221B1997-C095-432B-BB42-064223E90B87}"/>
          </ac:spMkLst>
        </pc:spChg>
        <pc:spChg chg="add mod ord">
          <ac:chgData name="김현준" userId="185f8337-2247-4f37-8bdb-f28dabdaedae" providerId="ADAL" clId="{838C3C9A-63DD-47DC-9448-663F2FDE5E52}" dt="2020-02-16T20:05:23.929" v="6433" actId="1035"/>
          <ac:spMkLst>
            <pc:docMk/>
            <pc:sldMk cId="3199942740" sldId="287"/>
            <ac:spMk id="47" creationId="{96B72E47-AD86-4414-8147-4CDDB1B0E171}"/>
          </ac:spMkLst>
        </pc:spChg>
        <pc:spChg chg="add mod">
          <ac:chgData name="김현준" userId="185f8337-2247-4f37-8bdb-f28dabdaedae" providerId="ADAL" clId="{838C3C9A-63DD-47DC-9448-663F2FDE5E52}" dt="2020-02-16T20:06:27.682" v="6486"/>
          <ac:spMkLst>
            <pc:docMk/>
            <pc:sldMk cId="3199942740" sldId="287"/>
            <ac:spMk id="62" creationId="{C100236F-DC8D-4B8E-800F-46BA91B38D00}"/>
          </ac:spMkLst>
        </pc:spChg>
        <pc:spChg chg="add mod">
          <ac:chgData name="김현준" userId="185f8337-2247-4f37-8bdb-f28dabdaedae" providerId="ADAL" clId="{838C3C9A-63DD-47DC-9448-663F2FDE5E52}" dt="2020-02-16T20:05:23.929" v="6433" actId="1035"/>
          <ac:spMkLst>
            <pc:docMk/>
            <pc:sldMk cId="3199942740" sldId="287"/>
            <ac:spMk id="63" creationId="{1B7C3F98-C1B2-48A9-BF7F-4D004A66409A}"/>
          </ac:spMkLst>
        </pc:spChg>
        <pc:spChg chg="add del mod">
          <ac:chgData name="김현준" userId="185f8337-2247-4f37-8bdb-f28dabdaedae" providerId="ADAL" clId="{838C3C9A-63DD-47DC-9448-663F2FDE5E52}" dt="2020-02-16T20:03:56.470" v="6390"/>
          <ac:spMkLst>
            <pc:docMk/>
            <pc:sldMk cId="3199942740" sldId="287"/>
            <ac:spMk id="64" creationId="{B14482ED-6517-43BA-A7C8-3FBB353A64D5}"/>
          </ac:spMkLst>
        </pc:spChg>
        <pc:spChg chg="add del">
          <ac:chgData name="김현준" userId="185f8337-2247-4f37-8bdb-f28dabdaedae" providerId="ADAL" clId="{838C3C9A-63DD-47DC-9448-663F2FDE5E52}" dt="2020-02-16T20:03:56.470" v="6390"/>
          <ac:spMkLst>
            <pc:docMk/>
            <pc:sldMk cId="3199942740" sldId="287"/>
            <ac:spMk id="65" creationId="{C52EF044-BCBD-4BFB-BB5F-ABAA9F3380EE}"/>
          </ac:spMkLst>
        </pc:spChg>
        <pc:spChg chg="add del mod">
          <ac:chgData name="김현준" userId="185f8337-2247-4f37-8bdb-f28dabdaedae" providerId="ADAL" clId="{838C3C9A-63DD-47DC-9448-663F2FDE5E52}" dt="2020-02-16T20:04:12.752" v="6393" actId="478"/>
          <ac:spMkLst>
            <pc:docMk/>
            <pc:sldMk cId="3199942740" sldId="287"/>
            <ac:spMk id="66" creationId="{3800200E-0D8A-4E2D-8FCB-76CB1775E2B3}"/>
          </ac:spMkLst>
        </pc:spChg>
        <pc:spChg chg="add del mod">
          <ac:chgData name="김현준" userId="185f8337-2247-4f37-8bdb-f28dabdaedae" providerId="ADAL" clId="{838C3C9A-63DD-47DC-9448-663F2FDE5E52}" dt="2020-02-16T20:04:09.887" v="6392" actId="478"/>
          <ac:spMkLst>
            <pc:docMk/>
            <pc:sldMk cId="3199942740" sldId="287"/>
            <ac:spMk id="67" creationId="{6B37427C-4D06-4A5A-9FF9-EA7A30682906}"/>
          </ac:spMkLst>
        </pc:spChg>
        <pc:spChg chg="add mod">
          <ac:chgData name="김현준" userId="185f8337-2247-4f37-8bdb-f28dabdaedae" providerId="ADAL" clId="{838C3C9A-63DD-47DC-9448-663F2FDE5E52}" dt="2020-02-16T20:05:23.929" v="6433" actId="1035"/>
          <ac:spMkLst>
            <pc:docMk/>
            <pc:sldMk cId="3199942740" sldId="287"/>
            <ac:spMk id="68" creationId="{566AF119-9D36-49A9-8550-79BCB7F77648}"/>
          </ac:spMkLst>
        </pc:spChg>
        <pc:spChg chg="add mod">
          <ac:chgData name="김현준" userId="185f8337-2247-4f37-8bdb-f28dabdaedae" providerId="ADAL" clId="{838C3C9A-63DD-47DC-9448-663F2FDE5E52}" dt="2020-02-16T20:05:43.768" v="6446" actId="1076"/>
          <ac:spMkLst>
            <pc:docMk/>
            <pc:sldMk cId="3199942740" sldId="287"/>
            <ac:spMk id="73" creationId="{65AF63B7-8E99-4CD5-A582-4AF499313E47}"/>
          </ac:spMkLst>
        </pc:spChg>
        <pc:spChg chg="add mod">
          <ac:chgData name="김현준" userId="185f8337-2247-4f37-8bdb-f28dabdaedae" providerId="ADAL" clId="{838C3C9A-63DD-47DC-9448-663F2FDE5E52}" dt="2020-02-16T20:06:32.283" v="6503" actId="1037"/>
          <ac:spMkLst>
            <pc:docMk/>
            <pc:sldMk cId="3199942740" sldId="287"/>
            <ac:spMk id="76" creationId="{ABF59B03-9BFB-4BDA-BB71-7B61F3CBEDCA}"/>
          </ac:spMkLst>
        </pc:spChg>
        <pc:grpChg chg="add mod">
          <ac:chgData name="김현준" userId="185f8337-2247-4f37-8bdb-f28dabdaedae" providerId="ADAL" clId="{838C3C9A-63DD-47DC-9448-663F2FDE5E52}" dt="2020-02-16T15:44:53.642" v="3593" actId="1076"/>
          <ac:grpSpMkLst>
            <pc:docMk/>
            <pc:sldMk cId="3199942740" sldId="287"/>
            <ac:grpSpMk id="29" creationId="{199CB1C0-5DD9-4D5B-9676-6BFDAE467E0B}"/>
          </ac:grpSpMkLst>
        </pc:grpChg>
        <pc:grpChg chg="add del mod">
          <ac:chgData name="김현준" userId="185f8337-2247-4f37-8bdb-f28dabdaedae" providerId="ADAL" clId="{838C3C9A-63DD-47DC-9448-663F2FDE5E52}" dt="2020-02-16T15:44:54.519" v="3594"/>
          <ac:grpSpMkLst>
            <pc:docMk/>
            <pc:sldMk cId="3199942740" sldId="287"/>
            <ac:grpSpMk id="32" creationId="{242FF6E8-B4D0-4D12-9C2E-D6F5D677CE5F}"/>
          </ac:grpSpMkLst>
        </pc:grpChg>
        <pc:cxnChg chg="add del mod">
          <ac:chgData name="김현준" userId="185f8337-2247-4f37-8bdb-f28dabdaedae" providerId="ADAL" clId="{838C3C9A-63DD-47DC-9448-663F2FDE5E52}" dt="2020-02-16T15:37:35.518" v="3279" actId="11529"/>
          <ac:cxnSpMkLst>
            <pc:docMk/>
            <pc:sldMk cId="3199942740" sldId="287"/>
            <ac:cxnSpMk id="9" creationId="{F1DD6127-5183-48C7-B777-819BEBB11807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18" creationId="{553B1C5B-399F-48D3-89E0-D9C7B73378DD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19" creationId="{F99C55E1-A1EE-4C32-928B-7182F58ABCC2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0" creationId="{3B55F3CD-5E7E-48FE-AE71-F6A58E0C2110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1" creationId="{CD69EA65-C3F9-4183-B570-17B3C5940D11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2" creationId="{10B5A26E-02F8-465C-90DF-26FBFFC97429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3" creationId="{D82C7CE3-BEB1-414C-A5FD-95AE93AFF049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4" creationId="{9D58A93D-704E-4CFD-B49C-F235F7CBB671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5" creationId="{AC6B5D22-F521-4B78-9FE7-E2304840D8B2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6" creationId="{26FA8388-E8A5-4D4A-979D-57AFC419CEE4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7" creationId="{236EF2A1-EA45-46CB-8F91-CEB2165012BE}"/>
          </ac:cxnSpMkLst>
        </pc:cxnChg>
        <pc:cxnChg chg="add mod">
          <ac:chgData name="김현준" userId="185f8337-2247-4f37-8bdb-f28dabdaedae" providerId="ADAL" clId="{838C3C9A-63DD-47DC-9448-663F2FDE5E52}" dt="2020-02-16T15:42:50.424" v="3555" actId="164"/>
          <ac:cxnSpMkLst>
            <pc:docMk/>
            <pc:sldMk cId="3199942740" sldId="287"/>
            <ac:cxnSpMk id="28" creationId="{5ECC41AC-25E0-4EF2-813D-5911BB137590}"/>
          </ac:cxnSpMkLst>
        </pc:cxnChg>
        <pc:cxnChg chg="add del mod">
          <ac:chgData name="김현준" userId="185f8337-2247-4f37-8bdb-f28dabdaedae" providerId="ADAL" clId="{838C3C9A-63DD-47DC-9448-663F2FDE5E52}" dt="2020-02-16T20:02:44.542" v="6268" actId="478"/>
          <ac:cxnSpMkLst>
            <pc:docMk/>
            <pc:sldMk cId="3199942740" sldId="287"/>
            <ac:cxnSpMk id="49" creationId="{675CDA80-C294-4374-8662-92E691347608}"/>
          </ac:cxnSpMkLst>
        </pc:cxnChg>
        <pc:cxnChg chg="add del mod">
          <ac:chgData name="김현준" userId="185f8337-2247-4f37-8bdb-f28dabdaedae" providerId="ADAL" clId="{838C3C9A-63DD-47DC-9448-663F2FDE5E52}" dt="2020-02-16T20:02:44.542" v="6268" actId="478"/>
          <ac:cxnSpMkLst>
            <pc:docMk/>
            <pc:sldMk cId="3199942740" sldId="287"/>
            <ac:cxnSpMk id="50" creationId="{6F41A23B-4820-4A9F-BFA1-34A9ED265489}"/>
          </ac:cxnSpMkLst>
        </pc:cxnChg>
        <pc:cxnChg chg="add del mod">
          <ac:chgData name="김현준" userId="185f8337-2247-4f37-8bdb-f28dabdaedae" providerId="ADAL" clId="{838C3C9A-63DD-47DC-9448-663F2FDE5E52}" dt="2020-02-16T20:02:44.542" v="6268" actId="478"/>
          <ac:cxnSpMkLst>
            <pc:docMk/>
            <pc:sldMk cId="3199942740" sldId="287"/>
            <ac:cxnSpMk id="51" creationId="{7345A9B6-D276-40EC-BECD-59FC5C3A95A6}"/>
          </ac:cxnSpMkLst>
        </pc:cxnChg>
        <pc:cxnChg chg="add del mod">
          <ac:chgData name="김현준" userId="185f8337-2247-4f37-8bdb-f28dabdaedae" providerId="ADAL" clId="{838C3C9A-63DD-47DC-9448-663F2FDE5E52}" dt="2020-02-16T20:02:44.542" v="6268" actId="478"/>
          <ac:cxnSpMkLst>
            <pc:docMk/>
            <pc:sldMk cId="3199942740" sldId="287"/>
            <ac:cxnSpMk id="52" creationId="{C4F5E7E1-2DE2-4FB9-897F-1F29E5775B51}"/>
          </ac:cxnSpMkLst>
        </pc:cxnChg>
        <pc:cxnChg chg="add del mod">
          <ac:chgData name="김현준" userId="185f8337-2247-4f37-8bdb-f28dabdaedae" providerId="ADAL" clId="{838C3C9A-63DD-47DC-9448-663F2FDE5E52}" dt="2020-02-16T20:02:41.410" v="6267" actId="478"/>
          <ac:cxnSpMkLst>
            <pc:docMk/>
            <pc:sldMk cId="3199942740" sldId="287"/>
            <ac:cxnSpMk id="54" creationId="{FE076E92-61E0-4D63-872E-70F262FAF15B}"/>
          </ac:cxnSpMkLst>
        </pc:cxnChg>
        <pc:cxnChg chg="add del mod">
          <ac:chgData name="김현준" userId="185f8337-2247-4f37-8bdb-f28dabdaedae" providerId="ADAL" clId="{838C3C9A-63DD-47DC-9448-663F2FDE5E52}" dt="2020-02-16T20:02:44.542" v="6268" actId="478"/>
          <ac:cxnSpMkLst>
            <pc:docMk/>
            <pc:sldMk cId="3199942740" sldId="287"/>
            <ac:cxnSpMk id="55" creationId="{AE357575-DE96-4713-85E3-DC137BB5A9B0}"/>
          </ac:cxnSpMkLst>
        </pc:cxnChg>
        <pc:cxnChg chg="add del mod">
          <ac:chgData name="김현준" userId="185f8337-2247-4f37-8bdb-f28dabdaedae" providerId="ADAL" clId="{838C3C9A-63DD-47DC-9448-663F2FDE5E52}" dt="2020-02-16T20:02:44.542" v="6268" actId="478"/>
          <ac:cxnSpMkLst>
            <pc:docMk/>
            <pc:sldMk cId="3199942740" sldId="287"/>
            <ac:cxnSpMk id="56" creationId="{131387AC-C7CF-4F91-A0BE-7A54ED275DAB}"/>
          </ac:cxnSpMkLst>
        </pc:cxnChg>
        <pc:cxnChg chg="add del mod">
          <ac:chgData name="김현준" userId="185f8337-2247-4f37-8bdb-f28dabdaedae" providerId="ADAL" clId="{838C3C9A-63DD-47DC-9448-663F2FDE5E52}" dt="2020-02-16T20:02:44.542" v="6268" actId="478"/>
          <ac:cxnSpMkLst>
            <pc:docMk/>
            <pc:sldMk cId="3199942740" sldId="287"/>
            <ac:cxnSpMk id="57" creationId="{AF967D39-8BFF-491C-8AA4-3911C7D9B9E1}"/>
          </ac:cxnSpMkLst>
        </pc:cxnChg>
        <pc:cxnChg chg="add mod">
          <ac:chgData name="김현준" userId="185f8337-2247-4f37-8bdb-f28dabdaedae" providerId="ADAL" clId="{838C3C9A-63DD-47DC-9448-663F2FDE5E52}" dt="2020-02-16T20:05:23.929" v="6433" actId="1035"/>
          <ac:cxnSpMkLst>
            <pc:docMk/>
            <pc:sldMk cId="3199942740" sldId="287"/>
            <ac:cxnSpMk id="69" creationId="{F5F7A167-F19E-4A2A-85C2-FB2AC936F19B}"/>
          </ac:cxnSpMkLst>
        </pc:cxnChg>
        <pc:cxnChg chg="add mod">
          <ac:chgData name="김현준" userId="185f8337-2247-4f37-8bdb-f28dabdaedae" providerId="ADAL" clId="{838C3C9A-63DD-47DC-9448-663F2FDE5E52}" dt="2020-02-16T20:05:23.929" v="6433" actId="1035"/>
          <ac:cxnSpMkLst>
            <pc:docMk/>
            <pc:sldMk cId="3199942740" sldId="287"/>
            <ac:cxnSpMk id="70" creationId="{0AB6BD34-D618-4467-BD55-505DC4B770FD}"/>
          </ac:cxnSpMkLst>
        </pc:cxnChg>
        <pc:cxnChg chg="add mod">
          <ac:chgData name="김현준" userId="185f8337-2247-4f37-8bdb-f28dabdaedae" providerId="ADAL" clId="{838C3C9A-63DD-47DC-9448-663F2FDE5E52}" dt="2020-02-16T20:06:02.439" v="6452" actId="1037"/>
          <ac:cxnSpMkLst>
            <pc:docMk/>
            <pc:sldMk cId="3199942740" sldId="287"/>
            <ac:cxnSpMk id="75" creationId="{9C0307A2-699E-4028-B1B2-FBD30419B009}"/>
          </ac:cxnSpMkLst>
        </pc:cxnChg>
      </pc:sldChg>
      <pc:sldChg chg="addSp delSp modSp">
        <pc:chgData name="김현준" userId="185f8337-2247-4f37-8bdb-f28dabdaedae" providerId="ADAL" clId="{838C3C9A-63DD-47DC-9448-663F2FDE5E52}" dt="2020-02-16T19:30:06.050" v="5843"/>
        <pc:sldMkLst>
          <pc:docMk/>
          <pc:sldMk cId="3498004332" sldId="288"/>
        </pc:sldMkLst>
        <pc:spChg chg="mod">
          <ac:chgData name="김현준" userId="185f8337-2247-4f37-8bdb-f28dabdaedae" providerId="ADAL" clId="{838C3C9A-63DD-47DC-9448-663F2FDE5E52}" dt="2020-02-16T18:49:25.322" v="5145" actId="20577"/>
          <ac:spMkLst>
            <pc:docMk/>
            <pc:sldMk cId="3498004332" sldId="288"/>
            <ac:spMk id="2" creationId="{25064D9E-68C4-430A-8399-2A0D997F3A97}"/>
          </ac:spMkLst>
        </pc:spChg>
        <pc:spChg chg="del mod">
          <ac:chgData name="김현준" userId="185f8337-2247-4f37-8bdb-f28dabdaedae" providerId="ADAL" clId="{838C3C9A-63DD-47DC-9448-663F2FDE5E52}" dt="2020-02-16T15:28:30.981" v="3090" actId="478"/>
          <ac:spMkLst>
            <pc:docMk/>
            <pc:sldMk cId="3498004332" sldId="288"/>
            <ac:spMk id="3" creationId="{2A10CBB6-36C9-4999-943F-1F1AB8A78B67}"/>
          </ac:spMkLst>
        </pc:spChg>
        <pc:spChg chg="add mod">
          <ac:chgData name="김현준" userId="185f8337-2247-4f37-8bdb-f28dabdaedae" providerId="ADAL" clId="{838C3C9A-63DD-47DC-9448-663F2FDE5E52}" dt="2020-02-16T18:49:55.311" v="5226" actId="20577"/>
          <ac:spMkLst>
            <pc:docMk/>
            <pc:sldMk cId="3498004332" sldId="288"/>
            <ac:spMk id="6" creationId="{9E481885-2A04-4CEC-B5A2-479A5DDC40E1}"/>
          </ac:spMkLst>
        </pc:spChg>
        <pc:spChg chg="add mod">
          <ac:chgData name="김현준" userId="185f8337-2247-4f37-8bdb-f28dabdaedae" providerId="ADAL" clId="{838C3C9A-63DD-47DC-9448-663F2FDE5E52}" dt="2020-02-16T19:29:55.703" v="5837" actId="404"/>
          <ac:spMkLst>
            <pc:docMk/>
            <pc:sldMk cId="3498004332" sldId="288"/>
            <ac:spMk id="8" creationId="{27BFABE1-B623-495C-8398-8BB38249EFC8}"/>
          </ac:spMkLst>
        </pc:spChg>
        <pc:spChg chg="add mod">
          <ac:chgData name="김현준" userId="185f8337-2247-4f37-8bdb-f28dabdaedae" providerId="ADAL" clId="{838C3C9A-63DD-47DC-9448-663F2FDE5E52}" dt="2020-02-16T19:30:03.813" v="5841" actId="404"/>
          <ac:spMkLst>
            <pc:docMk/>
            <pc:sldMk cId="3498004332" sldId="288"/>
            <ac:spMk id="9" creationId="{896C0491-D46D-48B0-A51E-60A16B7550E5}"/>
          </ac:spMkLst>
        </pc:spChg>
        <pc:spChg chg="add del mod">
          <ac:chgData name="김현준" userId="185f8337-2247-4f37-8bdb-f28dabdaedae" providerId="ADAL" clId="{838C3C9A-63DD-47DC-9448-663F2FDE5E52}" dt="2020-02-16T19:30:06.050" v="5843"/>
          <ac:spMkLst>
            <pc:docMk/>
            <pc:sldMk cId="3498004332" sldId="288"/>
            <ac:spMk id="10" creationId="{53CDB2BD-8432-4189-A2EC-E641166A29F7}"/>
          </ac:spMkLst>
        </pc:spChg>
        <pc:picChg chg="add mod ord modCrop">
          <ac:chgData name="김현준" userId="185f8337-2247-4f37-8bdb-f28dabdaedae" providerId="ADAL" clId="{838C3C9A-63DD-47DC-9448-663F2FDE5E52}" dt="2020-02-16T18:51:01.207" v="5313" actId="167"/>
          <ac:picMkLst>
            <pc:docMk/>
            <pc:sldMk cId="3498004332" sldId="288"/>
            <ac:picMk id="4" creationId="{5B3FB676-9CD4-4959-8A9E-88994D67A06C}"/>
          </ac:picMkLst>
        </pc:picChg>
        <pc:picChg chg="add mod modCrop">
          <ac:chgData name="김현준" userId="185f8337-2247-4f37-8bdb-f28dabdaedae" providerId="ADAL" clId="{838C3C9A-63DD-47DC-9448-663F2FDE5E52}" dt="2020-02-16T19:29:21.708" v="5821" actId="1076"/>
          <ac:picMkLst>
            <pc:docMk/>
            <pc:sldMk cId="3498004332" sldId="288"/>
            <ac:picMk id="5" creationId="{8494562F-9DB5-4259-8ABA-2117F011071E}"/>
          </ac:picMkLst>
        </pc:picChg>
        <pc:picChg chg="add mod modCrop">
          <ac:chgData name="김현준" userId="185f8337-2247-4f37-8bdb-f28dabdaedae" providerId="ADAL" clId="{838C3C9A-63DD-47DC-9448-663F2FDE5E52}" dt="2020-02-16T18:51:08.970" v="5326" actId="1036"/>
          <ac:picMkLst>
            <pc:docMk/>
            <pc:sldMk cId="3498004332" sldId="288"/>
            <ac:picMk id="7" creationId="{FC059F2A-B434-4859-B407-4D3C17F5C17A}"/>
          </ac:picMkLst>
        </pc:picChg>
      </pc:sldChg>
      <pc:sldChg chg="modSp del ord">
        <pc:chgData name="김현준" userId="185f8337-2247-4f37-8bdb-f28dabdaedae" providerId="ADAL" clId="{838C3C9A-63DD-47DC-9448-663F2FDE5E52}" dt="2020-02-16T18:44:00.977" v="4921" actId="2696"/>
        <pc:sldMkLst>
          <pc:docMk/>
          <pc:sldMk cId="3798116562" sldId="289"/>
        </pc:sldMkLst>
        <pc:spChg chg="mod">
          <ac:chgData name="김현준" userId="185f8337-2247-4f37-8bdb-f28dabdaedae" providerId="ADAL" clId="{838C3C9A-63DD-47DC-9448-663F2FDE5E52}" dt="2020-02-16T18:18:27.572" v="4079"/>
          <ac:spMkLst>
            <pc:docMk/>
            <pc:sldMk cId="3798116562" sldId="289"/>
            <ac:spMk id="2" creationId="{4C2FAF4A-CC27-4691-A728-CB0C561C1594}"/>
          </ac:spMkLst>
        </pc:spChg>
        <pc:spChg chg="mod">
          <ac:chgData name="김현준" userId="185f8337-2247-4f37-8bdb-f28dabdaedae" providerId="ADAL" clId="{838C3C9A-63DD-47DC-9448-663F2FDE5E52}" dt="2020-02-16T18:43:51.893" v="4914"/>
          <ac:spMkLst>
            <pc:docMk/>
            <pc:sldMk cId="3798116562" sldId="289"/>
            <ac:spMk id="3" creationId="{8867B405-C17B-4EC2-878C-F74D5F44ABF9}"/>
          </ac:spMkLst>
        </pc:spChg>
      </pc:sldChg>
      <pc:sldChg chg="modSp del">
        <pc:chgData name="김현준" userId="185f8337-2247-4f37-8bdb-f28dabdaedae" providerId="ADAL" clId="{838C3C9A-63DD-47DC-9448-663F2FDE5E52}" dt="2020-02-16T18:17:50.773" v="4068" actId="2696"/>
        <pc:sldMkLst>
          <pc:docMk/>
          <pc:sldMk cId="1774325949" sldId="290"/>
        </pc:sldMkLst>
        <pc:spChg chg="mod">
          <ac:chgData name="김현준" userId="185f8337-2247-4f37-8bdb-f28dabdaedae" providerId="ADAL" clId="{838C3C9A-63DD-47DC-9448-663F2FDE5E52}" dt="2020-02-16T13:00:25.805" v="2795"/>
          <ac:spMkLst>
            <pc:docMk/>
            <pc:sldMk cId="1774325949" sldId="290"/>
            <ac:spMk id="2" creationId="{0A7D7F17-57F5-4E2B-BE1E-2F70CAF91EF1}"/>
          </ac:spMkLst>
        </pc:spChg>
        <pc:spChg chg="mod">
          <ac:chgData name="김현준" userId="185f8337-2247-4f37-8bdb-f28dabdaedae" providerId="ADAL" clId="{838C3C9A-63DD-47DC-9448-663F2FDE5E52}" dt="2020-02-16T17:51:02.882" v="4049" actId="20577"/>
          <ac:spMkLst>
            <pc:docMk/>
            <pc:sldMk cId="1774325949" sldId="290"/>
            <ac:spMk id="3" creationId="{A22980D5-7529-462E-A91E-79B2831192BD}"/>
          </ac:spMkLst>
        </pc:spChg>
      </pc:sldChg>
      <pc:sldChg chg="modSp add">
        <pc:chgData name="김현준" userId="185f8337-2247-4f37-8bdb-f28dabdaedae" providerId="ADAL" clId="{838C3C9A-63DD-47DC-9448-663F2FDE5E52}" dt="2020-02-16T19:47:45.120" v="6219"/>
        <pc:sldMkLst>
          <pc:docMk/>
          <pc:sldMk cId="1028800525" sldId="291"/>
        </pc:sldMkLst>
        <pc:spChg chg="mod">
          <ac:chgData name="김현준" userId="185f8337-2247-4f37-8bdb-f28dabdaedae" providerId="ADAL" clId="{838C3C9A-63DD-47DC-9448-663F2FDE5E52}" dt="2020-02-16T19:47:45.120" v="6219"/>
          <ac:spMkLst>
            <pc:docMk/>
            <pc:sldMk cId="1028800525" sldId="291"/>
            <ac:spMk id="3" creationId="{00000000-0000-0000-0000-000000000000}"/>
          </ac:spMkLst>
        </pc:spChg>
      </pc:sldChg>
      <pc:sldChg chg="addSp delSp modSp add ord">
        <pc:chgData name="김현준" userId="185f8337-2247-4f37-8bdb-f28dabdaedae" providerId="ADAL" clId="{838C3C9A-63DD-47DC-9448-663F2FDE5E52}" dt="2020-02-16T18:43:39.788" v="4912" actId="207"/>
        <pc:sldMkLst>
          <pc:docMk/>
          <pc:sldMk cId="821569811" sldId="292"/>
        </pc:sldMkLst>
        <pc:spChg chg="mod">
          <ac:chgData name="김현준" userId="185f8337-2247-4f37-8bdb-f28dabdaedae" providerId="ADAL" clId="{838C3C9A-63DD-47DC-9448-663F2FDE5E52}" dt="2020-02-15T12:43:37.839" v="1111" actId="20577"/>
          <ac:spMkLst>
            <pc:docMk/>
            <pc:sldMk cId="821569811" sldId="292"/>
            <ac:spMk id="3" creationId="{00000000-0000-0000-0000-000000000000}"/>
          </ac:spMkLst>
        </pc:spChg>
        <pc:spChg chg="add mod">
          <ac:chgData name="김현준" userId="185f8337-2247-4f37-8bdb-f28dabdaedae" providerId="ADAL" clId="{838C3C9A-63DD-47DC-9448-663F2FDE5E52}" dt="2020-02-16T18:43:39.788" v="4912" actId="207"/>
          <ac:spMkLst>
            <pc:docMk/>
            <pc:sldMk cId="821569811" sldId="292"/>
            <ac:spMk id="7" creationId="{AD60C17D-266B-4DDD-84E6-5A802E85DCEC}"/>
          </ac:spMkLst>
        </pc:spChg>
        <pc:picChg chg="add mod">
          <ac:chgData name="김현준" userId="185f8337-2247-4f37-8bdb-f28dabdaedae" providerId="ADAL" clId="{838C3C9A-63DD-47DC-9448-663F2FDE5E52}" dt="2020-02-16T18:41:46.256" v="4878" actId="1038"/>
          <ac:picMkLst>
            <pc:docMk/>
            <pc:sldMk cId="821569811" sldId="292"/>
            <ac:picMk id="4" creationId="{A2303F9E-5FB7-4624-A563-E2A181ED9887}"/>
          </ac:picMkLst>
        </pc:picChg>
        <pc:picChg chg="add del mod">
          <ac:chgData name="김현준" userId="185f8337-2247-4f37-8bdb-f28dabdaedae" providerId="ADAL" clId="{838C3C9A-63DD-47DC-9448-663F2FDE5E52}" dt="2020-02-15T12:46:41.702" v="1118" actId="478"/>
          <ac:picMkLst>
            <pc:docMk/>
            <pc:sldMk cId="821569811" sldId="292"/>
            <ac:picMk id="5" creationId="{EA6BDD48-8CB8-477A-9B24-CF98C12F1EBE}"/>
          </ac:picMkLst>
        </pc:picChg>
        <pc:picChg chg="add mod">
          <ac:chgData name="김현준" userId="185f8337-2247-4f37-8bdb-f28dabdaedae" providerId="ADAL" clId="{838C3C9A-63DD-47DC-9448-663F2FDE5E52}" dt="2020-02-16T18:41:46.256" v="4878" actId="1038"/>
          <ac:picMkLst>
            <pc:docMk/>
            <pc:sldMk cId="821569811" sldId="292"/>
            <ac:picMk id="6" creationId="{7B61A21C-FC70-442F-91C6-913E09838BEC}"/>
          </ac:picMkLst>
        </pc:picChg>
      </pc:sldChg>
      <pc:sldChg chg="modSp add ord">
        <pc:chgData name="김현준" userId="185f8337-2247-4f37-8bdb-f28dabdaedae" providerId="ADAL" clId="{838C3C9A-63DD-47DC-9448-663F2FDE5E52}" dt="2020-02-16T18:47:19.533" v="4948" actId="207"/>
        <pc:sldMkLst>
          <pc:docMk/>
          <pc:sldMk cId="3505119293" sldId="293"/>
        </pc:sldMkLst>
        <pc:spChg chg="mod">
          <ac:chgData name="김현준" userId="185f8337-2247-4f37-8bdb-f28dabdaedae" providerId="ADAL" clId="{838C3C9A-63DD-47DC-9448-663F2FDE5E52}" dt="2020-02-16T18:47:19.533" v="4948" actId="207"/>
          <ac:spMkLst>
            <pc:docMk/>
            <pc:sldMk cId="3505119293" sldId="293"/>
            <ac:spMk id="3" creationId="{00000000-0000-0000-0000-000000000000}"/>
          </ac:spMkLst>
        </pc:spChg>
      </pc:sldChg>
      <pc:sldChg chg="modSp add del">
        <pc:chgData name="김현준" userId="185f8337-2247-4f37-8bdb-f28dabdaedae" providerId="ADAL" clId="{838C3C9A-63DD-47DC-9448-663F2FDE5E52}" dt="2020-02-15T16:34:24.188" v="2628" actId="2696"/>
        <pc:sldMkLst>
          <pc:docMk/>
          <pc:sldMk cId="4244905889" sldId="294"/>
        </pc:sldMkLst>
        <pc:spChg chg="mod">
          <ac:chgData name="김현준" userId="185f8337-2247-4f37-8bdb-f28dabdaedae" providerId="ADAL" clId="{838C3C9A-63DD-47DC-9448-663F2FDE5E52}" dt="2020-02-15T13:01:17.342" v="2175" actId="20577"/>
          <ac:spMkLst>
            <pc:docMk/>
            <pc:sldMk cId="4244905889" sldId="294"/>
            <ac:spMk id="3" creationId="{00000000-0000-0000-0000-000000000000}"/>
          </ac:spMkLst>
        </pc:spChg>
      </pc:sldChg>
      <pc:sldChg chg="add del">
        <pc:chgData name="김현준" userId="185f8337-2247-4f37-8bdb-f28dabdaedae" providerId="ADAL" clId="{838C3C9A-63DD-47DC-9448-663F2FDE5E52}" dt="2020-02-15T13:00:39.239" v="2068"/>
        <pc:sldMkLst>
          <pc:docMk/>
          <pc:sldMk cId="3171905078" sldId="295"/>
        </pc:sldMkLst>
      </pc:sldChg>
      <pc:sldChg chg="modSp add del">
        <pc:chgData name="김현준" userId="185f8337-2247-4f37-8bdb-f28dabdaedae" providerId="ADAL" clId="{838C3C9A-63DD-47DC-9448-663F2FDE5E52}" dt="2020-02-16T10:52:21.275" v="2633" actId="2696"/>
        <pc:sldMkLst>
          <pc:docMk/>
          <pc:sldMk cId="3275194879" sldId="295"/>
        </pc:sldMkLst>
        <pc:spChg chg="mod">
          <ac:chgData name="김현준" userId="185f8337-2247-4f37-8bdb-f28dabdaedae" providerId="ADAL" clId="{838C3C9A-63DD-47DC-9448-663F2FDE5E52}" dt="2020-02-15T13:01:35.015" v="2192"/>
          <ac:spMkLst>
            <pc:docMk/>
            <pc:sldMk cId="3275194879" sldId="295"/>
            <ac:spMk id="2" creationId="{901B7462-D3C7-4585-A6B6-0B3F60814D69}"/>
          </ac:spMkLst>
        </pc:spChg>
        <pc:spChg chg="mod">
          <ac:chgData name="김현준" userId="185f8337-2247-4f37-8bdb-f28dabdaedae" providerId="ADAL" clId="{838C3C9A-63DD-47DC-9448-663F2FDE5E52}" dt="2020-02-15T13:08:15.933" v="2627" actId="20577"/>
          <ac:spMkLst>
            <pc:docMk/>
            <pc:sldMk cId="3275194879" sldId="295"/>
            <ac:spMk id="3" creationId="{6237ACC0-0C94-428C-940E-B0A2D42F0A9B}"/>
          </ac:spMkLst>
        </pc:spChg>
      </pc:sldChg>
      <pc:sldChg chg="add del">
        <pc:chgData name="김현준" userId="185f8337-2247-4f37-8bdb-f28dabdaedae" providerId="ADAL" clId="{838C3C9A-63DD-47DC-9448-663F2FDE5E52}" dt="2020-02-15T13:08:06.880" v="2626" actId="2696"/>
        <pc:sldMkLst>
          <pc:docMk/>
          <pc:sldMk cId="3289242426" sldId="296"/>
        </pc:sldMkLst>
      </pc:sldChg>
      <pc:sldChg chg="modSp add">
        <pc:chgData name="김현준" userId="185f8337-2247-4f37-8bdb-f28dabdaedae" providerId="ADAL" clId="{838C3C9A-63DD-47DC-9448-663F2FDE5E52}" dt="2020-02-16T19:58:16.142" v="6266" actId="12"/>
        <pc:sldMkLst>
          <pc:docMk/>
          <pc:sldMk cId="3149498139" sldId="297"/>
        </pc:sldMkLst>
        <pc:spChg chg="mod">
          <ac:chgData name="김현준" userId="185f8337-2247-4f37-8bdb-f28dabdaedae" providerId="ADAL" clId="{838C3C9A-63DD-47DC-9448-663F2FDE5E52}" dt="2020-02-16T19:58:16.142" v="6266" actId="12"/>
          <ac:spMkLst>
            <pc:docMk/>
            <pc:sldMk cId="3149498139" sldId="297"/>
            <ac:spMk id="3" creationId="{6237ACC0-0C94-428C-940E-B0A2D42F0A9B}"/>
          </ac:spMkLst>
        </pc:spChg>
      </pc:sldChg>
      <pc:sldChg chg="addSp delSp modSp add ord">
        <pc:chgData name="김현준" userId="185f8337-2247-4f37-8bdb-f28dabdaedae" providerId="ADAL" clId="{838C3C9A-63DD-47DC-9448-663F2FDE5E52}" dt="2020-02-16T18:49:05.776" v="5103" actId="20577"/>
        <pc:sldMkLst>
          <pc:docMk/>
          <pc:sldMk cId="2820033202" sldId="298"/>
        </pc:sldMkLst>
        <pc:spChg chg="mod">
          <ac:chgData name="김현준" userId="185f8337-2247-4f37-8bdb-f28dabdaedae" providerId="ADAL" clId="{838C3C9A-63DD-47DC-9448-663F2FDE5E52}" dt="2020-02-16T18:49:05.776" v="5103" actId="20577"/>
          <ac:spMkLst>
            <pc:docMk/>
            <pc:sldMk cId="2820033202" sldId="298"/>
            <ac:spMk id="2" creationId="{5385315D-DAF9-4F64-8745-B387E5B1B7C5}"/>
          </ac:spMkLst>
        </pc:spChg>
        <pc:spChg chg="del">
          <ac:chgData name="김현준" userId="185f8337-2247-4f37-8bdb-f28dabdaedae" providerId="ADAL" clId="{838C3C9A-63DD-47DC-9448-663F2FDE5E52}" dt="2020-02-16T15:30:08.702" v="3112" actId="478"/>
          <ac:spMkLst>
            <pc:docMk/>
            <pc:sldMk cId="2820033202" sldId="298"/>
            <ac:spMk id="3" creationId="{16B8AE85-35B2-4ED1-990A-5DCBC69B7C4F}"/>
          </ac:spMkLst>
        </pc:spChg>
        <pc:picChg chg="add mod modCrop">
          <ac:chgData name="김현준" userId="185f8337-2247-4f37-8bdb-f28dabdaedae" providerId="ADAL" clId="{838C3C9A-63DD-47DC-9448-663F2FDE5E52}" dt="2020-02-16T18:48:36.336" v="5019" actId="1076"/>
          <ac:picMkLst>
            <pc:docMk/>
            <pc:sldMk cId="2820033202" sldId="298"/>
            <ac:picMk id="4" creationId="{5ADA412D-38BA-46B6-91B7-AFFD58205457}"/>
          </ac:picMkLst>
        </pc:picChg>
        <pc:picChg chg="add mod modCrop">
          <ac:chgData name="김현준" userId="185f8337-2247-4f37-8bdb-f28dabdaedae" providerId="ADAL" clId="{838C3C9A-63DD-47DC-9448-663F2FDE5E52}" dt="2020-02-16T18:48:39.249" v="5020" actId="1076"/>
          <ac:picMkLst>
            <pc:docMk/>
            <pc:sldMk cId="2820033202" sldId="298"/>
            <ac:picMk id="5" creationId="{C8AA366A-BC37-4D06-84FD-34AAF939D4FA}"/>
          </ac:picMkLst>
        </pc:picChg>
        <pc:picChg chg="add mod modCrop">
          <ac:chgData name="김현준" userId="185f8337-2247-4f37-8bdb-f28dabdaedae" providerId="ADAL" clId="{838C3C9A-63DD-47DC-9448-663F2FDE5E52}" dt="2020-02-16T18:48:33.727" v="5018" actId="14100"/>
          <ac:picMkLst>
            <pc:docMk/>
            <pc:sldMk cId="2820033202" sldId="298"/>
            <ac:picMk id="6" creationId="{537CC0D5-960B-4952-B683-96F7E05042B4}"/>
          </ac:picMkLst>
        </pc:picChg>
      </pc:sldChg>
      <pc:sldChg chg="addSp delSp modSp add">
        <pc:chgData name="김현준" userId="185f8337-2247-4f37-8bdb-f28dabdaedae" providerId="ADAL" clId="{838C3C9A-63DD-47DC-9448-663F2FDE5E52}" dt="2020-02-16T18:58:40.531" v="5741" actId="1035"/>
        <pc:sldMkLst>
          <pc:docMk/>
          <pc:sldMk cId="2242665676" sldId="299"/>
        </pc:sldMkLst>
        <pc:spChg chg="mod">
          <ac:chgData name="김현준" userId="185f8337-2247-4f37-8bdb-f28dabdaedae" providerId="ADAL" clId="{838C3C9A-63DD-47DC-9448-663F2FDE5E52}" dt="2020-02-16T18:52:12.262" v="5346"/>
          <ac:spMkLst>
            <pc:docMk/>
            <pc:sldMk cId="2242665676" sldId="299"/>
            <ac:spMk id="2" creationId="{A437E1AB-ACF6-45D3-B098-B1C05BD9B0E1}"/>
          </ac:spMkLst>
        </pc:spChg>
        <pc:spChg chg="mod">
          <ac:chgData name="김현준" userId="185f8337-2247-4f37-8bdb-f28dabdaedae" providerId="ADAL" clId="{838C3C9A-63DD-47DC-9448-663F2FDE5E52}" dt="2020-02-16T18:58:33.834" v="5717" actId="20577"/>
          <ac:spMkLst>
            <pc:docMk/>
            <pc:sldMk cId="2242665676" sldId="299"/>
            <ac:spMk id="3" creationId="{44A4FF0B-09E0-4151-BBDB-3833E82D73D5}"/>
          </ac:spMkLst>
        </pc:spChg>
        <pc:picChg chg="add del mod">
          <ac:chgData name="김현준" userId="185f8337-2247-4f37-8bdb-f28dabdaedae" providerId="ADAL" clId="{838C3C9A-63DD-47DC-9448-663F2FDE5E52}" dt="2020-02-16T15:50:53.135" v="3958"/>
          <ac:picMkLst>
            <pc:docMk/>
            <pc:sldMk cId="2242665676" sldId="299"/>
            <ac:picMk id="4" creationId="{6E006B4C-11D5-4DFB-84E0-663FB851F41C}"/>
          </ac:picMkLst>
        </pc:picChg>
        <pc:picChg chg="add mod modCrop">
          <ac:chgData name="김현준" userId="185f8337-2247-4f37-8bdb-f28dabdaedae" providerId="ADAL" clId="{838C3C9A-63DD-47DC-9448-663F2FDE5E52}" dt="2020-02-16T18:58:40.531" v="5741" actId="1035"/>
          <ac:picMkLst>
            <pc:docMk/>
            <pc:sldMk cId="2242665676" sldId="299"/>
            <ac:picMk id="5" creationId="{7F0D8D59-0DF1-4021-A84C-B38D10110F40}"/>
          </ac:picMkLst>
        </pc:picChg>
        <pc:picChg chg="add mod modCrop">
          <ac:chgData name="김현준" userId="185f8337-2247-4f37-8bdb-f28dabdaedae" providerId="ADAL" clId="{838C3C9A-63DD-47DC-9448-663F2FDE5E52}" dt="2020-02-16T18:58:40.531" v="5741" actId="1035"/>
          <ac:picMkLst>
            <pc:docMk/>
            <pc:sldMk cId="2242665676" sldId="299"/>
            <ac:picMk id="6" creationId="{E248D921-7B01-41BB-B82A-B8C0AB9E49EA}"/>
          </ac:picMkLst>
        </pc:picChg>
        <pc:picChg chg="add mod">
          <ac:chgData name="김현준" userId="185f8337-2247-4f37-8bdb-f28dabdaedae" providerId="ADAL" clId="{838C3C9A-63DD-47DC-9448-663F2FDE5E52}" dt="2020-02-16T18:58:40.531" v="5741" actId="1035"/>
          <ac:picMkLst>
            <pc:docMk/>
            <pc:sldMk cId="2242665676" sldId="299"/>
            <ac:picMk id="7" creationId="{EF2AAB00-0E8D-4D08-B406-496505BF829F}"/>
          </ac:picMkLst>
        </pc:picChg>
      </pc:sldChg>
      <pc:sldChg chg="addSp delSp modSp add ord">
        <pc:chgData name="김현준" userId="185f8337-2247-4f37-8bdb-f28dabdaedae" providerId="ADAL" clId="{838C3C9A-63DD-47DC-9448-663F2FDE5E52}" dt="2020-02-16T19:31:31.789" v="5861"/>
        <pc:sldMkLst>
          <pc:docMk/>
          <pc:sldMk cId="835027471" sldId="300"/>
        </pc:sldMkLst>
        <pc:spChg chg="mod">
          <ac:chgData name="김현준" userId="185f8337-2247-4f37-8bdb-f28dabdaedae" providerId="ADAL" clId="{838C3C9A-63DD-47DC-9448-663F2FDE5E52}" dt="2020-02-16T18:49:22.431" v="5144"/>
          <ac:spMkLst>
            <pc:docMk/>
            <pc:sldMk cId="835027471" sldId="300"/>
            <ac:spMk id="2" creationId="{A95E69CA-32C7-4495-94AE-80854B83368A}"/>
          </ac:spMkLst>
        </pc:spChg>
        <pc:spChg chg="del">
          <ac:chgData name="김현준" userId="185f8337-2247-4f37-8bdb-f28dabdaedae" providerId="ADAL" clId="{838C3C9A-63DD-47DC-9448-663F2FDE5E52}" dt="2020-02-16T15:15:58.319" v="2812" actId="478"/>
          <ac:spMkLst>
            <pc:docMk/>
            <pc:sldMk cId="835027471" sldId="300"/>
            <ac:spMk id="3" creationId="{FBC14622-FBF8-4DC1-BA7D-C498DDA0B1CF}"/>
          </ac:spMkLst>
        </pc:spChg>
        <pc:spChg chg="add del">
          <ac:chgData name="김현준" userId="185f8337-2247-4f37-8bdb-f28dabdaedae" providerId="ADAL" clId="{838C3C9A-63DD-47DC-9448-663F2FDE5E52}" dt="2020-02-16T15:17:09.989" v="2835" actId="478"/>
          <ac:spMkLst>
            <pc:docMk/>
            <pc:sldMk cId="835027471" sldId="300"/>
            <ac:spMk id="4" creationId="{C2F1437A-DBB9-4EDD-A378-5B318E271693}"/>
          </ac:spMkLst>
        </pc:spChg>
        <pc:spChg chg="add mod">
          <ac:chgData name="김현준" userId="185f8337-2247-4f37-8bdb-f28dabdaedae" providerId="ADAL" clId="{838C3C9A-63DD-47DC-9448-663F2FDE5E52}" dt="2020-02-16T15:25:50.543" v="3029" actId="1036"/>
          <ac:spMkLst>
            <pc:docMk/>
            <pc:sldMk cId="835027471" sldId="300"/>
            <ac:spMk id="5" creationId="{0B364B70-8994-4DCF-A406-8342F6DB3535}"/>
          </ac:spMkLst>
        </pc:spChg>
        <pc:spChg chg="add mod">
          <ac:chgData name="김현준" userId="185f8337-2247-4f37-8bdb-f28dabdaedae" providerId="ADAL" clId="{838C3C9A-63DD-47DC-9448-663F2FDE5E52}" dt="2020-02-16T15:25:50.543" v="3029" actId="1036"/>
          <ac:spMkLst>
            <pc:docMk/>
            <pc:sldMk cId="835027471" sldId="300"/>
            <ac:spMk id="6" creationId="{86EAFDB2-D739-49A3-A4A3-C6F5C85DB28B}"/>
          </ac:spMkLst>
        </pc:spChg>
        <pc:spChg chg="add mod">
          <ac:chgData name="김현준" userId="185f8337-2247-4f37-8bdb-f28dabdaedae" providerId="ADAL" clId="{838C3C9A-63DD-47DC-9448-663F2FDE5E52}" dt="2020-02-16T15:25:50.543" v="3029" actId="1036"/>
          <ac:spMkLst>
            <pc:docMk/>
            <pc:sldMk cId="835027471" sldId="300"/>
            <ac:spMk id="7" creationId="{02A91182-08BD-42CA-884F-322B01CA62C2}"/>
          </ac:spMkLst>
        </pc:spChg>
        <pc:spChg chg="add mod">
          <ac:chgData name="김현준" userId="185f8337-2247-4f37-8bdb-f28dabdaedae" providerId="ADAL" clId="{838C3C9A-63DD-47DC-9448-663F2FDE5E52}" dt="2020-02-16T15:25:50.543" v="3029" actId="1036"/>
          <ac:spMkLst>
            <pc:docMk/>
            <pc:sldMk cId="835027471" sldId="300"/>
            <ac:spMk id="8" creationId="{8A07D248-69FA-4A5B-88AA-FF98DEC0CAF7}"/>
          </ac:spMkLst>
        </pc:spChg>
        <pc:spChg chg="add mod">
          <ac:chgData name="김현준" userId="185f8337-2247-4f37-8bdb-f28dabdaedae" providerId="ADAL" clId="{838C3C9A-63DD-47DC-9448-663F2FDE5E52}" dt="2020-02-16T15:25:42.048" v="3004" actId="1076"/>
          <ac:spMkLst>
            <pc:docMk/>
            <pc:sldMk cId="835027471" sldId="300"/>
            <ac:spMk id="11" creationId="{68F7EDBC-F862-4E48-A51E-F9481FBAE41A}"/>
          </ac:spMkLst>
        </pc:spChg>
        <pc:spChg chg="add mod">
          <ac:chgData name="김현준" userId="185f8337-2247-4f37-8bdb-f28dabdaedae" providerId="ADAL" clId="{838C3C9A-63DD-47DC-9448-663F2FDE5E52}" dt="2020-02-16T15:25:42.048" v="3004" actId="1076"/>
          <ac:spMkLst>
            <pc:docMk/>
            <pc:sldMk cId="835027471" sldId="300"/>
            <ac:spMk id="12" creationId="{277A4F39-29FF-4831-BB58-CEB56F214E8D}"/>
          </ac:spMkLst>
        </pc:spChg>
        <pc:spChg chg="add mod">
          <ac:chgData name="김현준" userId="185f8337-2247-4f37-8bdb-f28dabdaedae" providerId="ADAL" clId="{838C3C9A-63DD-47DC-9448-663F2FDE5E52}" dt="2020-02-16T15:25:42.048" v="3004" actId="1076"/>
          <ac:spMkLst>
            <pc:docMk/>
            <pc:sldMk cId="835027471" sldId="300"/>
            <ac:spMk id="13" creationId="{6CBD6183-0A33-4FB4-96D6-0FD7518831A2}"/>
          </ac:spMkLst>
        </pc:spChg>
        <pc:spChg chg="add mod">
          <ac:chgData name="김현준" userId="185f8337-2247-4f37-8bdb-f28dabdaedae" providerId="ADAL" clId="{838C3C9A-63DD-47DC-9448-663F2FDE5E52}" dt="2020-02-16T15:25:42.048" v="3004" actId="1076"/>
          <ac:spMkLst>
            <pc:docMk/>
            <pc:sldMk cId="835027471" sldId="300"/>
            <ac:spMk id="14" creationId="{6FEB70AC-47C6-4E45-A9BF-24940977A22B}"/>
          </ac:spMkLst>
        </pc:spChg>
        <pc:spChg chg="add mod">
          <ac:chgData name="김현준" userId="185f8337-2247-4f37-8bdb-f28dabdaedae" providerId="ADAL" clId="{838C3C9A-63DD-47DC-9448-663F2FDE5E52}" dt="2020-02-16T15:27:54.379" v="3085" actId="20577"/>
          <ac:spMkLst>
            <pc:docMk/>
            <pc:sldMk cId="835027471" sldId="300"/>
            <ac:spMk id="24" creationId="{E22278EA-22D9-4EBE-A66A-70D73CE4D893}"/>
          </ac:spMkLst>
        </pc:spChg>
        <pc:spChg chg="add del">
          <ac:chgData name="김현준" userId="185f8337-2247-4f37-8bdb-f28dabdaedae" providerId="ADAL" clId="{838C3C9A-63DD-47DC-9448-663F2FDE5E52}" dt="2020-02-16T15:31:36.825" v="3191"/>
          <ac:spMkLst>
            <pc:docMk/>
            <pc:sldMk cId="835027471" sldId="300"/>
            <ac:spMk id="25" creationId="{A1B2AA48-0B12-4E49-AA63-4E36C4EDC317}"/>
          </ac:spMkLst>
        </pc:spChg>
        <pc:spChg chg="add del mod">
          <ac:chgData name="김현준" userId="185f8337-2247-4f37-8bdb-f28dabdaedae" providerId="ADAL" clId="{838C3C9A-63DD-47DC-9448-663F2FDE5E52}" dt="2020-02-16T19:28:56.412" v="5817" actId="478"/>
          <ac:spMkLst>
            <pc:docMk/>
            <pc:sldMk cId="835027471" sldId="300"/>
            <ac:spMk id="26" creationId="{A01C4FD2-CF1A-43FB-B155-F5DF65B3FA76}"/>
          </ac:spMkLst>
        </pc:spChg>
        <pc:spChg chg="add del mod">
          <ac:chgData name="김현준" userId="185f8337-2247-4f37-8bdb-f28dabdaedae" providerId="ADAL" clId="{838C3C9A-63DD-47DC-9448-663F2FDE5E52}" dt="2020-02-16T19:28:58.168" v="5818" actId="478"/>
          <ac:spMkLst>
            <pc:docMk/>
            <pc:sldMk cId="835027471" sldId="300"/>
            <ac:spMk id="27" creationId="{B0DA1261-80CF-4542-A8F6-6B85DD8926B4}"/>
          </ac:spMkLst>
        </pc:spChg>
        <pc:spChg chg="add mod">
          <ac:chgData name="김현준" userId="185f8337-2247-4f37-8bdb-f28dabdaedae" providerId="ADAL" clId="{838C3C9A-63DD-47DC-9448-663F2FDE5E52}" dt="2020-02-16T19:31:31.789" v="5861"/>
          <ac:spMkLst>
            <pc:docMk/>
            <pc:sldMk cId="835027471" sldId="300"/>
            <ac:spMk id="28" creationId="{99F3266B-933D-4ECA-8E18-3D2BC917EF6C}"/>
          </ac:spMkLst>
        </pc:spChg>
        <pc:picChg chg="add mod">
          <ac:chgData name="김현준" userId="185f8337-2247-4f37-8bdb-f28dabdaedae" providerId="ADAL" clId="{838C3C9A-63DD-47DC-9448-663F2FDE5E52}" dt="2020-02-16T15:25:50.543" v="3029" actId="1036"/>
          <ac:picMkLst>
            <pc:docMk/>
            <pc:sldMk cId="835027471" sldId="300"/>
            <ac:picMk id="9" creationId="{C2A2B44A-60CB-48AD-89F5-FDEA6E32B788}"/>
          </ac:picMkLst>
        </pc:picChg>
        <pc:picChg chg="add mod">
          <ac:chgData name="김현준" userId="185f8337-2247-4f37-8bdb-f28dabdaedae" providerId="ADAL" clId="{838C3C9A-63DD-47DC-9448-663F2FDE5E52}" dt="2020-02-16T15:24:51.957" v="2927" actId="1035"/>
          <ac:picMkLst>
            <pc:docMk/>
            <pc:sldMk cId="835027471" sldId="300"/>
            <ac:picMk id="10" creationId="{30ACBC58-2CFD-471E-9B5D-C09A8BD55B2D}"/>
          </ac:picMkLst>
        </pc:picChg>
        <pc:cxnChg chg="add del mod">
          <ac:chgData name="김현준" userId="185f8337-2247-4f37-8bdb-f28dabdaedae" providerId="ADAL" clId="{838C3C9A-63DD-47DC-9448-663F2FDE5E52}" dt="2020-02-16T15:26:19.716" v="3033" actId="11529"/>
          <ac:cxnSpMkLst>
            <pc:docMk/>
            <pc:sldMk cId="835027471" sldId="300"/>
            <ac:cxnSpMk id="16" creationId="{F9524342-90B8-4E96-AC09-FDDE99DBD8DC}"/>
          </ac:cxnSpMkLst>
        </pc:cxnChg>
        <pc:cxnChg chg="add mod">
          <ac:chgData name="김현준" userId="185f8337-2247-4f37-8bdb-f28dabdaedae" providerId="ADAL" clId="{838C3C9A-63DD-47DC-9448-663F2FDE5E52}" dt="2020-02-16T15:26:54.702" v="3040" actId="14100"/>
          <ac:cxnSpMkLst>
            <pc:docMk/>
            <pc:sldMk cId="835027471" sldId="300"/>
            <ac:cxnSpMk id="19" creationId="{37DB0C4B-3E92-4E7C-9BD8-FD834F142C70}"/>
          </ac:cxnSpMkLst>
        </pc:cxnChg>
      </pc:sldChg>
      <pc:sldChg chg="modSp add del ord">
        <pc:chgData name="김현준" userId="185f8337-2247-4f37-8bdb-f28dabdaedae" providerId="ADAL" clId="{838C3C9A-63DD-47DC-9448-663F2FDE5E52}" dt="2020-02-16T18:32:04.450" v="4599" actId="2696"/>
        <pc:sldMkLst>
          <pc:docMk/>
          <pc:sldMk cId="855893938" sldId="301"/>
        </pc:sldMkLst>
        <pc:spChg chg="mod">
          <ac:chgData name="김현준" userId="185f8337-2247-4f37-8bdb-f28dabdaedae" providerId="ADAL" clId="{838C3C9A-63DD-47DC-9448-663F2FDE5E52}" dt="2020-02-16T18:22:48.275" v="4285"/>
          <ac:spMkLst>
            <pc:docMk/>
            <pc:sldMk cId="855893938" sldId="301"/>
            <ac:spMk id="3" creationId="{424E8DA9-B3FB-4A7A-BC49-99E7A2898841}"/>
          </ac:spMkLst>
        </pc:spChg>
      </pc:sldChg>
      <pc:sldChg chg="addSp delSp modSp add del">
        <pc:chgData name="김현준" userId="185f8337-2247-4f37-8bdb-f28dabdaedae" providerId="ADAL" clId="{838C3C9A-63DD-47DC-9448-663F2FDE5E52}" dt="2020-02-16T17:50:48.679" v="4034" actId="2696"/>
        <pc:sldMkLst>
          <pc:docMk/>
          <pc:sldMk cId="1145810265" sldId="301"/>
        </pc:sldMkLst>
        <pc:spChg chg="add del">
          <ac:chgData name="김현준" userId="185f8337-2247-4f37-8bdb-f28dabdaedae" providerId="ADAL" clId="{838C3C9A-63DD-47DC-9448-663F2FDE5E52}" dt="2020-02-16T15:49:43.618" v="3920" actId="478"/>
          <ac:spMkLst>
            <pc:docMk/>
            <pc:sldMk cId="1145810265" sldId="301"/>
            <ac:spMk id="4" creationId="{76640C75-F74E-47D7-B20F-19BAA38046E3}"/>
          </ac:spMkLst>
        </pc:spChg>
        <pc:spChg chg="add del mod">
          <ac:chgData name="김현준" userId="185f8337-2247-4f37-8bdb-f28dabdaedae" providerId="ADAL" clId="{838C3C9A-63DD-47DC-9448-663F2FDE5E52}" dt="2020-02-16T15:49:52.276" v="3925"/>
          <ac:spMkLst>
            <pc:docMk/>
            <pc:sldMk cId="1145810265" sldId="301"/>
            <ac:spMk id="5" creationId="{0641BB36-DA92-4555-8B5A-EC7140EFBEAB}"/>
          </ac:spMkLst>
        </pc:spChg>
        <pc:spChg chg="add del">
          <ac:chgData name="김현준" userId="185f8337-2247-4f37-8bdb-f28dabdaedae" providerId="ADAL" clId="{838C3C9A-63DD-47DC-9448-663F2FDE5E52}" dt="2020-02-16T15:49:43.618" v="3920" actId="478"/>
          <ac:spMkLst>
            <pc:docMk/>
            <pc:sldMk cId="1145810265" sldId="301"/>
            <ac:spMk id="6" creationId="{0F108EDE-A759-4CB6-AF87-2F043C9A4301}"/>
          </ac:spMkLst>
        </pc:spChg>
        <pc:spChg chg="add del">
          <ac:chgData name="김현준" userId="185f8337-2247-4f37-8bdb-f28dabdaedae" providerId="ADAL" clId="{838C3C9A-63DD-47DC-9448-663F2FDE5E52}" dt="2020-02-16T15:49:43.618" v="3920" actId="478"/>
          <ac:spMkLst>
            <pc:docMk/>
            <pc:sldMk cId="1145810265" sldId="301"/>
            <ac:spMk id="30" creationId="{3BDD1F24-16BF-4964-A06F-320FBCCB6D79}"/>
          </ac:spMkLst>
        </pc:spChg>
        <pc:spChg chg="add del">
          <ac:chgData name="김현준" userId="185f8337-2247-4f37-8bdb-f28dabdaedae" providerId="ADAL" clId="{838C3C9A-63DD-47DC-9448-663F2FDE5E52}" dt="2020-02-16T15:49:43.618" v="3920" actId="478"/>
          <ac:spMkLst>
            <pc:docMk/>
            <pc:sldMk cId="1145810265" sldId="301"/>
            <ac:spMk id="31" creationId="{B0C4AED2-11D3-48C3-9666-335E1F1C0E5A}"/>
          </ac:spMkLst>
        </pc:spChg>
        <pc:grpChg chg="add del">
          <ac:chgData name="김현준" userId="185f8337-2247-4f37-8bdb-f28dabdaedae" providerId="ADAL" clId="{838C3C9A-63DD-47DC-9448-663F2FDE5E52}" dt="2020-02-16T15:49:43.618" v="3920" actId="478"/>
          <ac:grpSpMkLst>
            <pc:docMk/>
            <pc:sldMk cId="1145810265" sldId="301"/>
            <ac:grpSpMk id="29" creationId="{199CB1C0-5DD9-4D5B-9676-6BFDAE467E0B}"/>
          </ac:grpSpMkLst>
        </pc:grpChg>
      </pc:sldChg>
      <pc:sldChg chg="add del">
        <pc:chgData name="김현준" userId="185f8337-2247-4f37-8bdb-f28dabdaedae" providerId="ADAL" clId="{838C3C9A-63DD-47DC-9448-663F2FDE5E52}" dt="2020-02-16T18:47:57.299" v="4980" actId="2696"/>
        <pc:sldMkLst>
          <pc:docMk/>
          <pc:sldMk cId="3406111354" sldId="301"/>
        </pc:sldMkLst>
      </pc:sldChg>
      <pc:sldChg chg="delSp modSp add">
        <pc:chgData name="김현준" userId="185f8337-2247-4f37-8bdb-f28dabdaedae" providerId="ADAL" clId="{838C3C9A-63DD-47DC-9448-663F2FDE5E52}" dt="2020-02-16T20:22:55.216" v="6595" actId="20577"/>
        <pc:sldMkLst>
          <pc:docMk/>
          <pc:sldMk cId="3832807612" sldId="301"/>
        </pc:sldMkLst>
        <pc:spChg chg="mod">
          <ac:chgData name="김현준" userId="185f8337-2247-4f37-8bdb-f28dabdaedae" providerId="ADAL" clId="{838C3C9A-63DD-47DC-9448-663F2FDE5E52}" dt="2020-02-16T20:22:55.216" v="6595" actId="20577"/>
          <ac:spMkLst>
            <pc:docMk/>
            <pc:sldMk cId="3832807612" sldId="301"/>
            <ac:spMk id="3" creationId="{44A4FF0B-09E0-4151-BBDB-3833E82D73D5}"/>
          </ac:spMkLst>
        </pc:spChg>
        <pc:picChg chg="del">
          <ac:chgData name="김현준" userId="185f8337-2247-4f37-8bdb-f28dabdaedae" providerId="ADAL" clId="{838C3C9A-63DD-47DC-9448-663F2FDE5E52}" dt="2020-02-16T18:56:41.759" v="5438" actId="478"/>
          <ac:picMkLst>
            <pc:docMk/>
            <pc:sldMk cId="3832807612" sldId="301"/>
            <ac:picMk id="5" creationId="{7F0D8D59-0DF1-4021-A84C-B38D10110F40}"/>
          </ac:picMkLst>
        </pc:picChg>
        <pc:picChg chg="del">
          <ac:chgData name="김현준" userId="185f8337-2247-4f37-8bdb-f28dabdaedae" providerId="ADAL" clId="{838C3C9A-63DD-47DC-9448-663F2FDE5E52}" dt="2020-02-16T18:56:42.411" v="5439" actId="478"/>
          <ac:picMkLst>
            <pc:docMk/>
            <pc:sldMk cId="3832807612" sldId="301"/>
            <ac:picMk id="6" creationId="{E248D921-7B01-41BB-B82A-B8C0AB9E49EA}"/>
          </ac:picMkLst>
        </pc:picChg>
      </pc:sldChg>
      <pc:sldChg chg="modSp add ord">
        <pc:chgData name="김현준" userId="185f8337-2247-4f37-8bdb-f28dabdaedae" providerId="ADAL" clId="{838C3C9A-63DD-47DC-9448-663F2FDE5E52}" dt="2020-02-16T20:10:17.940" v="6550" actId="27636"/>
        <pc:sldMkLst>
          <pc:docMk/>
          <pc:sldMk cId="3107603243" sldId="302"/>
        </pc:sldMkLst>
        <pc:spChg chg="mod">
          <ac:chgData name="김현준" userId="185f8337-2247-4f37-8bdb-f28dabdaedae" providerId="ADAL" clId="{838C3C9A-63DD-47DC-9448-663F2FDE5E52}" dt="2020-02-16T20:09:28.474" v="6526"/>
          <ac:spMkLst>
            <pc:docMk/>
            <pc:sldMk cId="3107603243" sldId="302"/>
            <ac:spMk id="2" creationId="{B646A0CD-BC82-47BC-A72E-EDBD9A9FF3F3}"/>
          </ac:spMkLst>
        </pc:spChg>
        <pc:spChg chg="mod">
          <ac:chgData name="김현준" userId="185f8337-2247-4f37-8bdb-f28dabdaedae" providerId="ADAL" clId="{838C3C9A-63DD-47DC-9448-663F2FDE5E52}" dt="2020-02-16T20:10:17.940" v="6550" actId="27636"/>
          <ac:spMkLst>
            <pc:docMk/>
            <pc:sldMk cId="3107603243" sldId="302"/>
            <ac:spMk id="3" creationId="{3E38F2DD-829C-4C82-9590-73599B1686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단일 전력 파형을 사용한 </a:t>
            </a:r>
            <a:br>
              <a:rPr lang="en-US" altLang="ko-KR" sz="2800" dirty="0"/>
            </a:br>
            <a:r>
              <a:rPr lang="ko-KR" altLang="en-US" sz="2800" dirty="0"/>
              <a:t>마이크로 컨트롤러상의 코드 유사도 탐지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https://youtu.be/qihkQB5AlXU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FB676-9CD4-4959-8A9E-88994D67A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" r="2533"/>
          <a:stretch/>
        </p:blipFill>
        <p:spPr>
          <a:xfrm>
            <a:off x="557431" y="4614918"/>
            <a:ext cx="11077138" cy="18392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064D9E-68C4-430A-8399-2A0D997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4562F-9DB5-4259-8ABA-2117F0110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4"/>
          <a:stretch/>
        </p:blipFill>
        <p:spPr>
          <a:xfrm>
            <a:off x="428511" y="2961015"/>
            <a:ext cx="11093729" cy="174650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E481885-2A04-4CEC-B5A2-479A5DDC40E1}"/>
              </a:ext>
            </a:extLst>
          </p:cNvPr>
          <p:cNvSpPr txBox="1">
            <a:spLocks/>
          </p:cNvSpPr>
          <p:nvPr/>
        </p:nvSpPr>
        <p:spPr>
          <a:xfrm>
            <a:off x="411919" y="234066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원본 코드와 더미코드와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059F2A-B434-4859-B407-4D3C17F5C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8" r="7162"/>
          <a:stretch/>
        </p:blipFill>
        <p:spPr>
          <a:xfrm>
            <a:off x="524271" y="1161274"/>
            <a:ext cx="11031525" cy="18416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BFABE1-B623-495C-8398-8BB38249EFC8}"/>
              </a:ext>
            </a:extLst>
          </p:cNvPr>
          <p:cNvSpPr/>
          <p:nvPr/>
        </p:nvSpPr>
        <p:spPr>
          <a:xfrm>
            <a:off x="3564494" y="4245586"/>
            <a:ext cx="3411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132 </a:t>
            </a:r>
            <a:r>
              <a:rPr lang="en-US" altLang="ko-KR" sz="1400" dirty="0"/>
              <a:t>(</a:t>
            </a:r>
            <a:r>
              <a:rPr lang="ko-KR" altLang="en-US" sz="1400" dirty="0"/>
              <a:t>1,056</a:t>
            </a:r>
            <a:r>
              <a:rPr lang="en-US" altLang="ko-KR" sz="1400" dirty="0"/>
              <a:t>~1064)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C0491-D46D-48B0-A51E-60A16B7550E5}"/>
              </a:ext>
            </a:extLst>
          </p:cNvPr>
          <p:cNvSpPr/>
          <p:nvPr/>
        </p:nvSpPr>
        <p:spPr>
          <a:xfrm>
            <a:off x="3612393" y="6070033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132 </a:t>
            </a:r>
            <a:r>
              <a:rPr lang="en-US" altLang="ko-KR" sz="1400" dirty="0"/>
              <a:t>(</a:t>
            </a:r>
            <a:r>
              <a:rPr lang="ko-KR" altLang="en-US" sz="1400" dirty="0"/>
              <a:t>1,056</a:t>
            </a:r>
            <a:r>
              <a:rPr lang="en-US" altLang="ko-KR" sz="1400" dirty="0"/>
              <a:t>~1064)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00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7E1AB-ACF6-45D3-B098-B1C05BD9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4FF0B-09E0-4151-BBDB-3833E82D7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판단 기준 필요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D8D59-0DF1-4021-A84C-B38D10110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" r="8773"/>
          <a:stretch/>
        </p:blipFill>
        <p:spPr>
          <a:xfrm>
            <a:off x="422369" y="2025180"/>
            <a:ext cx="11384335" cy="1142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48D921-7B01-41BB-B82A-B8C0AB9E4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34"/>
          <a:stretch/>
        </p:blipFill>
        <p:spPr>
          <a:xfrm>
            <a:off x="365765" y="4926731"/>
            <a:ext cx="11440939" cy="1010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2AAB00-0E8D-4D08-B406-496505BF82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0" r="2533"/>
          <a:stretch/>
        </p:blipFill>
        <p:spPr>
          <a:xfrm>
            <a:off x="437029" y="3286684"/>
            <a:ext cx="11369675" cy="13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7E1AB-ACF6-45D3-B098-B1C05BD9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진행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4FF0B-09E0-4151-BBDB-3833E82D7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846217"/>
            <a:ext cx="11369675" cy="4364083"/>
          </a:xfrm>
        </p:spPr>
        <p:txBody>
          <a:bodyPr/>
          <a:lstStyle/>
          <a:p>
            <a:r>
              <a:rPr lang="ko-KR" altLang="en-US" dirty="0"/>
              <a:t>같은 암호의 다른 구현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견고성 테스트</a:t>
            </a:r>
            <a:endParaRPr lang="en-US" altLang="ko-KR" dirty="0"/>
          </a:p>
          <a:p>
            <a:pPr lvl="1"/>
            <a:r>
              <a:rPr lang="ko-KR" altLang="en-US" dirty="0"/>
              <a:t>가산기 </a:t>
            </a:r>
            <a:r>
              <a:rPr lang="en-US" altLang="ko-KR"/>
              <a:t>: </a:t>
            </a:r>
            <a:r>
              <a:rPr lang="ko-KR" altLang="en-US"/>
              <a:t>레지스터 </a:t>
            </a:r>
            <a:r>
              <a:rPr lang="ko-KR" altLang="en-US" dirty="0"/>
              <a:t>또는 </a:t>
            </a:r>
            <a:r>
              <a:rPr lang="en-US" altLang="ko-KR" dirty="0"/>
              <a:t>SRAM </a:t>
            </a:r>
            <a:r>
              <a:rPr lang="ko-KR" altLang="en-US" dirty="0"/>
              <a:t>주소 변경</a:t>
            </a:r>
            <a:endParaRPr lang="en-US" altLang="ko-KR" dirty="0"/>
          </a:p>
          <a:p>
            <a:pPr lvl="1"/>
            <a:r>
              <a:rPr lang="ko-KR" altLang="en-US" dirty="0"/>
              <a:t>교환 </a:t>
            </a:r>
            <a:r>
              <a:rPr lang="en-US" altLang="ko-KR" dirty="0"/>
              <a:t>: </a:t>
            </a:r>
            <a:r>
              <a:rPr lang="ko-KR" altLang="en-US" dirty="0"/>
              <a:t>가능한 경우 교환</a:t>
            </a:r>
            <a:endParaRPr lang="en-US" altLang="ko-KR" dirty="0"/>
          </a:p>
          <a:p>
            <a:pPr lvl="1"/>
            <a:r>
              <a:rPr lang="en-US" altLang="ko-KR" dirty="0" err="1"/>
              <a:t>dumo</a:t>
            </a:r>
            <a:r>
              <a:rPr lang="en-US" altLang="ko-KR" dirty="0"/>
              <a:t> : </a:t>
            </a:r>
            <a:r>
              <a:rPr lang="ko-KR" altLang="en-US" dirty="0"/>
              <a:t>라운드 밖에 더미 작업 추가</a:t>
            </a:r>
            <a:endParaRPr lang="en-US" altLang="ko-KR" dirty="0"/>
          </a:p>
          <a:p>
            <a:pPr lvl="1"/>
            <a:r>
              <a:rPr lang="en-US" altLang="ko-KR" dirty="0" err="1"/>
              <a:t>Dumi</a:t>
            </a:r>
            <a:r>
              <a:rPr lang="en-US" altLang="ko-KR" dirty="0"/>
              <a:t> : </a:t>
            </a:r>
            <a:r>
              <a:rPr lang="ko-KR" altLang="en-US" dirty="0"/>
              <a:t>라운드 안에서 더미 작업 추가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 보드에서 비교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280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배경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마이크로 컨트롤러의 소프트웨어를 표절했을 때 지적 재산권 확인 필요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부채널</a:t>
            </a:r>
            <a:r>
              <a:rPr lang="ko-KR" altLang="en-US" sz="2400" dirty="0"/>
              <a:t> 전력 분석으로 두 구현된 프로그램을 비교하여 지적 재산권 확인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이전 관련 세미나 발표</a:t>
            </a:r>
            <a:endParaRPr lang="en-US" altLang="ko-KR" sz="2400" dirty="0"/>
          </a:p>
          <a:p>
            <a:pPr lvl="1"/>
            <a:r>
              <a:rPr lang="ko-KR" altLang="en-US" sz="2000" dirty="0">
                <a:solidFill>
                  <a:schemeClr val="accent5"/>
                </a:solidFill>
              </a:rPr>
              <a:t>공격자의 더미코드 추가도 분류가능 하여 전체적인 표절 뿐 아니라 세부적인 표절 확인 가능</a:t>
            </a:r>
            <a:endParaRPr lang="en-US" altLang="ko-KR" sz="20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기존 제안된 같은 입력 값을 사용해야 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10.000</a:t>
            </a:r>
            <a:r>
              <a:rPr lang="ko-KR" altLang="en-US" sz="2000" dirty="0">
                <a:solidFill>
                  <a:srgbClr val="FF0000"/>
                </a:solidFill>
              </a:rPr>
              <a:t>개 정도의 다수의 </a:t>
            </a:r>
            <a:r>
              <a:rPr lang="ko-KR" altLang="en-US" sz="2000" dirty="0" err="1">
                <a:solidFill>
                  <a:srgbClr val="FF0000"/>
                </a:solidFill>
              </a:rPr>
              <a:t>트레이스</a:t>
            </a:r>
            <a:r>
              <a:rPr lang="ko-KR" altLang="en-US" sz="2000" dirty="0">
                <a:solidFill>
                  <a:srgbClr val="FF0000"/>
                </a:solidFill>
              </a:rPr>
              <a:t> 사용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/>
              <a:t>목표</a:t>
            </a:r>
            <a:endParaRPr lang="en-US" altLang="ko-KR" sz="2400" dirty="0"/>
          </a:p>
          <a:p>
            <a:pPr lvl="1"/>
            <a:r>
              <a:rPr lang="ko-KR" altLang="en-US" sz="2000" dirty="0"/>
              <a:t>파형을 통해  표절 여부 판단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원래 코드에 약간의 수정이 적용된 경우에도 감지</a:t>
            </a:r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880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배경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303F9E-5FB7-4624-A563-E2A181ED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548" y="1296937"/>
            <a:ext cx="8177350" cy="2375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1A21C-FC70-442F-91C6-913E0983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73" y="3620721"/>
            <a:ext cx="8253293" cy="2257568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D60C17D-266B-4DDD-84E6-5A802E85DCEC}"/>
              </a:ext>
            </a:extLst>
          </p:cNvPr>
          <p:cNvSpPr txBox="1">
            <a:spLocks/>
          </p:cNvSpPr>
          <p:nvPr/>
        </p:nvSpPr>
        <p:spPr>
          <a:xfrm>
            <a:off x="75501" y="1304926"/>
            <a:ext cx="3976382" cy="395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코드의 입력 값이 다르더라도 </a:t>
            </a:r>
            <a:br>
              <a:rPr lang="en-US" altLang="ko-KR" sz="1800" dirty="0"/>
            </a:br>
            <a:r>
              <a:rPr lang="ko-KR" altLang="en-US" sz="1800" dirty="0">
                <a:solidFill>
                  <a:srgbClr val="FF0000"/>
                </a:solidFill>
              </a:rPr>
              <a:t>파형의 모양은 유사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r>
              <a:rPr lang="ko-KR" altLang="en-US" sz="1800" dirty="0"/>
              <a:t>마이크로 프로세서가 수행하는 </a:t>
            </a:r>
            <a:br>
              <a:rPr lang="en-US" altLang="ko-KR" sz="1800" dirty="0"/>
            </a:br>
            <a:r>
              <a:rPr lang="ko-KR" altLang="en-US" sz="1800" dirty="0">
                <a:solidFill>
                  <a:srgbClr val="FF0000"/>
                </a:solidFill>
              </a:rPr>
              <a:t>명령어는 각각 다른 전력 소비 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ko-KR" altLang="en-US" sz="1800" dirty="0">
                <a:solidFill>
                  <a:srgbClr val="FF0000"/>
                </a:solidFill>
              </a:rPr>
              <a:t>프로파일</a:t>
            </a:r>
            <a:r>
              <a:rPr lang="ko-KR" altLang="en-US" sz="1800" dirty="0"/>
              <a:t>을 갖음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파형의 유사도를 비교</a:t>
            </a:r>
            <a:endParaRPr lang="en-US" altLang="ko-KR" sz="1800" dirty="0"/>
          </a:p>
          <a:p>
            <a:pPr lvl="1"/>
            <a:r>
              <a:rPr lang="ko-KR" altLang="en-US" sz="1600" dirty="0"/>
              <a:t>기존 논문과 다르게 </a:t>
            </a:r>
            <a:r>
              <a:rPr lang="ko-KR" altLang="en-US" sz="1600" dirty="0">
                <a:solidFill>
                  <a:srgbClr val="FF0000"/>
                </a:solidFill>
              </a:rPr>
              <a:t>다른 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r>
              <a:rPr lang="ko-KR" altLang="en-US" sz="1600" dirty="0"/>
              <a:t>에도 코드의 </a:t>
            </a:r>
            <a:br>
              <a:rPr lang="en-US" altLang="ko-KR" sz="1600" dirty="0"/>
            </a:br>
            <a:r>
              <a:rPr lang="ko-KR" altLang="en-US" sz="1600" dirty="0"/>
              <a:t>유사도 분석가능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2156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배경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추측 </a:t>
            </a:r>
            <a:endParaRPr lang="en-US" altLang="ko-KR" sz="2400" dirty="0"/>
          </a:p>
          <a:p>
            <a:pPr lvl="1"/>
            <a:r>
              <a:rPr lang="ko-KR" altLang="en-US" sz="2000" dirty="0"/>
              <a:t>카피한 코드의 경우 같은 명령어의 구조로 되어있으므로 </a:t>
            </a:r>
            <a:br>
              <a:rPr lang="en-US" altLang="ko-KR" sz="2000" dirty="0"/>
            </a:br>
            <a:r>
              <a:rPr lang="ko-KR" altLang="en-US" sz="2000" dirty="0"/>
              <a:t>파형을 푸리에 </a:t>
            </a:r>
            <a:r>
              <a:rPr lang="ko-KR" altLang="en-US" sz="2000" dirty="0" err="1"/>
              <a:t>트렌스폼을</a:t>
            </a:r>
            <a:r>
              <a:rPr lang="ko-KR" altLang="en-US" sz="2000" dirty="0"/>
              <a:t> 적용하여 비교하면 카피여부를 구분 가능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000" dirty="0"/>
              <a:t>하나의 파형을 푸리에 </a:t>
            </a:r>
            <a:r>
              <a:rPr lang="ko-KR" altLang="en-US" sz="2000" dirty="0" err="1"/>
              <a:t>트렌스폼을</a:t>
            </a:r>
            <a:r>
              <a:rPr lang="ko-KR" altLang="en-US" sz="2000" dirty="0"/>
              <a:t> 적용 한 후에 상관관계 비교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유의미하게 나왔지만 이미 논문이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그러나 푸리에 트랜스폼을 사용한 논문의 경우 </a:t>
            </a:r>
            <a:r>
              <a:rPr lang="ko-KR" altLang="en-US" sz="2000" dirty="0">
                <a:solidFill>
                  <a:srgbClr val="FF0000"/>
                </a:solidFill>
              </a:rPr>
              <a:t>세부적인 분석이 불가능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0511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7462-D3C7-4585-A6B6-0B3F6081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7ACC0-0C94-428C-940E-B0A2D42F0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파형을 구간으로 나누어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다른 입력 값을 사용하여도 분석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파형을 구간으로 나누어 분석 세부적인 코드의 카피를 분석가능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 하나의 파형 필요</a:t>
            </a:r>
            <a:r>
              <a:rPr lang="en-US" altLang="ko-KR" dirty="0"/>
              <a:t> </a:t>
            </a:r>
            <a:r>
              <a:rPr lang="ko-KR" altLang="en-US" dirty="0"/>
              <a:t>기존보다 빠른 속도 비교</a:t>
            </a:r>
          </a:p>
        </p:txBody>
      </p:sp>
    </p:spTree>
    <p:extLst>
      <p:ext uri="{BB962C8B-B14F-4D97-AF65-F5344CB8AC3E}">
        <p14:creationId xmlns:p14="http://schemas.microsoft.com/office/powerpoint/2010/main" val="314949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21B1997-C095-432B-BB42-064223E90B87}"/>
              </a:ext>
            </a:extLst>
          </p:cNvPr>
          <p:cNvSpPr/>
          <p:nvPr/>
        </p:nvSpPr>
        <p:spPr>
          <a:xfrm>
            <a:off x="3141679" y="3447005"/>
            <a:ext cx="2880000" cy="1118631"/>
          </a:xfrm>
          <a:custGeom>
            <a:avLst/>
            <a:gdLst>
              <a:gd name="connsiteX0" fmla="*/ 0 w 3011647"/>
              <a:gd name="connsiteY0" fmla="*/ 516640 h 1118631"/>
              <a:gd name="connsiteX1" fmla="*/ 352337 w 3011647"/>
              <a:gd name="connsiteY1" fmla="*/ 105579 h 1118631"/>
              <a:gd name="connsiteX2" fmla="*/ 687897 w 3011647"/>
              <a:gd name="connsiteY2" fmla="*/ 1112258 h 1118631"/>
              <a:gd name="connsiteX3" fmla="*/ 813732 w 3011647"/>
              <a:gd name="connsiteY3" fmla="*/ 541807 h 1118631"/>
              <a:gd name="connsiteX4" fmla="*/ 889233 w 3011647"/>
              <a:gd name="connsiteY4" fmla="*/ 684420 h 1118631"/>
              <a:gd name="connsiteX5" fmla="*/ 914400 w 3011647"/>
              <a:gd name="connsiteY5" fmla="*/ 382416 h 1118631"/>
              <a:gd name="connsiteX6" fmla="*/ 964734 w 3011647"/>
              <a:gd name="connsiteY6" fmla="*/ 642475 h 1118631"/>
              <a:gd name="connsiteX7" fmla="*/ 1065402 w 3011647"/>
              <a:gd name="connsiteY7" fmla="*/ 105579 h 1118631"/>
              <a:gd name="connsiteX8" fmla="*/ 1157681 w 3011647"/>
              <a:gd name="connsiteY8" fmla="*/ 701198 h 1118631"/>
              <a:gd name="connsiteX9" fmla="*/ 1241570 w 3011647"/>
              <a:gd name="connsiteY9" fmla="*/ 357249 h 1118631"/>
              <a:gd name="connsiteX10" fmla="*/ 1333849 w 3011647"/>
              <a:gd name="connsiteY10" fmla="*/ 1045146 h 1118631"/>
              <a:gd name="connsiteX11" fmla="*/ 1434517 w 3011647"/>
              <a:gd name="connsiteY11" fmla="*/ 63634 h 1118631"/>
              <a:gd name="connsiteX12" fmla="*/ 1560352 w 3011647"/>
              <a:gd name="connsiteY12" fmla="*/ 969645 h 1118631"/>
              <a:gd name="connsiteX13" fmla="*/ 1702965 w 3011647"/>
              <a:gd name="connsiteY13" fmla="*/ 382416 h 1118631"/>
              <a:gd name="connsiteX14" fmla="*/ 1736521 w 3011647"/>
              <a:gd name="connsiteY14" fmla="*/ 541807 h 1118631"/>
              <a:gd name="connsiteX15" fmla="*/ 1820411 w 3011647"/>
              <a:gd name="connsiteY15" fmla="*/ 4911 h 1118631"/>
              <a:gd name="connsiteX16" fmla="*/ 1963024 w 3011647"/>
              <a:gd name="connsiteY16" fmla="*/ 910922 h 1118631"/>
              <a:gd name="connsiteX17" fmla="*/ 2181137 w 3011647"/>
              <a:gd name="connsiteY17" fmla="*/ 189469 h 1118631"/>
              <a:gd name="connsiteX18" fmla="*/ 2231471 w 3011647"/>
              <a:gd name="connsiteY18" fmla="*/ 575363 h 1118631"/>
              <a:gd name="connsiteX19" fmla="*/ 2558642 w 3011647"/>
              <a:gd name="connsiteY19" fmla="*/ 13300 h 1118631"/>
              <a:gd name="connsiteX20" fmla="*/ 2558642 w 3011647"/>
              <a:gd name="connsiteY20" fmla="*/ 541807 h 1118631"/>
              <a:gd name="connsiteX21" fmla="*/ 2709644 w 3011647"/>
              <a:gd name="connsiteY21" fmla="*/ 80412 h 1118631"/>
              <a:gd name="connsiteX22" fmla="*/ 2793534 w 3011647"/>
              <a:gd name="connsiteY22" fmla="*/ 1061924 h 1118631"/>
              <a:gd name="connsiteX23" fmla="*/ 2902591 w 3011647"/>
              <a:gd name="connsiteY23" fmla="*/ 122357 h 1118631"/>
              <a:gd name="connsiteX24" fmla="*/ 3011647 w 3011647"/>
              <a:gd name="connsiteY24" fmla="*/ 566974 h 111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11647" h="1118631">
                <a:moveTo>
                  <a:pt x="0" y="516640"/>
                </a:moveTo>
                <a:cubicBezTo>
                  <a:pt x="118844" y="261474"/>
                  <a:pt x="237688" y="6309"/>
                  <a:pt x="352337" y="105579"/>
                </a:cubicBezTo>
                <a:cubicBezTo>
                  <a:pt x="466986" y="204849"/>
                  <a:pt x="610998" y="1039553"/>
                  <a:pt x="687897" y="1112258"/>
                </a:cubicBezTo>
                <a:cubicBezTo>
                  <a:pt x="764796" y="1184963"/>
                  <a:pt x="780176" y="613113"/>
                  <a:pt x="813732" y="541807"/>
                </a:cubicBezTo>
                <a:cubicBezTo>
                  <a:pt x="847288" y="470501"/>
                  <a:pt x="872455" y="710985"/>
                  <a:pt x="889233" y="684420"/>
                </a:cubicBezTo>
                <a:cubicBezTo>
                  <a:pt x="906011" y="657855"/>
                  <a:pt x="901817" y="389407"/>
                  <a:pt x="914400" y="382416"/>
                </a:cubicBezTo>
                <a:cubicBezTo>
                  <a:pt x="926984" y="375425"/>
                  <a:pt x="939567" y="688614"/>
                  <a:pt x="964734" y="642475"/>
                </a:cubicBezTo>
                <a:cubicBezTo>
                  <a:pt x="989901" y="596336"/>
                  <a:pt x="1033244" y="95792"/>
                  <a:pt x="1065402" y="105579"/>
                </a:cubicBezTo>
                <a:cubicBezTo>
                  <a:pt x="1097560" y="115366"/>
                  <a:pt x="1128320" y="659253"/>
                  <a:pt x="1157681" y="701198"/>
                </a:cubicBezTo>
                <a:cubicBezTo>
                  <a:pt x="1187042" y="743143"/>
                  <a:pt x="1212209" y="299924"/>
                  <a:pt x="1241570" y="357249"/>
                </a:cubicBezTo>
                <a:cubicBezTo>
                  <a:pt x="1270931" y="414574"/>
                  <a:pt x="1301691" y="1094082"/>
                  <a:pt x="1333849" y="1045146"/>
                </a:cubicBezTo>
                <a:cubicBezTo>
                  <a:pt x="1366007" y="996210"/>
                  <a:pt x="1396767" y="76217"/>
                  <a:pt x="1434517" y="63634"/>
                </a:cubicBezTo>
                <a:cubicBezTo>
                  <a:pt x="1472267" y="51051"/>
                  <a:pt x="1515611" y="916515"/>
                  <a:pt x="1560352" y="969645"/>
                </a:cubicBezTo>
                <a:cubicBezTo>
                  <a:pt x="1605093" y="1022775"/>
                  <a:pt x="1673604" y="453722"/>
                  <a:pt x="1702965" y="382416"/>
                </a:cubicBezTo>
                <a:cubicBezTo>
                  <a:pt x="1732326" y="311110"/>
                  <a:pt x="1716947" y="604724"/>
                  <a:pt x="1736521" y="541807"/>
                </a:cubicBezTo>
                <a:cubicBezTo>
                  <a:pt x="1756095" y="478890"/>
                  <a:pt x="1782661" y="-56608"/>
                  <a:pt x="1820411" y="4911"/>
                </a:cubicBezTo>
                <a:cubicBezTo>
                  <a:pt x="1858162" y="66430"/>
                  <a:pt x="1902903" y="880162"/>
                  <a:pt x="1963024" y="910922"/>
                </a:cubicBezTo>
                <a:cubicBezTo>
                  <a:pt x="2023145" y="941682"/>
                  <a:pt x="2136396" y="245396"/>
                  <a:pt x="2181137" y="189469"/>
                </a:cubicBezTo>
                <a:cubicBezTo>
                  <a:pt x="2225878" y="133542"/>
                  <a:pt x="2168554" y="604724"/>
                  <a:pt x="2231471" y="575363"/>
                </a:cubicBezTo>
                <a:cubicBezTo>
                  <a:pt x="2294388" y="546002"/>
                  <a:pt x="2504113" y="18893"/>
                  <a:pt x="2558642" y="13300"/>
                </a:cubicBezTo>
                <a:cubicBezTo>
                  <a:pt x="2613171" y="7707"/>
                  <a:pt x="2533475" y="530622"/>
                  <a:pt x="2558642" y="541807"/>
                </a:cubicBezTo>
                <a:cubicBezTo>
                  <a:pt x="2583809" y="552992"/>
                  <a:pt x="2670495" y="-6274"/>
                  <a:pt x="2709644" y="80412"/>
                </a:cubicBezTo>
                <a:cubicBezTo>
                  <a:pt x="2748793" y="167098"/>
                  <a:pt x="2761376" y="1054933"/>
                  <a:pt x="2793534" y="1061924"/>
                </a:cubicBezTo>
                <a:cubicBezTo>
                  <a:pt x="2825692" y="1068915"/>
                  <a:pt x="2866239" y="204849"/>
                  <a:pt x="2902591" y="122357"/>
                </a:cubicBezTo>
                <a:cubicBezTo>
                  <a:pt x="2938943" y="39865"/>
                  <a:pt x="2797728" y="520835"/>
                  <a:pt x="3011647" y="5669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B72E47-AD86-4414-8147-4CDDB1B0E171}"/>
              </a:ext>
            </a:extLst>
          </p:cNvPr>
          <p:cNvSpPr/>
          <p:nvPr/>
        </p:nvSpPr>
        <p:spPr>
          <a:xfrm>
            <a:off x="3569515" y="3326652"/>
            <a:ext cx="2452164" cy="1251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5D6D58-F7F7-4C25-99C5-C0BAE079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40C75-F74E-47D7-B20F-19BAA38046E3}"/>
              </a:ext>
            </a:extLst>
          </p:cNvPr>
          <p:cNvSpPr/>
          <p:nvPr/>
        </p:nvSpPr>
        <p:spPr>
          <a:xfrm>
            <a:off x="640360" y="31177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원본 파형과 상관관계 분석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108EDE-A759-4CB6-AF87-2F043C9A4301}"/>
              </a:ext>
            </a:extLst>
          </p:cNvPr>
          <p:cNvSpPr/>
          <p:nvPr/>
        </p:nvSpPr>
        <p:spPr>
          <a:xfrm>
            <a:off x="640360" y="11353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비교 대상 파형을 구간으로 나눈다</a:t>
            </a:r>
            <a:endParaRPr lang="en-US" altLang="ko-KR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9CB1C0-5DD9-4D5B-9676-6BFDAE467E0B}"/>
              </a:ext>
            </a:extLst>
          </p:cNvPr>
          <p:cNvGrpSpPr/>
          <p:nvPr/>
        </p:nvGrpSpPr>
        <p:grpSpPr>
          <a:xfrm>
            <a:off x="2684479" y="1593908"/>
            <a:ext cx="6023294" cy="1479259"/>
            <a:chOff x="2684479" y="1593908"/>
            <a:chExt cx="6023294" cy="1479259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F3D3E7A-1C2F-47A0-B00E-3F483D014B52}"/>
                </a:ext>
              </a:extLst>
            </p:cNvPr>
            <p:cNvSpPr/>
            <p:nvPr/>
          </p:nvSpPr>
          <p:spPr>
            <a:xfrm>
              <a:off x="2684479" y="1656109"/>
              <a:ext cx="3011647" cy="1118631"/>
            </a:xfrm>
            <a:custGeom>
              <a:avLst/>
              <a:gdLst>
                <a:gd name="connsiteX0" fmla="*/ 0 w 3011647"/>
                <a:gd name="connsiteY0" fmla="*/ 516640 h 1118631"/>
                <a:gd name="connsiteX1" fmla="*/ 352337 w 3011647"/>
                <a:gd name="connsiteY1" fmla="*/ 105579 h 1118631"/>
                <a:gd name="connsiteX2" fmla="*/ 687897 w 3011647"/>
                <a:gd name="connsiteY2" fmla="*/ 1112258 h 1118631"/>
                <a:gd name="connsiteX3" fmla="*/ 813732 w 3011647"/>
                <a:gd name="connsiteY3" fmla="*/ 541807 h 1118631"/>
                <a:gd name="connsiteX4" fmla="*/ 889233 w 3011647"/>
                <a:gd name="connsiteY4" fmla="*/ 684420 h 1118631"/>
                <a:gd name="connsiteX5" fmla="*/ 914400 w 3011647"/>
                <a:gd name="connsiteY5" fmla="*/ 382416 h 1118631"/>
                <a:gd name="connsiteX6" fmla="*/ 964734 w 3011647"/>
                <a:gd name="connsiteY6" fmla="*/ 642475 h 1118631"/>
                <a:gd name="connsiteX7" fmla="*/ 1065402 w 3011647"/>
                <a:gd name="connsiteY7" fmla="*/ 105579 h 1118631"/>
                <a:gd name="connsiteX8" fmla="*/ 1157681 w 3011647"/>
                <a:gd name="connsiteY8" fmla="*/ 701198 h 1118631"/>
                <a:gd name="connsiteX9" fmla="*/ 1241570 w 3011647"/>
                <a:gd name="connsiteY9" fmla="*/ 357249 h 1118631"/>
                <a:gd name="connsiteX10" fmla="*/ 1333849 w 3011647"/>
                <a:gd name="connsiteY10" fmla="*/ 1045146 h 1118631"/>
                <a:gd name="connsiteX11" fmla="*/ 1434517 w 3011647"/>
                <a:gd name="connsiteY11" fmla="*/ 63634 h 1118631"/>
                <a:gd name="connsiteX12" fmla="*/ 1560352 w 3011647"/>
                <a:gd name="connsiteY12" fmla="*/ 969645 h 1118631"/>
                <a:gd name="connsiteX13" fmla="*/ 1702965 w 3011647"/>
                <a:gd name="connsiteY13" fmla="*/ 382416 h 1118631"/>
                <a:gd name="connsiteX14" fmla="*/ 1736521 w 3011647"/>
                <a:gd name="connsiteY14" fmla="*/ 541807 h 1118631"/>
                <a:gd name="connsiteX15" fmla="*/ 1820411 w 3011647"/>
                <a:gd name="connsiteY15" fmla="*/ 4911 h 1118631"/>
                <a:gd name="connsiteX16" fmla="*/ 1963024 w 3011647"/>
                <a:gd name="connsiteY16" fmla="*/ 910922 h 1118631"/>
                <a:gd name="connsiteX17" fmla="*/ 2181137 w 3011647"/>
                <a:gd name="connsiteY17" fmla="*/ 189469 h 1118631"/>
                <a:gd name="connsiteX18" fmla="*/ 2231471 w 3011647"/>
                <a:gd name="connsiteY18" fmla="*/ 575363 h 1118631"/>
                <a:gd name="connsiteX19" fmla="*/ 2558642 w 3011647"/>
                <a:gd name="connsiteY19" fmla="*/ 13300 h 1118631"/>
                <a:gd name="connsiteX20" fmla="*/ 2558642 w 3011647"/>
                <a:gd name="connsiteY20" fmla="*/ 541807 h 1118631"/>
                <a:gd name="connsiteX21" fmla="*/ 2709644 w 3011647"/>
                <a:gd name="connsiteY21" fmla="*/ 80412 h 1118631"/>
                <a:gd name="connsiteX22" fmla="*/ 2793534 w 3011647"/>
                <a:gd name="connsiteY22" fmla="*/ 1061924 h 1118631"/>
                <a:gd name="connsiteX23" fmla="*/ 2902591 w 3011647"/>
                <a:gd name="connsiteY23" fmla="*/ 122357 h 1118631"/>
                <a:gd name="connsiteX24" fmla="*/ 3011647 w 3011647"/>
                <a:gd name="connsiteY24" fmla="*/ 566974 h 111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11647" h="1118631">
                  <a:moveTo>
                    <a:pt x="0" y="516640"/>
                  </a:moveTo>
                  <a:cubicBezTo>
                    <a:pt x="118844" y="261474"/>
                    <a:pt x="237688" y="6309"/>
                    <a:pt x="352337" y="105579"/>
                  </a:cubicBezTo>
                  <a:cubicBezTo>
                    <a:pt x="466986" y="204849"/>
                    <a:pt x="610998" y="1039553"/>
                    <a:pt x="687897" y="1112258"/>
                  </a:cubicBezTo>
                  <a:cubicBezTo>
                    <a:pt x="764796" y="1184963"/>
                    <a:pt x="780176" y="613113"/>
                    <a:pt x="813732" y="541807"/>
                  </a:cubicBezTo>
                  <a:cubicBezTo>
                    <a:pt x="847288" y="470501"/>
                    <a:pt x="872455" y="710985"/>
                    <a:pt x="889233" y="684420"/>
                  </a:cubicBezTo>
                  <a:cubicBezTo>
                    <a:pt x="906011" y="657855"/>
                    <a:pt x="901817" y="389407"/>
                    <a:pt x="914400" y="382416"/>
                  </a:cubicBezTo>
                  <a:cubicBezTo>
                    <a:pt x="926984" y="375425"/>
                    <a:pt x="939567" y="688614"/>
                    <a:pt x="964734" y="642475"/>
                  </a:cubicBezTo>
                  <a:cubicBezTo>
                    <a:pt x="989901" y="596336"/>
                    <a:pt x="1033244" y="95792"/>
                    <a:pt x="1065402" y="105579"/>
                  </a:cubicBezTo>
                  <a:cubicBezTo>
                    <a:pt x="1097560" y="115366"/>
                    <a:pt x="1128320" y="659253"/>
                    <a:pt x="1157681" y="701198"/>
                  </a:cubicBezTo>
                  <a:cubicBezTo>
                    <a:pt x="1187042" y="743143"/>
                    <a:pt x="1212209" y="299924"/>
                    <a:pt x="1241570" y="357249"/>
                  </a:cubicBezTo>
                  <a:cubicBezTo>
                    <a:pt x="1270931" y="414574"/>
                    <a:pt x="1301691" y="1094082"/>
                    <a:pt x="1333849" y="1045146"/>
                  </a:cubicBezTo>
                  <a:cubicBezTo>
                    <a:pt x="1366007" y="996210"/>
                    <a:pt x="1396767" y="76217"/>
                    <a:pt x="1434517" y="63634"/>
                  </a:cubicBezTo>
                  <a:cubicBezTo>
                    <a:pt x="1472267" y="51051"/>
                    <a:pt x="1515611" y="916515"/>
                    <a:pt x="1560352" y="969645"/>
                  </a:cubicBezTo>
                  <a:cubicBezTo>
                    <a:pt x="1605093" y="1022775"/>
                    <a:pt x="1673604" y="453722"/>
                    <a:pt x="1702965" y="382416"/>
                  </a:cubicBezTo>
                  <a:cubicBezTo>
                    <a:pt x="1732326" y="311110"/>
                    <a:pt x="1716947" y="604724"/>
                    <a:pt x="1736521" y="541807"/>
                  </a:cubicBezTo>
                  <a:cubicBezTo>
                    <a:pt x="1756095" y="478890"/>
                    <a:pt x="1782661" y="-56608"/>
                    <a:pt x="1820411" y="4911"/>
                  </a:cubicBezTo>
                  <a:cubicBezTo>
                    <a:pt x="1858162" y="66430"/>
                    <a:pt x="1902903" y="880162"/>
                    <a:pt x="1963024" y="910922"/>
                  </a:cubicBezTo>
                  <a:cubicBezTo>
                    <a:pt x="2023145" y="941682"/>
                    <a:pt x="2136396" y="245396"/>
                    <a:pt x="2181137" y="189469"/>
                  </a:cubicBezTo>
                  <a:cubicBezTo>
                    <a:pt x="2225878" y="133542"/>
                    <a:pt x="2168554" y="604724"/>
                    <a:pt x="2231471" y="575363"/>
                  </a:cubicBezTo>
                  <a:cubicBezTo>
                    <a:pt x="2294388" y="546002"/>
                    <a:pt x="2504113" y="18893"/>
                    <a:pt x="2558642" y="13300"/>
                  </a:cubicBezTo>
                  <a:cubicBezTo>
                    <a:pt x="2613171" y="7707"/>
                    <a:pt x="2533475" y="530622"/>
                    <a:pt x="2558642" y="541807"/>
                  </a:cubicBezTo>
                  <a:cubicBezTo>
                    <a:pt x="2583809" y="552992"/>
                    <a:pt x="2670495" y="-6274"/>
                    <a:pt x="2709644" y="80412"/>
                  </a:cubicBezTo>
                  <a:cubicBezTo>
                    <a:pt x="2748793" y="167098"/>
                    <a:pt x="2761376" y="1054933"/>
                    <a:pt x="2793534" y="1061924"/>
                  </a:cubicBezTo>
                  <a:cubicBezTo>
                    <a:pt x="2825692" y="1068915"/>
                    <a:pt x="2866239" y="204849"/>
                    <a:pt x="2902591" y="122357"/>
                  </a:cubicBezTo>
                  <a:cubicBezTo>
                    <a:pt x="2938943" y="39865"/>
                    <a:pt x="2797728" y="520835"/>
                    <a:pt x="3011647" y="5669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1161C74-0EBE-445F-9395-D931C557ABCF}"/>
                </a:ext>
              </a:extLst>
            </p:cNvPr>
            <p:cNvSpPr/>
            <p:nvPr/>
          </p:nvSpPr>
          <p:spPr>
            <a:xfrm>
              <a:off x="5696126" y="1714304"/>
              <a:ext cx="3011647" cy="1118631"/>
            </a:xfrm>
            <a:custGeom>
              <a:avLst/>
              <a:gdLst>
                <a:gd name="connsiteX0" fmla="*/ 0 w 3011647"/>
                <a:gd name="connsiteY0" fmla="*/ 516640 h 1118631"/>
                <a:gd name="connsiteX1" fmla="*/ 352337 w 3011647"/>
                <a:gd name="connsiteY1" fmla="*/ 105579 h 1118631"/>
                <a:gd name="connsiteX2" fmla="*/ 687897 w 3011647"/>
                <a:gd name="connsiteY2" fmla="*/ 1112258 h 1118631"/>
                <a:gd name="connsiteX3" fmla="*/ 813732 w 3011647"/>
                <a:gd name="connsiteY3" fmla="*/ 541807 h 1118631"/>
                <a:gd name="connsiteX4" fmla="*/ 889233 w 3011647"/>
                <a:gd name="connsiteY4" fmla="*/ 684420 h 1118631"/>
                <a:gd name="connsiteX5" fmla="*/ 914400 w 3011647"/>
                <a:gd name="connsiteY5" fmla="*/ 382416 h 1118631"/>
                <a:gd name="connsiteX6" fmla="*/ 964734 w 3011647"/>
                <a:gd name="connsiteY6" fmla="*/ 642475 h 1118631"/>
                <a:gd name="connsiteX7" fmla="*/ 1065402 w 3011647"/>
                <a:gd name="connsiteY7" fmla="*/ 105579 h 1118631"/>
                <a:gd name="connsiteX8" fmla="*/ 1157681 w 3011647"/>
                <a:gd name="connsiteY8" fmla="*/ 701198 h 1118631"/>
                <a:gd name="connsiteX9" fmla="*/ 1241570 w 3011647"/>
                <a:gd name="connsiteY9" fmla="*/ 357249 h 1118631"/>
                <a:gd name="connsiteX10" fmla="*/ 1333849 w 3011647"/>
                <a:gd name="connsiteY10" fmla="*/ 1045146 h 1118631"/>
                <a:gd name="connsiteX11" fmla="*/ 1434517 w 3011647"/>
                <a:gd name="connsiteY11" fmla="*/ 63634 h 1118631"/>
                <a:gd name="connsiteX12" fmla="*/ 1560352 w 3011647"/>
                <a:gd name="connsiteY12" fmla="*/ 969645 h 1118631"/>
                <a:gd name="connsiteX13" fmla="*/ 1702965 w 3011647"/>
                <a:gd name="connsiteY13" fmla="*/ 382416 h 1118631"/>
                <a:gd name="connsiteX14" fmla="*/ 1736521 w 3011647"/>
                <a:gd name="connsiteY14" fmla="*/ 541807 h 1118631"/>
                <a:gd name="connsiteX15" fmla="*/ 1820411 w 3011647"/>
                <a:gd name="connsiteY15" fmla="*/ 4911 h 1118631"/>
                <a:gd name="connsiteX16" fmla="*/ 1963024 w 3011647"/>
                <a:gd name="connsiteY16" fmla="*/ 910922 h 1118631"/>
                <a:gd name="connsiteX17" fmla="*/ 2181137 w 3011647"/>
                <a:gd name="connsiteY17" fmla="*/ 189469 h 1118631"/>
                <a:gd name="connsiteX18" fmla="*/ 2231471 w 3011647"/>
                <a:gd name="connsiteY18" fmla="*/ 575363 h 1118631"/>
                <a:gd name="connsiteX19" fmla="*/ 2558642 w 3011647"/>
                <a:gd name="connsiteY19" fmla="*/ 13300 h 1118631"/>
                <a:gd name="connsiteX20" fmla="*/ 2558642 w 3011647"/>
                <a:gd name="connsiteY20" fmla="*/ 541807 h 1118631"/>
                <a:gd name="connsiteX21" fmla="*/ 2709644 w 3011647"/>
                <a:gd name="connsiteY21" fmla="*/ 80412 h 1118631"/>
                <a:gd name="connsiteX22" fmla="*/ 2793534 w 3011647"/>
                <a:gd name="connsiteY22" fmla="*/ 1061924 h 1118631"/>
                <a:gd name="connsiteX23" fmla="*/ 2902591 w 3011647"/>
                <a:gd name="connsiteY23" fmla="*/ 122357 h 1118631"/>
                <a:gd name="connsiteX24" fmla="*/ 3011647 w 3011647"/>
                <a:gd name="connsiteY24" fmla="*/ 566974 h 111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11647" h="1118631">
                  <a:moveTo>
                    <a:pt x="0" y="516640"/>
                  </a:moveTo>
                  <a:cubicBezTo>
                    <a:pt x="118844" y="261474"/>
                    <a:pt x="237688" y="6309"/>
                    <a:pt x="352337" y="105579"/>
                  </a:cubicBezTo>
                  <a:cubicBezTo>
                    <a:pt x="466986" y="204849"/>
                    <a:pt x="610998" y="1039553"/>
                    <a:pt x="687897" y="1112258"/>
                  </a:cubicBezTo>
                  <a:cubicBezTo>
                    <a:pt x="764796" y="1184963"/>
                    <a:pt x="780176" y="613113"/>
                    <a:pt x="813732" y="541807"/>
                  </a:cubicBezTo>
                  <a:cubicBezTo>
                    <a:pt x="847288" y="470501"/>
                    <a:pt x="872455" y="710985"/>
                    <a:pt x="889233" y="684420"/>
                  </a:cubicBezTo>
                  <a:cubicBezTo>
                    <a:pt x="906011" y="657855"/>
                    <a:pt x="901817" y="389407"/>
                    <a:pt x="914400" y="382416"/>
                  </a:cubicBezTo>
                  <a:cubicBezTo>
                    <a:pt x="926984" y="375425"/>
                    <a:pt x="939567" y="688614"/>
                    <a:pt x="964734" y="642475"/>
                  </a:cubicBezTo>
                  <a:cubicBezTo>
                    <a:pt x="989901" y="596336"/>
                    <a:pt x="1033244" y="95792"/>
                    <a:pt x="1065402" y="105579"/>
                  </a:cubicBezTo>
                  <a:cubicBezTo>
                    <a:pt x="1097560" y="115366"/>
                    <a:pt x="1128320" y="659253"/>
                    <a:pt x="1157681" y="701198"/>
                  </a:cubicBezTo>
                  <a:cubicBezTo>
                    <a:pt x="1187042" y="743143"/>
                    <a:pt x="1212209" y="299924"/>
                    <a:pt x="1241570" y="357249"/>
                  </a:cubicBezTo>
                  <a:cubicBezTo>
                    <a:pt x="1270931" y="414574"/>
                    <a:pt x="1301691" y="1094082"/>
                    <a:pt x="1333849" y="1045146"/>
                  </a:cubicBezTo>
                  <a:cubicBezTo>
                    <a:pt x="1366007" y="996210"/>
                    <a:pt x="1396767" y="76217"/>
                    <a:pt x="1434517" y="63634"/>
                  </a:cubicBezTo>
                  <a:cubicBezTo>
                    <a:pt x="1472267" y="51051"/>
                    <a:pt x="1515611" y="916515"/>
                    <a:pt x="1560352" y="969645"/>
                  </a:cubicBezTo>
                  <a:cubicBezTo>
                    <a:pt x="1605093" y="1022775"/>
                    <a:pt x="1673604" y="453722"/>
                    <a:pt x="1702965" y="382416"/>
                  </a:cubicBezTo>
                  <a:cubicBezTo>
                    <a:pt x="1732326" y="311110"/>
                    <a:pt x="1716947" y="604724"/>
                    <a:pt x="1736521" y="541807"/>
                  </a:cubicBezTo>
                  <a:cubicBezTo>
                    <a:pt x="1756095" y="478890"/>
                    <a:pt x="1782661" y="-56608"/>
                    <a:pt x="1820411" y="4911"/>
                  </a:cubicBezTo>
                  <a:cubicBezTo>
                    <a:pt x="1858162" y="66430"/>
                    <a:pt x="1902903" y="880162"/>
                    <a:pt x="1963024" y="910922"/>
                  </a:cubicBezTo>
                  <a:cubicBezTo>
                    <a:pt x="2023145" y="941682"/>
                    <a:pt x="2136396" y="245396"/>
                    <a:pt x="2181137" y="189469"/>
                  </a:cubicBezTo>
                  <a:cubicBezTo>
                    <a:pt x="2225878" y="133542"/>
                    <a:pt x="2168554" y="604724"/>
                    <a:pt x="2231471" y="575363"/>
                  </a:cubicBezTo>
                  <a:cubicBezTo>
                    <a:pt x="2294388" y="546002"/>
                    <a:pt x="2504113" y="18893"/>
                    <a:pt x="2558642" y="13300"/>
                  </a:cubicBezTo>
                  <a:cubicBezTo>
                    <a:pt x="2613171" y="7707"/>
                    <a:pt x="2533475" y="530622"/>
                    <a:pt x="2558642" y="541807"/>
                  </a:cubicBezTo>
                  <a:cubicBezTo>
                    <a:pt x="2583809" y="552992"/>
                    <a:pt x="2670495" y="-6274"/>
                    <a:pt x="2709644" y="80412"/>
                  </a:cubicBezTo>
                  <a:cubicBezTo>
                    <a:pt x="2748793" y="167098"/>
                    <a:pt x="2761376" y="1054933"/>
                    <a:pt x="2793534" y="1061924"/>
                  </a:cubicBezTo>
                  <a:cubicBezTo>
                    <a:pt x="2825692" y="1068915"/>
                    <a:pt x="2866239" y="204849"/>
                    <a:pt x="2902591" y="122357"/>
                  </a:cubicBezTo>
                  <a:cubicBezTo>
                    <a:pt x="2938943" y="39865"/>
                    <a:pt x="2797728" y="520835"/>
                    <a:pt x="3011647" y="5669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3B1C5B-399F-48D3-89E0-D9C7B73378DD}"/>
                </a:ext>
              </a:extLst>
            </p:cNvPr>
            <p:cNvCxnSpPr/>
            <p:nvPr/>
          </p:nvCxnSpPr>
          <p:spPr>
            <a:xfrm>
              <a:off x="3112315" y="1593908"/>
              <a:ext cx="0" cy="144290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99C55E1-A1EE-4C32-928B-7182F58ABCC2}"/>
                </a:ext>
              </a:extLst>
            </p:cNvPr>
            <p:cNvCxnSpPr/>
            <p:nvPr/>
          </p:nvCxnSpPr>
          <p:spPr>
            <a:xfrm>
              <a:off x="3566719" y="1630260"/>
              <a:ext cx="0" cy="144290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B55F3CD-5E7E-48FE-AE71-F6A58E0C2110}"/>
                </a:ext>
              </a:extLst>
            </p:cNvPr>
            <p:cNvCxnSpPr/>
            <p:nvPr/>
          </p:nvCxnSpPr>
          <p:spPr>
            <a:xfrm>
              <a:off x="4079847" y="1616044"/>
              <a:ext cx="0" cy="144290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69EA65-C3F9-4183-B570-17B3C5940D11}"/>
                </a:ext>
              </a:extLst>
            </p:cNvPr>
            <p:cNvCxnSpPr/>
            <p:nvPr/>
          </p:nvCxnSpPr>
          <p:spPr>
            <a:xfrm>
              <a:off x="4584584" y="1637484"/>
              <a:ext cx="0" cy="14144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0B5A26E-02F8-465C-90DF-26FBFFC97429}"/>
                </a:ext>
              </a:extLst>
            </p:cNvPr>
            <p:cNvCxnSpPr/>
            <p:nvPr/>
          </p:nvCxnSpPr>
          <p:spPr>
            <a:xfrm>
              <a:off x="5121479" y="1608123"/>
              <a:ext cx="0" cy="14144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82C7CE3-BEB1-414C-A5FD-95AE93AFF049}"/>
                </a:ext>
              </a:extLst>
            </p:cNvPr>
            <p:cNvCxnSpPr/>
            <p:nvPr/>
          </p:nvCxnSpPr>
          <p:spPr>
            <a:xfrm>
              <a:off x="5685784" y="1622339"/>
              <a:ext cx="0" cy="14144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D58A93D-704E-4CFD-B49C-F235F7CBB671}"/>
                </a:ext>
              </a:extLst>
            </p:cNvPr>
            <p:cNvCxnSpPr/>
            <p:nvPr/>
          </p:nvCxnSpPr>
          <p:spPr>
            <a:xfrm>
              <a:off x="6231067" y="1630260"/>
              <a:ext cx="0" cy="14144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C6B5D22-F521-4B78-9FE7-E2304840D8B2}"/>
                </a:ext>
              </a:extLst>
            </p:cNvPr>
            <p:cNvCxnSpPr/>
            <p:nvPr/>
          </p:nvCxnSpPr>
          <p:spPr>
            <a:xfrm>
              <a:off x="6801519" y="1630260"/>
              <a:ext cx="0" cy="14144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6FA8388-E8A5-4D4A-979D-57AFC419CEE4}"/>
                </a:ext>
              </a:extLst>
            </p:cNvPr>
            <p:cNvCxnSpPr/>
            <p:nvPr/>
          </p:nvCxnSpPr>
          <p:spPr>
            <a:xfrm>
              <a:off x="7346804" y="1637484"/>
              <a:ext cx="0" cy="14144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36EF2A1-EA45-46CB-8F91-CEB2165012BE}"/>
                </a:ext>
              </a:extLst>
            </p:cNvPr>
            <p:cNvCxnSpPr/>
            <p:nvPr/>
          </p:nvCxnSpPr>
          <p:spPr>
            <a:xfrm>
              <a:off x="8387038" y="1637484"/>
              <a:ext cx="0" cy="14144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ECC41AC-25E0-4EF2-813D-5911BB137590}"/>
                </a:ext>
              </a:extLst>
            </p:cNvPr>
            <p:cNvCxnSpPr/>
            <p:nvPr/>
          </p:nvCxnSpPr>
          <p:spPr>
            <a:xfrm>
              <a:off x="7900476" y="1637484"/>
              <a:ext cx="0" cy="14144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BDD1F24-16BF-4964-A06F-320FBCCB6D79}"/>
              </a:ext>
            </a:extLst>
          </p:cNvPr>
          <p:cNvSpPr/>
          <p:nvPr/>
        </p:nvSpPr>
        <p:spPr>
          <a:xfrm>
            <a:off x="3155050" y="4224143"/>
            <a:ext cx="3011647" cy="1118631"/>
          </a:xfrm>
          <a:custGeom>
            <a:avLst/>
            <a:gdLst>
              <a:gd name="connsiteX0" fmla="*/ 0 w 3011647"/>
              <a:gd name="connsiteY0" fmla="*/ 516640 h 1118631"/>
              <a:gd name="connsiteX1" fmla="*/ 352337 w 3011647"/>
              <a:gd name="connsiteY1" fmla="*/ 105579 h 1118631"/>
              <a:gd name="connsiteX2" fmla="*/ 687897 w 3011647"/>
              <a:gd name="connsiteY2" fmla="*/ 1112258 h 1118631"/>
              <a:gd name="connsiteX3" fmla="*/ 813732 w 3011647"/>
              <a:gd name="connsiteY3" fmla="*/ 541807 h 1118631"/>
              <a:gd name="connsiteX4" fmla="*/ 889233 w 3011647"/>
              <a:gd name="connsiteY4" fmla="*/ 684420 h 1118631"/>
              <a:gd name="connsiteX5" fmla="*/ 914400 w 3011647"/>
              <a:gd name="connsiteY5" fmla="*/ 382416 h 1118631"/>
              <a:gd name="connsiteX6" fmla="*/ 964734 w 3011647"/>
              <a:gd name="connsiteY6" fmla="*/ 642475 h 1118631"/>
              <a:gd name="connsiteX7" fmla="*/ 1065402 w 3011647"/>
              <a:gd name="connsiteY7" fmla="*/ 105579 h 1118631"/>
              <a:gd name="connsiteX8" fmla="*/ 1157681 w 3011647"/>
              <a:gd name="connsiteY8" fmla="*/ 701198 h 1118631"/>
              <a:gd name="connsiteX9" fmla="*/ 1241570 w 3011647"/>
              <a:gd name="connsiteY9" fmla="*/ 357249 h 1118631"/>
              <a:gd name="connsiteX10" fmla="*/ 1333849 w 3011647"/>
              <a:gd name="connsiteY10" fmla="*/ 1045146 h 1118631"/>
              <a:gd name="connsiteX11" fmla="*/ 1434517 w 3011647"/>
              <a:gd name="connsiteY11" fmla="*/ 63634 h 1118631"/>
              <a:gd name="connsiteX12" fmla="*/ 1560352 w 3011647"/>
              <a:gd name="connsiteY12" fmla="*/ 969645 h 1118631"/>
              <a:gd name="connsiteX13" fmla="*/ 1702965 w 3011647"/>
              <a:gd name="connsiteY13" fmla="*/ 382416 h 1118631"/>
              <a:gd name="connsiteX14" fmla="*/ 1736521 w 3011647"/>
              <a:gd name="connsiteY14" fmla="*/ 541807 h 1118631"/>
              <a:gd name="connsiteX15" fmla="*/ 1820411 w 3011647"/>
              <a:gd name="connsiteY15" fmla="*/ 4911 h 1118631"/>
              <a:gd name="connsiteX16" fmla="*/ 1963024 w 3011647"/>
              <a:gd name="connsiteY16" fmla="*/ 910922 h 1118631"/>
              <a:gd name="connsiteX17" fmla="*/ 2181137 w 3011647"/>
              <a:gd name="connsiteY17" fmla="*/ 189469 h 1118631"/>
              <a:gd name="connsiteX18" fmla="*/ 2231471 w 3011647"/>
              <a:gd name="connsiteY18" fmla="*/ 575363 h 1118631"/>
              <a:gd name="connsiteX19" fmla="*/ 2558642 w 3011647"/>
              <a:gd name="connsiteY19" fmla="*/ 13300 h 1118631"/>
              <a:gd name="connsiteX20" fmla="*/ 2558642 w 3011647"/>
              <a:gd name="connsiteY20" fmla="*/ 541807 h 1118631"/>
              <a:gd name="connsiteX21" fmla="*/ 2709644 w 3011647"/>
              <a:gd name="connsiteY21" fmla="*/ 80412 h 1118631"/>
              <a:gd name="connsiteX22" fmla="*/ 2793534 w 3011647"/>
              <a:gd name="connsiteY22" fmla="*/ 1061924 h 1118631"/>
              <a:gd name="connsiteX23" fmla="*/ 2902591 w 3011647"/>
              <a:gd name="connsiteY23" fmla="*/ 122357 h 1118631"/>
              <a:gd name="connsiteX24" fmla="*/ 3011647 w 3011647"/>
              <a:gd name="connsiteY24" fmla="*/ 566974 h 111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11647" h="1118631">
                <a:moveTo>
                  <a:pt x="0" y="516640"/>
                </a:moveTo>
                <a:cubicBezTo>
                  <a:pt x="118844" y="261474"/>
                  <a:pt x="237688" y="6309"/>
                  <a:pt x="352337" y="105579"/>
                </a:cubicBezTo>
                <a:cubicBezTo>
                  <a:pt x="466986" y="204849"/>
                  <a:pt x="610998" y="1039553"/>
                  <a:pt x="687897" y="1112258"/>
                </a:cubicBezTo>
                <a:cubicBezTo>
                  <a:pt x="764796" y="1184963"/>
                  <a:pt x="780176" y="613113"/>
                  <a:pt x="813732" y="541807"/>
                </a:cubicBezTo>
                <a:cubicBezTo>
                  <a:pt x="847288" y="470501"/>
                  <a:pt x="872455" y="710985"/>
                  <a:pt x="889233" y="684420"/>
                </a:cubicBezTo>
                <a:cubicBezTo>
                  <a:pt x="906011" y="657855"/>
                  <a:pt x="901817" y="389407"/>
                  <a:pt x="914400" y="382416"/>
                </a:cubicBezTo>
                <a:cubicBezTo>
                  <a:pt x="926984" y="375425"/>
                  <a:pt x="939567" y="688614"/>
                  <a:pt x="964734" y="642475"/>
                </a:cubicBezTo>
                <a:cubicBezTo>
                  <a:pt x="989901" y="596336"/>
                  <a:pt x="1033244" y="95792"/>
                  <a:pt x="1065402" y="105579"/>
                </a:cubicBezTo>
                <a:cubicBezTo>
                  <a:pt x="1097560" y="115366"/>
                  <a:pt x="1128320" y="659253"/>
                  <a:pt x="1157681" y="701198"/>
                </a:cubicBezTo>
                <a:cubicBezTo>
                  <a:pt x="1187042" y="743143"/>
                  <a:pt x="1212209" y="299924"/>
                  <a:pt x="1241570" y="357249"/>
                </a:cubicBezTo>
                <a:cubicBezTo>
                  <a:pt x="1270931" y="414574"/>
                  <a:pt x="1301691" y="1094082"/>
                  <a:pt x="1333849" y="1045146"/>
                </a:cubicBezTo>
                <a:cubicBezTo>
                  <a:pt x="1366007" y="996210"/>
                  <a:pt x="1396767" y="76217"/>
                  <a:pt x="1434517" y="63634"/>
                </a:cubicBezTo>
                <a:cubicBezTo>
                  <a:pt x="1472267" y="51051"/>
                  <a:pt x="1515611" y="916515"/>
                  <a:pt x="1560352" y="969645"/>
                </a:cubicBezTo>
                <a:cubicBezTo>
                  <a:pt x="1605093" y="1022775"/>
                  <a:pt x="1673604" y="453722"/>
                  <a:pt x="1702965" y="382416"/>
                </a:cubicBezTo>
                <a:cubicBezTo>
                  <a:pt x="1732326" y="311110"/>
                  <a:pt x="1716947" y="604724"/>
                  <a:pt x="1736521" y="541807"/>
                </a:cubicBezTo>
                <a:cubicBezTo>
                  <a:pt x="1756095" y="478890"/>
                  <a:pt x="1782661" y="-56608"/>
                  <a:pt x="1820411" y="4911"/>
                </a:cubicBezTo>
                <a:cubicBezTo>
                  <a:pt x="1858162" y="66430"/>
                  <a:pt x="1902903" y="880162"/>
                  <a:pt x="1963024" y="910922"/>
                </a:cubicBezTo>
                <a:cubicBezTo>
                  <a:pt x="2023145" y="941682"/>
                  <a:pt x="2136396" y="245396"/>
                  <a:pt x="2181137" y="189469"/>
                </a:cubicBezTo>
                <a:cubicBezTo>
                  <a:pt x="2225878" y="133542"/>
                  <a:pt x="2168554" y="604724"/>
                  <a:pt x="2231471" y="575363"/>
                </a:cubicBezTo>
                <a:cubicBezTo>
                  <a:pt x="2294388" y="546002"/>
                  <a:pt x="2504113" y="18893"/>
                  <a:pt x="2558642" y="13300"/>
                </a:cubicBezTo>
                <a:cubicBezTo>
                  <a:pt x="2613171" y="7707"/>
                  <a:pt x="2533475" y="530622"/>
                  <a:pt x="2558642" y="541807"/>
                </a:cubicBezTo>
                <a:cubicBezTo>
                  <a:pt x="2583809" y="552992"/>
                  <a:pt x="2670495" y="-6274"/>
                  <a:pt x="2709644" y="80412"/>
                </a:cubicBezTo>
                <a:cubicBezTo>
                  <a:pt x="2748793" y="167098"/>
                  <a:pt x="2761376" y="1054933"/>
                  <a:pt x="2793534" y="1061924"/>
                </a:cubicBezTo>
                <a:cubicBezTo>
                  <a:pt x="2825692" y="1068915"/>
                  <a:pt x="2866239" y="204849"/>
                  <a:pt x="2902591" y="122357"/>
                </a:cubicBezTo>
                <a:cubicBezTo>
                  <a:pt x="2938943" y="39865"/>
                  <a:pt x="2797728" y="520835"/>
                  <a:pt x="3011647" y="5669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B0C4AED2-11D3-48C3-9666-335E1F1C0E5A}"/>
              </a:ext>
            </a:extLst>
          </p:cNvPr>
          <p:cNvSpPr/>
          <p:nvPr/>
        </p:nvSpPr>
        <p:spPr>
          <a:xfrm>
            <a:off x="6166697" y="4282338"/>
            <a:ext cx="3011647" cy="1118631"/>
          </a:xfrm>
          <a:custGeom>
            <a:avLst/>
            <a:gdLst>
              <a:gd name="connsiteX0" fmla="*/ 0 w 3011647"/>
              <a:gd name="connsiteY0" fmla="*/ 516640 h 1118631"/>
              <a:gd name="connsiteX1" fmla="*/ 352337 w 3011647"/>
              <a:gd name="connsiteY1" fmla="*/ 105579 h 1118631"/>
              <a:gd name="connsiteX2" fmla="*/ 687897 w 3011647"/>
              <a:gd name="connsiteY2" fmla="*/ 1112258 h 1118631"/>
              <a:gd name="connsiteX3" fmla="*/ 813732 w 3011647"/>
              <a:gd name="connsiteY3" fmla="*/ 541807 h 1118631"/>
              <a:gd name="connsiteX4" fmla="*/ 889233 w 3011647"/>
              <a:gd name="connsiteY4" fmla="*/ 684420 h 1118631"/>
              <a:gd name="connsiteX5" fmla="*/ 914400 w 3011647"/>
              <a:gd name="connsiteY5" fmla="*/ 382416 h 1118631"/>
              <a:gd name="connsiteX6" fmla="*/ 964734 w 3011647"/>
              <a:gd name="connsiteY6" fmla="*/ 642475 h 1118631"/>
              <a:gd name="connsiteX7" fmla="*/ 1065402 w 3011647"/>
              <a:gd name="connsiteY7" fmla="*/ 105579 h 1118631"/>
              <a:gd name="connsiteX8" fmla="*/ 1157681 w 3011647"/>
              <a:gd name="connsiteY8" fmla="*/ 701198 h 1118631"/>
              <a:gd name="connsiteX9" fmla="*/ 1241570 w 3011647"/>
              <a:gd name="connsiteY9" fmla="*/ 357249 h 1118631"/>
              <a:gd name="connsiteX10" fmla="*/ 1333849 w 3011647"/>
              <a:gd name="connsiteY10" fmla="*/ 1045146 h 1118631"/>
              <a:gd name="connsiteX11" fmla="*/ 1434517 w 3011647"/>
              <a:gd name="connsiteY11" fmla="*/ 63634 h 1118631"/>
              <a:gd name="connsiteX12" fmla="*/ 1560352 w 3011647"/>
              <a:gd name="connsiteY12" fmla="*/ 969645 h 1118631"/>
              <a:gd name="connsiteX13" fmla="*/ 1702965 w 3011647"/>
              <a:gd name="connsiteY13" fmla="*/ 382416 h 1118631"/>
              <a:gd name="connsiteX14" fmla="*/ 1736521 w 3011647"/>
              <a:gd name="connsiteY14" fmla="*/ 541807 h 1118631"/>
              <a:gd name="connsiteX15" fmla="*/ 1820411 w 3011647"/>
              <a:gd name="connsiteY15" fmla="*/ 4911 h 1118631"/>
              <a:gd name="connsiteX16" fmla="*/ 1963024 w 3011647"/>
              <a:gd name="connsiteY16" fmla="*/ 910922 h 1118631"/>
              <a:gd name="connsiteX17" fmla="*/ 2181137 w 3011647"/>
              <a:gd name="connsiteY17" fmla="*/ 189469 h 1118631"/>
              <a:gd name="connsiteX18" fmla="*/ 2231471 w 3011647"/>
              <a:gd name="connsiteY18" fmla="*/ 575363 h 1118631"/>
              <a:gd name="connsiteX19" fmla="*/ 2558642 w 3011647"/>
              <a:gd name="connsiteY19" fmla="*/ 13300 h 1118631"/>
              <a:gd name="connsiteX20" fmla="*/ 2558642 w 3011647"/>
              <a:gd name="connsiteY20" fmla="*/ 541807 h 1118631"/>
              <a:gd name="connsiteX21" fmla="*/ 2709644 w 3011647"/>
              <a:gd name="connsiteY21" fmla="*/ 80412 h 1118631"/>
              <a:gd name="connsiteX22" fmla="*/ 2793534 w 3011647"/>
              <a:gd name="connsiteY22" fmla="*/ 1061924 h 1118631"/>
              <a:gd name="connsiteX23" fmla="*/ 2902591 w 3011647"/>
              <a:gd name="connsiteY23" fmla="*/ 122357 h 1118631"/>
              <a:gd name="connsiteX24" fmla="*/ 3011647 w 3011647"/>
              <a:gd name="connsiteY24" fmla="*/ 566974 h 111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11647" h="1118631">
                <a:moveTo>
                  <a:pt x="0" y="516640"/>
                </a:moveTo>
                <a:cubicBezTo>
                  <a:pt x="118844" y="261474"/>
                  <a:pt x="237688" y="6309"/>
                  <a:pt x="352337" y="105579"/>
                </a:cubicBezTo>
                <a:cubicBezTo>
                  <a:pt x="466986" y="204849"/>
                  <a:pt x="610998" y="1039553"/>
                  <a:pt x="687897" y="1112258"/>
                </a:cubicBezTo>
                <a:cubicBezTo>
                  <a:pt x="764796" y="1184963"/>
                  <a:pt x="780176" y="613113"/>
                  <a:pt x="813732" y="541807"/>
                </a:cubicBezTo>
                <a:cubicBezTo>
                  <a:pt x="847288" y="470501"/>
                  <a:pt x="872455" y="710985"/>
                  <a:pt x="889233" y="684420"/>
                </a:cubicBezTo>
                <a:cubicBezTo>
                  <a:pt x="906011" y="657855"/>
                  <a:pt x="901817" y="389407"/>
                  <a:pt x="914400" y="382416"/>
                </a:cubicBezTo>
                <a:cubicBezTo>
                  <a:pt x="926984" y="375425"/>
                  <a:pt x="939567" y="688614"/>
                  <a:pt x="964734" y="642475"/>
                </a:cubicBezTo>
                <a:cubicBezTo>
                  <a:pt x="989901" y="596336"/>
                  <a:pt x="1033244" y="95792"/>
                  <a:pt x="1065402" y="105579"/>
                </a:cubicBezTo>
                <a:cubicBezTo>
                  <a:pt x="1097560" y="115366"/>
                  <a:pt x="1128320" y="659253"/>
                  <a:pt x="1157681" y="701198"/>
                </a:cubicBezTo>
                <a:cubicBezTo>
                  <a:pt x="1187042" y="743143"/>
                  <a:pt x="1212209" y="299924"/>
                  <a:pt x="1241570" y="357249"/>
                </a:cubicBezTo>
                <a:cubicBezTo>
                  <a:pt x="1270931" y="414574"/>
                  <a:pt x="1301691" y="1094082"/>
                  <a:pt x="1333849" y="1045146"/>
                </a:cubicBezTo>
                <a:cubicBezTo>
                  <a:pt x="1366007" y="996210"/>
                  <a:pt x="1396767" y="76217"/>
                  <a:pt x="1434517" y="63634"/>
                </a:cubicBezTo>
                <a:cubicBezTo>
                  <a:pt x="1472267" y="51051"/>
                  <a:pt x="1515611" y="916515"/>
                  <a:pt x="1560352" y="969645"/>
                </a:cubicBezTo>
                <a:cubicBezTo>
                  <a:pt x="1605093" y="1022775"/>
                  <a:pt x="1673604" y="453722"/>
                  <a:pt x="1702965" y="382416"/>
                </a:cubicBezTo>
                <a:cubicBezTo>
                  <a:pt x="1732326" y="311110"/>
                  <a:pt x="1716947" y="604724"/>
                  <a:pt x="1736521" y="541807"/>
                </a:cubicBezTo>
                <a:cubicBezTo>
                  <a:pt x="1756095" y="478890"/>
                  <a:pt x="1782661" y="-56608"/>
                  <a:pt x="1820411" y="4911"/>
                </a:cubicBezTo>
                <a:cubicBezTo>
                  <a:pt x="1858162" y="66430"/>
                  <a:pt x="1902903" y="880162"/>
                  <a:pt x="1963024" y="910922"/>
                </a:cubicBezTo>
                <a:cubicBezTo>
                  <a:pt x="2023145" y="941682"/>
                  <a:pt x="2136396" y="245396"/>
                  <a:pt x="2181137" y="189469"/>
                </a:cubicBezTo>
                <a:cubicBezTo>
                  <a:pt x="2225878" y="133542"/>
                  <a:pt x="2168554" y="604724"/>
                  <a:pt x="2231471" y="575363"/>
                </a:cubicBezTo>
                <a:cubicBezTo>
                  <a:pt x="2294388" y="546002"/>
                  <a:pt x="2504113" y="18893"/>
                  <a:pt x="2558642" y="13300"/>
                </a:cubicBezTo>
                <a:cubicBezTo>
                  <a:pt x="2613171" y="7707"/>
                  <a:pt x="2533475" y="530622"/>
                  <a:pt x="2558642" y="541807"/>
                </a:cubicBezTo>
                <a:cubicBezTo>
                  <a:pt x="2583809" y="552992"/>
                  <a:pt x="2670495" y="-6274"/>
                  <a:pt x="2709644" y="80412"/>
                </a:cubicBezTo>
                <a:cubicBezTo>
                  <a:pt x="2748793" y="167098"/>
                  <a:pt x="2761376" y="1054933"/>
                  <a:pt x="2793534" y="1061924"/>
                </a:cubicBezTo>
                <a:cubicBezTo>
                  <a:pt x="2825692" y="1068915"/>
                  <a:pt x="2866239" y="204849"/>
                  <a:pt x="2902591" y="122357"/>
                </a:cubicBezTo>
                <a:cubicBezTo>
                  <a:pt x="2938943" y="39865"/>
                  <a:pt x="2797728" y="520835"/>
                  <a:pt x="3011647" y="5669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00236F-DC8D-4B8E-800F-46BA91B38D00}"/>
              </a:ext>
            </a:extLst>
          </p:cNvPr>
          <p:cNvSpPr/>
          <p:nvPr/>
        </p:nvSpPr>
        <p:spPr>
          <a:xfrm>
            <a:off x="726239" y="6144039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각 구간의 상관계수 중 가장 큰 값을 비교</a:t>
            </a:r>
            <a:endParaRPr lang="en-US" altLang="ko-KR" dirty="0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1B7C3F98-C1B2-48A9-BF7F-4D004A66409A}"/>
              </a:ext>
            </a:extLst>
          </p:cNvPr>
          <p:cNvSpPr/>
          <p:nvPr/>
        </p:nvSpPr>
        <p:spPr>
          <a:xfrm rot="10800000">
            <a:off x="1178728" y="4607971"/>
            <a:ext cx="1632940" cy="792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6AF119-9D36-49A9-8550-79BCB7F77648}"/>
              </a:ext>
            </a:extLst>
          </p:cNvPr>
          <p:cNvSpPr txBox="1"/>
          <p:nvPr/>
        </p:nvSpPr>
        <p:spPr>
          <a:xfrm>
            <a:off x="1854200" y="4826000"/>
            <a:ext cx="8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5F7A167-F19E-4A2A-85C2-FB2AC936F19B}"/>
              </a:ext>
            </a:extLst>
          </p:cNvPr>
          <p:cNvCxnSpPr>
            <a:cxnSpLocks/>
          </p:cNvCxnSpPr>
          <p:nvPr/>
        </p:nvCxnSpPr>
        <p:spPr>
          <a:xfrm>
            <a:off x="3566719" y="3517900"/>
            <a:ext cx="0" cy="200710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AB6BD34-D618-4467-BD55-505DC4B770FD}"/>
              </a:ext>
            </a:extLst>
          </p:cNvPr>
          <p:cNvCxnSpPr>
            <a:cxnSpLocks/>
          </p:cNvCxnSpPr>
          <p:nvPr/>
        </p:nvCxnSpPr>
        <p:spPr>
          <a:xfrm flipH="1">
            <a:off x="3112315" y="3556000"/>
            <a:ext cx="42735" cy="198465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5AF63B7-8E99-4CD5-A582-4AF499313E47}"/>
              </a:ext>
            </a:extLst>
          </p:cNvPr>
          <p:cNvSpPr/>
          <p:nvPr/>
        </p:nvSpPr>
        <p:spPr>
          <a:xfrm>
            <a:off x="3155050" y="5814414"/>
            <a:ext cx="411669" cy="35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C0307A2-699E-4028-B1B2-FBD30419B009}"/>
              </a:ext>
            </a:extLst>
          </p:cNvPr>
          <p:cNvCxnSpPr/>
          <p:nvPr/>
        </p:nvCxnSpPr>
        <p:spPr>
          <a:xfrm>
            <a:off x="3352800" y="5444876"/>
            <a:ext cx="0" cy="301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BF59B03-9BFB-4BDA-BB71-7B61F3CBEDCA}"/>
              </a:ext>
            </a:extLst>
          </p:cNvPr>
          <p:cNvSpPr txBox="1"/>
          <p:nvPr/>
        </p:nvSpPr>
        <p:spPr>
          <a:xfrm>
            <a:off x="3523259" y="5822766"/>
            <a:ext cx="132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상관계수</a:t>
            </a:r>
          </a:p>
        </p:txBody>
      </p:sp>
    </p:spTree>
    <p:extLst>
      <p:ext uri="{BB962C8B-B14F-4D97-AF65-F5344CB8AC3E}">
        <p14:creationId xmlns:p14="http://schemas.microsoft.com/office/powerpoint/2010/main" val="319994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6A0CD-BC82-47BC-A72E-EDBD9A9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8F2DD-829C-4C82-9590-73599B16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57517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Chipwisperer</a:t>
            </a:r>
            <a:r>
              <a:rPr lang="en-US" altLang="ko-KR" dirty="0"/>
              <a:t> Capture</a:t>
            </a:r>
            <a:r>
              <a:rPr lang="ko-KR" altLang="en-US" dirty="0"/>
              <a:t>로 수집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err="1"/>
              <a:t>Xmaga</a:t>
            </a:r>
            <a:r>
              <a:rPr lang="en-US" altLang="ko-KR" dirty="0"/>
              <a:t> board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AES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코드 </a:t>
            </a:r>
            <a:r>
              <a:rPr lang="en-US" altLang="ko-KR" dirty="0"/>
              <a:t>1</a:t>
            </a:r>
            <a:r>
              <a:rPr lang="ko-KR" altLang="en-US" dirty="0"/>
              <a:t>라운드 파형 수집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7.38 MS/s </a:t>
            </a:r>
            <a:r>
              <a:rPr lang="ko-KR" altLang="en-US" dirty="0"/>
              <a:t>샘플링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파형을 </a:t>
            </a:r>
            <a:r>
              <a:rPr lang="en-US" altLang="ko-KR" dirty="0"/>
              <a:t>8 point</a:t>
            </a:r>
            <a:r>
              <a:rPr lang="ko-KR" altLang="en-US" dirty="0"/>
              <a:t>로 나눔</a:t>
            </a:r>
          </a:p>
        </p:txBody>
      </p:sp>
    </p:spTree>
    <p:extLst>
      <p:ext uri="{BB962C8B-B14F-4D97-AF65-F5344CB8AC3E}">
        <p14:creationId xmlns:p14="http://schemas.microsoft.com/office/powerpoint/2010/main" val="310760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5315D-DAF9-4F64-8745-B387E5B1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19" y="234066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관련 없는 코드 간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A366A-BC37-4D06-84FD-34AAF939D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9"/>
          <a:stretch/>
        </p:blipFill>
        <p:spPr>
          <a:xfrm>
            <a:off x="-1" y="1012521"/>
            <a:ext cx="12192000" cy="20904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DA412D-38BA-46B6-91B7-AFFD58205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8" r="3322"/>
          <a:stretch/>
        </p:blipFill>
        <p:spPr>
          <a:xfrm>
            <a:off x="113209" y="3119297"/>
            <a:ext cx="12078791" cy="1841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7CC0D5-960B-4952-B683-96F7E0504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7"/>
          <a:stretch/>
        </p:blipFill>
        <p:spPr>
          <a:xfrm>
            <a:off x="-1" y="4960983"/>
            <a:ext cx="12192001" cy="18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3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E69CA-32C7-4495-94AE-80854B83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적은 양의 더미 추가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364B70-8994-4DCF-A406-8342F6DB3535}"/>
              </a:ext>
            </a:extLst>
          </p:cNvPr>
          <p:cNvSpPr/>
          <p:nvPr/>
        </p:nvSpPr>
        <p:spPr>
          <a:xfrm>
            <a:off x="729601" y="1826963"/>
            <a:ext cx="1527037" cy="30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SubBytes</a:t>
            </a:r>
            <a:endParaRPr lang="ko-KR" altLang="en-US" sz="16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EAFDB2-D739-49A3-A4A3-C6F5C85DB28B}"/>
              </a:ext>
            </a:extLst>
          </p:cNvPr>
          <p:cNvSpPr/>
          <p:nvPr/>
        </p:nvSpPr>
        <p:spPr>
          <a:xfrm>
            <a:off x="729602" y="2269603"/>
            <a:ext cx="1527038" cy="30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ShiftRows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A91182-08BD-42CA-884F-322B01CA62C2}"/>
              </a:ext>
            </a:extLst>
          </p:cNvPr>
          <p:cNvSpPr/>
          <p:nvPr/>
        </p:nvSpPr>
        <p:spPr>
          <a:xfrm>
            <a:off x="729602" y="2726770"/>
            <a:ext cx="1527038" cy="30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MixColumns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07D248-69FA-4A5B-88AA-FF98DEC0CAF7}"/>
              </a:ext>
            </a:extLst>
          </p:cNvPr>
          <p:cNvSpPr/>
          <p:nvPr/>
        </p:nvSpPr>
        <p:spPr>
          <a:xfrm>
            <a:off x="729601" y="3175013"/>
            <a:ext cx="1527038" cy="30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AddRoundKey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A2B44A-60CB-48AD-89F5-FDEA6E32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593" y="1782007"/>
            <a:ext cx="9138407" cy="17252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ACBC58-2CFD-471E-9B5D-C09A8BD5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47" y="4076612"/>
            <a:ext cx="9138408" cy="182152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F7EDBC-F862-4E48-A51E-F9481FBAE41A}"/>
              </a:ext>
            </a:extLst>
          </p:cNvPr>
          <p:cNvSpPr/>
          <p:nvPr/>
        </p:nvSpPr>
        <p:spPr>
          <a:xfrm>
            <a:off x="746378" y="4076612"/>
            <a:ext cx="1527037" cy="30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SubBytes</a:t>
            </a:r>
            <a:endParaRPr lang="ko-KR" altLang="en-US" sz="16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77A4F39-29FF-4831-BB58-CEB56F214E8D}"/>
              </a:ext>
            </a:extLst>
          </p:cNvPr>
          <p:cNvSpPr/>
          <p:nvPr/>
        </p:nvSpPr>
        <p:spPr>
          <a:xfrm>
            <a:off x="746379" y="4519252"/>
            <a:ext cx="1527038" cy="30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ShiftRows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BD6183-0A33-4FB4-96D6-0FD7518831A2}"/>
              </a:ext>
            </a:extLst>
          </p:cNvPr>
          <p:cNvSpPr/>
          <p:nvPr/>
        </p:nvSpPr>
        <p:spPr>
          <a:xfrm>
            <a:off x="746379" y="4976419"/>
            <a:ext cx="1527038" cy="30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MixColumns</a:t>
            </a:r>
            <a:endParaRPr lang="ko-KR" altLang="en-US" sz="1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EB70AC-47C6-4E45-A9BF-24940977A22B}"/>
              </a:ext>
            </a:extLst>
          </p:cNvPr>
          <p:cNvSpPr/>
          <p:nvPr/>
        </p:nvSpPr>
        <p:spPr>
          <a:xfrm>
            <a:off x="746378" y="5424662"/>
            <a:ext cx="1527038" cy="306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AddRoundKey</a:t>
            </a:r>
            <a:endParaRPr lang="ko-KR" altLang="en-US" sz="16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7DB0C4B-3E92-4E7C-9BD8-FD834F142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6639" y="4229821"/>
            <a:ext cx="461394" cy="221320"/>
          </a:xfrm>
          <a:prstGeom prst="bentConnector3">
            <a:avLst>
              <a:gd name="adj1" fmla="val 9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22278EA-22D9-4EBE-A66A-70D73CE4D893}"/>
              </a:ext>
            </a:extLst>
          </p:cNvPr>
          <p:cNvSpPr/>
          <p:nvPr/>
        </p:nvSpPr>
        <p:spPr>
          <a:xfrm>
            <a:off x="2374084" y="3923404"/>
            <a:ext cx="721454" cy="306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F3266B-933D-4ECA-8E18-3D2BC917EF6C}"/>
              </a:ext>
            </a:extLst>
          </p:cNvPr>
          <p:cNvSpPr/>
          <p:nvPr/>
        </p:nvSpPr>
        <p:spPr>
          <a:xfrm>
            <a:off x="5222045" y="5932367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/>
              <a:t>대락</a:t>
            </a:r>
            <a:r>
              <a:rPr lang="ko-KR" altLang="en-US" sz="1600" dirty="0"/>
              <a:t> </a:t>
            </a:r>
            <a:r>
              <a:rPr lang="en-US" altLang="ko-KR" sz="1600" dirty="0"/>
              <a:t>1050~1070 </a:t>
            </a:r>
            <a:r>
              <a:rPr lang="ko-KR" altLang="en-US" sz="1600" dirty="0"/>
              <a:t>사이</a:t>
            </a:r>
          </a:p>
        </p:txBody>
      </p:sp>
    </p:spTree>
    <p:extLst>
      <p:ext uri="{BB962C8B-B14F-4D97-AF65-F5344CB8AC3E}">
        <p14:creationId xmlns:p14="http://schemas.microsoft.com/office/powerpoint/2010/main" val="83502747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ED2E6D4E77E244B9E3F70AF9B53527" ma:contentTypeVersion="8" ma:contentTypeDescription="새 문서를 만듭니다." ma:contentTypeScope="" ma:versionID="564a372deacc0a80e2b11fd24f0e4547">
  <xsd:schema xmlns:xsd="http://www.w3.org/2001/XMLSchema" xmlns:xs="http://www.w3.org/2001/XMLSchema" xmlns:p="http://schemas.microsoft.com/office/2006/metadata/properties" xmlns:ns3="07134975-eb7f-4440-beb9-cfc7c744d082" targetNamespace="http://schemas.microsoft.com/office/2006/metadata/properties" ma:root="true" ma:fieldsID="b1d990cc96d3e7ae6bf3af00dc7854e6" ns3:_="">
    <xsd:import namespace="07134975-eb7f-4440-beb9-cfc7c744d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34975-eb7f-4440-beb9-cfc7c744d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0ACA4A-C427-4BA2-99BD-05B0584E0A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2E781-8F5A-4EC4-A87B-D6D3916079A4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07134975-eb7f-4440-beb9-cfc7c744d082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5CF582E-1146-49E4-94C2-F5F274E604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34975-eb7f-4440-beb9-cfc7c744d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255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Wingdings</vt:lpstr>
      <vt:lpstr>CryptoCraft 테마</vt:lpstr>
      <vt:lpstr>제목 테마</vt:lpstr>
      <vt:lpstr>단일 전력 파형을 사용한  마이크로 컨트롤러상의 코드 유사도 탐지</vt:lpstr>
      <vt:lpstr> 배경</vt:lpstr>
      <vt:lpstr> 배경</vt:lpstr>
      <vt:lpstr> 배경</vt:lpstr>
      <vt:lpstr> 제안 기법</vt:lpstr>
      <vt:lpstr> 제안 기법</vt:lpstr>
      <vt:lpstr> 실험</vt:lpstr>
      <vt:lpstr> 관련 없는 코드 간 비교</vt:lpstr>
      <vt:lpstr> 적은 양의 더미 추가</vt:lpstr>
      <vt:lpstr> </vt:lpstr>
      <vt:lpstr> 진행 사항</vt:lpstr>
      <vt:lpstr> 진행 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37</cp:revision>
  <dcterms:created xsi:type="dcterms:W3CDTF">2019-03-05T04:29:07Z</dcterms:created>
  <dcterms:modified xsi:type="dcterms:W3CDTF">2020-02-16T21:26:19Z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0x01010068ED2E6D4E77E244B9E3F70AF9B53527</vt:lpwstr>
  </property>
</Properties>
</file>