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1"/>
  </p:notesMasterIdLst>
  <p:handoutMasterIdLst>
    <p:handoutMasterId r:id="rId12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4" r:id="rId9"/>
    <p:sldId id="28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 varScale="1">
        <p:scale>
          <a:sx n="62" d="100"/>
          <a:sy n="62" d="100"/>
        </p:scale>
        <p:origin x="202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735494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73549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651335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651335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570516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570516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4486357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4486357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게임</a:t>
            </a:r>
            <a:r>
              <a:rPr lang="en-US" altLang="ko-KR" dirty="0" smtClean="0"/>
              <a:t> </a:t>
            </a:r>
            <a:r>
              <a:rPr lang="ko-KR" altLang="en-US" dirty="0" smtClean="0"/>
              <a:t>무결성 확보</a:t>
            </a:r>
            <a:r>
              <a:rPr lang="en-US" altLang="ko-KR" dirty="0"/>
              <a:t> </a:t>
            </a:r>
            <a:r>
              <a:rPr lang="ko-KR" altLang="en-US" dirty="0" smtClean="0"/>
              <a:t>실험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IT</a:t>
            </a:r>
            <a:r>
              <a:rPr lang="ko-KR" altLang="en-US" dirty="0" err="1" smtClean="0"/>
              <a:t>융합공학부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권혁동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서론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환경 설정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실험 결과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dirty="0" smtClean="0"/>
              <a:t>결론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서론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메모리 조작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각종 데이터가 메모리에 상주한다는 점을 이용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특정 </a:t>
            </a:r>
            <a:r>
              <a:rPr lang="ko-KR" altLang="en-US" b="1" dirty="0" smtClean="0">
                <a:solidFill>
                  <a:srgbClr val="FF0000"/>
                </a:solidFill>
              </a:rPr>
              <a:t>값이 위치한 주소를 찾아서 그 값을 변조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인게임에서</a:t>
            </a:r>
            <a:r>
              <a:rPr lang="ko-KR" altLang="en-US" dirty="0"/>
              <a:t> </a:t>
            </a:r>
            <a:r>
              <a:rPr lang="ko-KR" altLang="en-US" dirty="0" smtClean="0"/>
              <a:t>특정 수치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값을 확인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에디터를 통해 해당 </a:t>
            </a:r>
            <a:r>
              <a:rPr lang="ko-KR" altLang="en-US" b="1" dirty="0" smtClean="0">
                <a:solidFill>
                  <a:srgbClr val="FF0000"/>
                </a:solidFill>
              </a:rPr>
              <a:t>값이 위치한 메모리 주소 확보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b="1" dirty="0" smtClean="0">
                <a:solidFill>
                  <a:srgbClr val="0070C0"/>
                </a:solidFill>
              </a:rPr>
              <a:t>확보한 메모리 주소에 원하는 값을 입력</a:t>
            </a:r>
            <a:endParaRPr lang="en-US" altLang="ko-KR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서론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방어 기법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메모리 상에 값 조회를 어렵게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메모리 보호 구역</a:t>
            </a:r>
            <a:r>
              <a:rPr lang="en-US" altLang="ko-KR" dirty="0" smtClean="0"/>
              <a:t>(SGX, </a:t>
            </a:r>
            <a:r>
              <a:rPr lang="en-US" altLang="ko-KR" dirty="0" err="1" smtClean="0"/>
              <a:t>TrustZone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연산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서버에서 연산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실제로 방어 기법이 </a:t>
            </a:r>
            <a:r>
              <a:rPr lang="ko-KR" altLang="en-US" b="1" dirty="0" smtClean="0">
                <a:solidFill>
                  <a:srgbClr val="FF0000"/>
                </a:solidFill>
              </a:rPr>
              <a:t>효과가 있는지 실험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53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환경 설정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간단한 게임을 제작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치트</a:t>
            </a:r>
            <a:r>
              <a:rPr lang="ko-KR" altLang="en-US" dirty="0" smtClean="0"/>
              <a:t> 엔진을 통해 값 조작을 확인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공격 대상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b="1" dirty="0" smtClean="0">
                <a:solidFill>
                  <a:srgbClr val="0070C0"/>
                </a:solidFill>
              </a:rPr>
              <a:t>방어 수단 </a:t>
            </a:r>
            <a:r>
              <a:rPr lang="ko-KR" altLang="en-US" b="1" dirty="0" err="1" smtClean="0">
                <a:solidFill>
                  <a:srgbClr val="0070C0"/>
                </a:solidFill>
              </a:rPr>
              <a:t>미적용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b="1" dirty="0" smtClean="0">
                <a:solidFill>
                  <a:srgbClr val="0070C0"/>
                </a:solidFill>
              </a:rPr>
              <a:t>변수 쪼개기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b="1" dirty="0" smtClean="0">
                <a:solidFill>
                  <a:srgbClr val="0070C0"/>
                </a:solidFill>
              </a:rPr>
              <a:t>마스킹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FF0000"/>
                </a:solidFill>
              </a:rPr>
              <a:t>안전 환경</a:t>
            </a:r>
            <a:r>
              <a:rPr lang="en-US" altLang="ko-KR" b="1" dirty="0" smtClean="0">
                <a:solidFill>
                  <a:srgbClr val="FF0000"/>
                </a:solidFill>
              </a:rPr>
              <a:t>(SGX)</a:t>
            </a:r>
            <a:r>
              <a:rPr lang="ko-KR" altLang="en-US" b="1" dirty="0" smtClean="0">
                <a:solidFill>
                  <a:srgbClr val="FF0000"/>
                </a:solidFill>
              </a:rPr>
              <a:t>은 구현에 실패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64" b="46208"/>
          <a:stretch/>
        </p:blipFill>
        <p:spPr>
          <a:xfrm>
            <a:off x="6762492" y="2371692"/>
            <a:ext cx="5017588" cy="261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9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dirty="0" smtClean="0"/>
              <a:t>환경 설정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dirty="0" err="1" smtClean="0"/>
              <a:t>치트</a:t>
            </a:r>
            <a:r>
              <a:rPr lang="ko-KR" altLang="en-US" dirty="0" smtClean="0"/>
              <a:t> 엔진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b="1" dirty="0" smtClean="0">
                <a:solidFill>
                  <a:srgbClr val="FF0000"/>
                </a:solidFill>
              </a:rPr>
              <a:t>오픈소스</a:t>
            </a:r>
            <a:r>
              <a:rPr lang="ko-KR" altLang="en-US" dirty="0" smtClean="0"/>
              <a:t> 메모리 변조 툴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b="1" dirty="0" smtClean="0">
                <a:solidFill>
                  <a:srgbClr val="FF0000"/>
                </a:solidFill>
              </a:rPr>
              <a:t>게임 핵 제작에 사용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b="1" dirty="0" smtClean="0">
                <a:solidFill>
                  <a:srgbClr val="0070C0"/>
                </a:solidFill>
              </a:rPr>
              <a:t>불법적인 사용은 금지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dirty="0" smtClean="0"/>
              <a:t>사용 방법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특정 값을 스캔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스캔한 값이 상주 된 주소 확인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확인한 주소에 값 입력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값 변조 확인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b="1" dirty="0" smtClean="0"/>
              <a:t>변조가 안되었을 시 다른 주소 확인 후 반복</a:t>
            </a:r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862" y="1436202"/>
            <a:ext cx="4478218" cy="449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89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실험 결과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ko-KR" altLang="en-US" dirty="0" smtClean="0"/>
              <a:t>방어 수단 </a:t>
            </a:r>
            <a:r>
              <a:rPr lang="ko-KR" altLang="en-US" dirty="0" err="1" smtClean="0"/>
              <a:t>미적용</a:t>
            </a:r>
            <a:endParaRPr lang="en-US" altLang="ko-KR" dirty="0"/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공격에 즉시 성공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화면 상에 노출된 값을 통해 값이 상주한 주소 획득 가능</a:t>
            </a:r>
            <a:endParaRPr lang="en-US" altLang="ko-KR" dirty="0" smtClean="0"/>
          </a:p>
          <a:p>
            <a:r>
              <a:rPr lang="ko-KR" altLang="en-US" dirty="0" smtClean="0"/>
              <a:t>변수 쪼개기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공격 시도에 시간이 걸림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변수를 쪼갠 단위</a:t>
            </a:r>
            <a:r>
              <a:rPr lang="ko-KR" altLang="en-US" dirty="0" smtClean="0"/>
              <a:t>를 알지 못할 경우 공격이 어려움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화면 상의 노출된 값을 통해서 값이 상주한 </a:t>
            </a:r>
            <a:r>
              <a:rPr lang="ko-KR" altLang="en-US" b="1" dirty="0" smtClean="0">
                <a:solidFill>
                  <a:srgbClr val="0070C0"/>
                </a:solidFill>
              </a:rPr>
              <a:t>주소 유추 불가능</a:t>
            </a:r>
            <a:endParaRPr lang="en-US" altLang="ko-KR" b="1" dirty="0" smtClean="0">
              <a:solidFill>
                <a:srgbClr val="0070C0"/>
              </a:solidFill>
            </a:endParaRPr>
          </a:p>
          <a:p>
            <a:r>
              <a:rPr lang="ko-KR" altLang="en-US" dirty="0" smtClean="0"/>
              <a:t>마스킹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공격 시도에 시간이 걸림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마스킹 키</a:t>
            </a:r>
            <a:r>
              <a:rPr lang="ko-KR" altLang="en-US" dirty="0" smtClean="0"/>
              <a:t>를 알지 못하면 공격이 어려움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화면 상의 노출된 값을 통해 </a:t>
            </a:r>
            <a:r>
              <a:rPr lang="ko-KR" altLang="en-US" dirty="0"/>
              <a:t>값이 상주한 </a:t>
            </a:r>
            <a:r>
              <a:rPr lang="ko-KR" altLang="en-US" b="1" dirty="0" smtClean="0">
                <a:solidFill>
                  <a:srgbClr val="0070C0"/>
                </a:solidFill>
              </a:rPr>
              <a:t>주소 유추 불가능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60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값을 </a:t>
            </a:r>
            <a:r>
              <a:rPr lang="ko-KR" altLang="en-US" b="1" dirty="0" smtClean="0">
                <a:solidFill>
                  <a:srgbClr val="FF0000"/>
                </a:solidFill>
              </a:rPr>
              <a:t>다르게 저장</a:t>
            </a:r>
            <a:r>
              <a:rPr lang="ko-KR" altLang="en-US" dirty="0" smtClean="0"/>
              <a:t>하는 것으로 </a:t>
            </a:r>
            <a:r>
              <a:rPr lang="ko-KR" altLang="en-US" b="1" dirty="0" smtClean="0">
                <a:solidFill>
                  <a:srgbClr val="FF0000"/>
                </a:solidFill>
              </a:rPr>
              <a:t>메모리 변조 방어</a:t>
            </a:r>
            <a:r>
              <a:rPr lang="ko-KR" altLang="en-US" dirty="0" smtClean="0"/>
              <a:t>가 가능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변수 쪼개기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마스킹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1" u="sng" dirty="0" smtClean="0"/>
              <a:t>연산에 들어가는 자원</a:t>
            </a:r>
            <a:r>
              <a:rPr lang="en-US" altLang="ko-KR" b="1" u="sng" dirty="0" smtClean="0"/>
              <a:t>, </a:t>
            </a:r>
            <a:r>
              <a:rPr lang="ko-KR" altLang="en-US" b="1" u="sng" dirty="0" smtClean="0"/>
              <a:t>시간이 늘어남</a:t>
            </a:r>
            <a:endParaRPr lang="en-US" altLang="ko-KR" b="1" u="sng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FF0000"/>
                </a:solidFill>
              </a:rPr>
              <a:t>조건부 공격이 가능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리버스</a:t>
            </a:r>
            <a:r>
              <a:rPr lang="ko-KR" altLang="en-US" dirty="0" smtClean="0"/>
              <a:t> 엔지니어링 기술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0070C0"/>
                </a:solidFill>
              </a:rPr>
              <a:t>안전 환경</a:t>
            </a:r>
            <a:r>
              <a:rPr lang="ko-KR" altLang="en-US" dirty="0" smtClean="0"/>
              <a:t>에서 구현한 다음 </a:t>
            </a:r>
            <a:r>
              <a:rPr lang="ko-KR" altLang="en-US" b="1" dirty="0" smtClean="0">
                <a:solidFill>
                  <a:srgbClr val="0070C0"/>
                </a:solidFill>
              </a:rPr>
              <a:t>방어가 가능한지 실험이 필요</a:t>
            </a:r>
            <a:endParaRPr lang="en-US" altLang="ko-KR" b="1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49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251</Words>
  <Application>Microsoft Office PowerPoint</Application>
  <PresentationFormat>와이드스크린</PresentationFormat>
  <Paragraphs>59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함초롬돋움</vt:lpstr>
      <vt:lpstr>Arial</vt:lpstr>
      <vt:lpstr>CryptoCraft 테마</vt:lpstr>
      <vt:lpstr>제목 테마</vt:lpstr>
      <vt:lpstr>게임 무결성 확보 실험</vt:lpstr>
      <vt:lpstr>PowerPoint 프레젠테이션</vt:lpstr>
      <vt:lpstr> 서론</vt:lpstr>
      <vt:lpstr> 서론</vt:lpstr>
      <vt:lpstr> 환경 설정</vt:lpstr>
      <vt:lpstr> 환경 설정</vt:lpstr>
      <vt:lpstr> 실험 결과</vt:lpstr>
      <vt:lpstr> 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HD</cp:lastModifiedBy>
  <cp:revision>56</cp:revision>
  <dcterms:created xsi:type="dcterms:W3CDTF">2019-03-05T04:29:07Z</dcterms:created>
  <dcterms:modified xsi:type="dcterms:W3CDTF">2019-12-14T04:07:48Z</dcterms:modified>
</cp:coreProperties>
</file>