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420" r:id="rId2"/>
    <p:sldId id="433" r:id="rId3"/>
    <p:sldId id="431" r:id="rId4"/>
    <p:sldId id="498" r:id="rId5"/>
    <p:sldId id="435" r:id="rId6"/>
    <p:sldId id="494" r:id="rId7"/>
    <p:sldId id="438" r:id="rId8"/>
    <p:sldId id="439" r:id="rId9"/>
    <p:sldId id="495" r:id="rId10"/>
    <p:sldId id="432" r:id="rId11"/>
    <p:sldId id="443" r:id="rId12"/>
    <p:sldId id="444" r:id="rId13"/>
    <p:sldId id="445" r:id="rId14"/>
    <p:sldId id="446" r:id="rId15"/>
    <p:sldId id="434" r:id="rId16"/>
    <p:sldId id="436" r:id="rId17"/>
    <p:sldId id="440" r:id="rId18"/>
    <p:sldId id="421" r:id="rId19"/>
    <p:sldId id="490" r:id="rId20"/>
    <p:sldId id="449" r:id="rId21"/>
    <p:sldId id="485" r:id="rId22"/>
    <p:sldId id="486" r:id="rId23"/>
    <p:sldId id="447" r:id="rId24"/>
    <p:sldId id="448" r:id="rId25"/>
    <p:sldId id="441" r:id="rId26"/>
    <p:sldId id="488" r:id="rId27"/>
    <p:sldId id="489" r:id="rId28"/>
    <p:sldId id="508" r:id="rId29"/>
    <p:sldId id="451" r:id="rId30"/>
    <p:sldId id="491" r:id="rId31"/>
    <p:sldId id="349" r:id="rId32"/>
    <p:sldId id="350" r:id="rId33"/>
    <p:sldId id="505" r:id="rId34"/>
    <p:sldId id="509" r:id="rId35"/>
    <p:sldId id="501" r:id="rId36"/>
    <p:sldId id="507" r:id="rId37"/>
    <p:sldId id="297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C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6400"/>
  </p:normalViewPr>
  <p:slideViewPr>
    <p:cSldViewPr snapToGrid="0">
      <p:cViewPr varScale="1">
        <p:scale>
          <a:sx n="92" d="100"/>
          <a:sy n="92" d="100"/>
        </p:scale>
        <p:origin x="18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2022. 7. 24.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2022. 7. 24.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ReLu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주로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5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15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원래</a:t>
            </a:r>
            <a:r>
              <a:rPr kumimoji="1" lang="ko-KR" altLang="en-US" dirty="0"/>
              <a:t> 네트워크가 깊어지면 최적화가 어려움</a:t>
            </a:r>
            <a:endParaRPr kumimoji="1" lang="en-US" altLang="ko-KR" dirty="0"/>
          </a:p>
          <a:p>
            <a:r>
              <a:rPr kumimoji="1" lang="ko-Kore-KR" altLang="en-US" dirty="0"/>
              <a:t>근데</a:t>
            </a:r>
            <a:r>
              <a:rPr kumimoji="1" lang="ko-KR" altLang="en-US" dirty="0"/>
              <a:t> 잔여블록을 사용하면 최적화된 블록에 그 전의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더하는거라</a:t>
            </a:r>
            <a:r>
              <a:rPr kumimoji="1" lang="ko-KR" altLang="en-US" dirty="0"/>
              <a:t> 기울기 소실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과적합</a:t>
            </a:r>
            <a:r>
              <a:rPr kumimoji="1" lang="ko-KR" altLang="en-US" dirty="0"/>
              <a:t> 등을 방지할 수 있음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77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185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 data</a:t>
            </a:r>
            <a:r>
              <a:rPr lang="ko-KR" altLang="en-US" dirty="0"/>
              <a:t>에서 네모 박스 친 부분은 모두 흰색이라는 공통점이 있어</a:t>
            </a:r>
          </a:p>
          <a:p>
            <a:r>
              <a:rPr lang="ko-KR" altLang="en-US" dirty="0"/>
              <a:t>학습 정확도는 높을 것이나 </a:t>
            </a:r>
            <a:r>
              <a:rPr lang="en-US" altLang="ko-KR" dirty="0"/>
              <a:t>test data</a:t>
            </a:r>
            <a:r>
              <a:rPr lang="ko-KR" altLang="en-US" dirty="0"/>
              <a:t>에서는 학습 데이터의 패턴과 일치하는 부분이 적어 </a:t>
            </a:r>
            <a:r>
              <a:rPr lang="en-US" altLang="ko-KR" dirty="0"/>
              <a:t>test </a:t>
            </a:r>
            <a:r>
              <a:rPr lang="ko-KR" altLang="en-US" dirty="0"/>
              <a:t>정확도가 낮을 것임</a:t>
            </a:r>
          </a:p>
          <a:p>
            <a:endParaRPr lang="ko-KR" altLang="en-US" dirty="0"/>
          </a:p>
          <a:p>
            <a:r>
              <a:rPr lang="ko-KR" altLang="en-US" dirty="0"/>
              <a:t>이런 현상 </a:t>
            </a:r>
            <a:r>
              <a:rPr lang="en-US" altLang="ko-KR" dirty="0"/>
              <a:t>=&gt; overfitting. </a:t>
            </a:r>
            <a:r>
              <a:rPr lang="ko-KR" altLang="en-US" dirty="0"/>
              <a:t>학습은 잘됐는데 </a:t>
            </a:r>
            <a:r>
              <a:rPr lang="ko-KR" altLang="en-US" dirty="0" err="1"/>
              <a:t>테스팅이</a:t>
            </a:r>
            <a:r>
              <a:rPr lang="ko-KR" altLang="en-US" dirty="0"/>
              <a:t> 실패 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이미지 인식에 </a:t>
            </a:r>
            <a:r>
              <a:rPr lang="en-US" altLang="ko-KR" dirty="0"/>
              <a:t>MLP</a:t>
            </a:r>
            <a:r>
              <a:rPr lang="ko-KR" altLang="en-US" dirty="0"/>
              <a:t>를 </a:t>
            </a:r>
            <a:r>
              <a:rPr lang="ko-KR" altLang="en-US" dirty="0" err="1"/>
              <a:t>사용하게되면</a:t>
            </a:r>
            <a:endParaRPr lang="ko-KR" altLang="en-US" dirty="0"/>
          </a:p>
          <a:p>
            <a:r>
              <a:rPr lang="ko-KR" altLang="en-US" dirty="0"/>
              <a:t>학습에 상당한 시간이 소요될 것이다</a:t>
            </a:r>
            <a:r>
              <a:rPr lang="en-US" altLang="ko-KR" dirty="0"/>
              <a:t>. // </a:t>
            </a:r>
            <a:r>
              <a:rPr lang="ko-KR" altLang="en-US" dirty="0"/>
              <a:t>융통성 없는 신경망</a:t>
            </a:r>
            <a:r>
              <a:rPr lang="en-US" altLang="ko-KR" dirty="0"/>
              <a:t>. </a:t>
            </a:r>
            <a:r>
              <a:rPr lang="ko-KR" altLang="en-US" dirty="0"/>
              <a:t>정확하게 하려함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455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060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828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27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01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ReLu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주로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11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99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46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답지보고</a:t>
            </a:r>
            <a:r>
              <a:rPr kumimoji="1" lang="ko-KR" altLang="en-US" dirty="0"/>
              <a:t> 오답하는 느낌</a:t>
            </a:r>
            <a:r>
              <a:rPr kumimoji="1" lang="en-US" altLang="ko-KR" dirty="0"/>
              <a:t>.</a:t>
            </a:r>
            <a:r>
              <a:rPr kumimoji="1" lang="ko-KR" altLang="en-US" dirty="0"/>
              <a:t> 피드백 같은 느낌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34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88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569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79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81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4W_2eVx5R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5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인공지능 기술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501455"/>
            <a:ext cx="12192001" cy="1655762"/>
          </a:xfrm>
        </p:spPr>
        <p:txBody>
          <a:bodyPr>
            <a:normAutofit lnSpcReduction="10000"/>
          </a:bodyPr>
          <a:lstStyle/>
          <a:p>
            <a:r>
              <a:rPr kumimoji="1"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임세진</a:t>
            </a:r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ore-KR" sz="3200" b="1" dirty="0">
              <a:latin typeface="Apple SD Gothic Neo" panose="02000300000000000000" pitchFamily="2" charset="-127"/>
              <a:ea typeface="Apple SD Gothic Neo" panose="02000300000000000000" pitchFamily="2" charset="-127"/>
              <a:hlinkClick r:id="rId2"/>
            </a:endParaRPr>
          </a:p>
          <a:p>
            <a:r>
              <a:rPr kumimoji="1" lang="en" altLang="ko-Kore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https://youtu.be/D4W_2eVx5RY</a:t>
            </a:r>
            <a:endParaRPr kumimoji="1" lang="en" altLang="ko-Kore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 갱신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(Optimizer)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최적화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(Optimization)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손실 함수의 값을 최대한 낮추는 매개변수를 찾는 것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손실 함수로 얻은 오차를 이용해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역전파로 가중치를 업데이트하는 방법</a:t>
            </a:r>
            <a:endParaRPr kumimoji="1" lang="en-US" altLang="ko-KR" sz="24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Optimizer 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종류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기준으로 삼는 단서에 따라 분류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확률적 경사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하강법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(SGD)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모멘텀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AdaGrad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Adam</a:t>
            </a: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70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 갱신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(Optimizer)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확률적 경사 </a:t>
            </a:r>
            <a:r>
              <a:rPr kumimoji="1"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하강법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(SGD)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매개변수의 기울기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미분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기울어진 방향으로 매개변수 값 갱신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기울어진 방향으로 일정 거리만 가겠다는 단순한 방법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단순하여 구현이 쉽지만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문제에 따라 비효율적일 때가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D66E92A-7C57-E7C4-44F6-502696F5F37F}"/>
              </a:ext>
            </a:extLst>
          </p:cNvPr>
          <p:cNvGrpSpPr/>
          <p:nvPr/>
        </p:nvGrpSpPr>
        <p:grpSpPr>
          <a:xfrm>
            <a:off x="3697390" y="3473669"/>
            <a:ext cx="4395517" cy="1672432"/>
            <a:chOff x="3697390" y="3429000"/>
            <a:chExt cx="4395517" cy="167243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DBAC9194-74D7-5F7E-C605-0991625D9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9631" y="3745033"/>
              <a:ext cx="2664733" cy="909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A88126-A09E-766C-CFC7-E8D97E44AC9E}"/>
                </a:ext>
              </a:extLst>
            </p:cNvPr>
            <p:cNvSpPr/>
            <p:nvPr/>
          </p:nvSpPr>
          <p:spPr>
            <a:xfrm>
              <a:off x="3697390" y="4662259"/>
              <a:ext cx="18661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갱신할 가중치 매개변수</a:t>
              </a:r>
              <a:endPara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ABD1B43-ACCB-BA75-7EE6-B019D0EA621B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4630468" y="4390515"/>
              <a:ext cx="0" cy="271744"/>
            </a:xfrm>
            <a:prstGeom prst="straightConnector1">
              <a:avLst/>
            </a:prstGeom>
            <a:ln w="28575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9531B1-4613-5E1F-25A3-E3CBCAD0A384}"/>
                </a:ext>
              </a:extLst>
            </p:cNvPr>
            <p:cNvSpPr/>
            <p:nvPr/>
          </p:nvSpPr>
          <p:spPr>
            <a:xfrm>
              <a:off x="5862469" y="4793655"/>
              <a:ext cx="223043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W</a:t>
              </a:r>
              <a:r>
                <a:rPr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에 대한 손실 함수의 기울기</a:t>
              </a:r>
              <a:endPara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418AEB94-98E1-601F-3A79-4C57E0190210}"/>
                </a:ext>
              </a:extLst>
            </p:cNvPr>
            <p:cNvCxnSpPr>
              <a:cxnSpLocks/>
              <a:stCxn id="14" idx="5"/>
              <a:endCxn id="7" idx="0"/>
            </p:cNvCxnSpPr>
            <p:nvPr/>
          </p:nvCxnSpPr>
          <p:spPr>
            <a:xfrm>
              <a:off x="6731939" y="4521357"/>
              <a:ext cx="245749" cy="272298"/>
            </a:xfrm>
            <a:prstGeom prst="straightConnector1">
              <a:avLst/>
            </a:prstGeom>
            <a:ln w="28575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2FB771-B0A9-3534-07B5-7D825B9B0DE0}"/>
                </a:ext>
              </a:extLst>
            </p:cNvPr>
            <p:cNvSpPr/>
            <p:nvPr/>
          </p:nvSpPr>
          <p:spPr>
            <a:xfrm>
              <a:off x="5374382" y="3429000"/>
              <a:ext cx="234021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학습률</a:t>
              </a:r>
              <a:r>
                <a:rPr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 </a:t>
              </a:r>
              <a:r>
                <a: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(</a:t>
              </a:r>
              <a:r>
                <a:rPr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보통 </a:t>
              </a:r>
              <a:r>
                <a: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0.01, 0.001 </a:t>
              </a:r>
              <a:r>
                <a:rPr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사용</a:t>
              </a:r>
              <a:r>
                <a: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)</a:t>
              </a:r>
              <a:endPara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DFFDC49-D30A-6E42-8D08-1AD762CA386F}"/>
                </a:ext>
              </a:extLst>
            </p:cNvPr>
            <p:cNvCxnSpPr>
              <a:cxnSpLocks/>
            </p:cNvCxnSpPr>
            <p:nvPr/>
          </p:nvCxnSpPr>
          <p:spPr>
            <a:xfrm>
              <a:off x="6083595" y="3745033"/>
              <a:ext cx="0" cy="205790"/>
            </a:xfrm>
            <a:prstGeom prst="straightConnector1">
              <a:avLst/>
            </a:prstGeom>
            <a:ln w="28575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2731F0F-C0B5-F43F-9DFA-68A28BDBC256}"/>
                </a:ext>
              </a:extLst>
            </p:cNvPr>
            <p:cNvSpPr/>
            <p:nvPr/>
          </p:nvSpPr>
          <p:spPr>
            <a:xfrm>
              <a:off x="6211613" y="3745033"/>
              <a:ext cx="609600" cy="909520"/>
            </a:xfrm>
            <a:prstGeom prst="ellipse">
              <a:avLst/>
            </a:prstGeom>
            <a:noFill/>
            <a:ln w="28575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54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 갱신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(Optimizer)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모멘텀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(Momentum)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기울기 값만 반영하는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SGD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개선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(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기존의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SGD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에 관성을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더해줌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수렴속도 개선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관성의 법칙 이용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이전 물체의 속도는 현재 물체의 속도와 관련 있음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)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73D3D70-6674-0CD9-AF4B-1C86D60F0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084" y="4416005"/>
            <a:ext cx="2768235" cy="175736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D9C32B-674E-9C97-8C64-1F33C989E24B}"/>
              </a:ext>
            </a:extLst>
          </p:cNvPr>
          <p:cNvSpPr/>
          <p:nvPr/>
        </p:nvSpPr>
        <p:spPr>
          <a:xfrm>
            <a:off x="3454746" y="6274318"/>
            <a:ext cx="21210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 속도</a:t>
            </a:r>
            <a:endParaRPr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2719DED-287D-0431-4BBA-27389C635BF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4319745" y="5969872"/>
            <a:ext cx="195548" cy="304446"/>
          </a:xfrm>
          <a:prstGeom prst="straightConnector1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1">
            <a:extLst>
              <a:ext uri="{FF2B5EF4-FFF2-40B4-BE49-F238E27FC236}">
                <a16:creationId xmlns:a16="http://schemas.microsoft.com/office/drawing/2014/main" id="{84314837-7030-BDD4-12FA-DA150D380E95}"/>
              </a:ext>
            </a:extLst>
          </p:cNvPr>
          <p:cNvSpPr/>
          <p:nvPr/>
        </p:nvSpPr>
        <p:spPr>
          <a:xfrm>
            <a:off x="1874913" y="4484109"/>
            <a:ext cx="2849406" cy="1689259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altLang="ko-KR" sz="1600" dirty="0">
              <a:solidFill>
                <a:srgbClr val="2E75B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0E292-66BE-DB53-FF9D-21668D9A44F1}"/>
              </a:ext>
            </a:extLst>
          </p:cNvPr>
          <p:cNvSpPr txBox="1"/>
          <p:nvPr/>
        </p:nvSpPr>
        <p:spPr>
          <a:xfrm>
            <a:off x="4885806" y="5043686"/>
            <a:ext cx="5422439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기울기 방향으로 힘을 받아 물체가 가속되는 물리법칙 표현</a:t>
            </a:r>
            <a:endParaRPr lang="en-US" altLang="ko-KR" sz="18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속도가 클수록 기울기가 크게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update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됨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sz="18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2BEF6739-A3C0-7D3B-65E6-8D1775F1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64" y="2902387"/>
            <a:ext cx="5681379" cy="77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CAADE5-19EA-86AB-12AD-EEC6F8F8A9E5}"/>
              </a:ext>
            </a:extLst>
          </p:cNvPr>
          <p:cNvSpPr/>
          <p:nvPr/>
        </p:nvSpPr>
        <p:spPr>
          <a:xfrm>
            <a:off x="1749547" y="3993717"/>
            <a:ext cx="24477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지면 마찰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공기 저항의 역할</a:t>
            </a:r>
            <a:endParaRPr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1B87C7E-5BC3-25E9-DA20-49C10BFECDB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973424" y="4332271"/>
            <a:ext cx="132968" cy="399671"/>
          </a:xfrm>
          <a:prstGeom prst="straightConnector1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s://mblogthumb-phinf.pstatic.net/MjAxOTEwMThfMTQg/MDAxNTcxMzI0NjgyMzQ1.jaGZGnpUybwICzdZi_qlyaTv1DELyXkqKuZE-1YvkKUg.CUyJ0IemvwdVRgMJQ2cgDCZBo4y9WaoKNY0fLN-HsqMg.PNG.lego7407/image.png?type=w800">
            <a:extLst>
              <a:ext uri="{FF2B5EF4-FFF2-40B4-BE49-F238E27FC236}">
                <a16:creationId xmlns:a16="http://schemas.microsoft.com/office/drawing/2014/main" id="{7725F466-4DE7-1B2E-8DA0-41F639DEC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076" y="2524607"/>
            <a:ext cx="2447753" cy="223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70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 갱신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(Optimizer)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학습에서 </a:t>
            </a:r>
            <a:r>
              <a:rPr kumimoji="1" lang="ko-KR" altLang="en-US" sz="2400" b="1" dirty="0" err="1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</a:t>
            </a:r>
            <a:r>
              <a:rPr kumimoji="1" lang="en-US" altLang="ko-KR" sz="24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(learning rate)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중요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à"/>
            </a:pP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너무 작으면 학습시간이 길어지고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너무 크면 발산하여 학습이 제대로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X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à"/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감소 기법 사용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학습을 진행하면서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점차 줄여가는 방법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AdaGrad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각각의 매개변수에 맞춤형 값을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만들어줌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개별 매개변수에 적응적으로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학습률을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조정하며 학습 진행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많이 갱신된 매개변수는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학습률이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낮아지도록 수행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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학습률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감소가 매개변수마다 다르게 적용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과거의 기울기를 제곱하여 계속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더해감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학습을 진행할수록 갱신 강도가 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약해짐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RMSProp</a:t>
            </a:r>
            <a:r>
              <a:rPr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으로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개선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먼 기울기는 서서히 잊고 새로운 기울기 정보 크게 반영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1CFF818E-7785-736E-487A-1583AB4C0FEF}"/>
              </a:ext>
            </a:extLst>
          </p:cNvPr>
          <p:cNvGrpSpPr/>
          <p:nvPr/>
        </p:nvGrpSpPr>
        <p:grpSpPr>
          <a:xfrm>
            <a:off x="7141116" y="2186089"/>
            <a:ext cx="4012699" cy="1919746"/>
            <a:chOff x="6159931" y="2414588"/>
            <a:chExt cx="4287020" cy="213259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6517191-923D-53F7-C7BD-10777B5B307C}"/>
                </a:ext>
              </a:extLst>
            </p:cNvPr>
            <p:cNvGrpSpPr/>
            <p:nvPr/>
          </p:nvGrpSpPr>
          <p:grpSpPr>
            <a:xfrm>
              <a:off x="6159931" y="2857921"/>
              <a:ext cx="2849406" cy="1689259"/>
              <a:chOff x="6162675" y="2997998"/>
              <a:chExt cx="2849406" cy="1689259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ED368683-F5E7-72FB-F767-AD90F6CEF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52004" y="3022288"/>
                <a:ext cx="2670747" cy="164067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" name="모서리가 둥근 직사각형 11">
                <a:extLst>
                  <a:ext uri="{FF2B5EF4-FFF2-40B4-BE49-F238E27FC236}">
                    <a16:creationId xmlns:a16="http://schemas.microsoft.com/office/drawing/2014/main" id="{8703D176-E18A-7F55-5894-E680F23801B8}"/>
                  </a:ext>
                </a:extLst>
              </p:cNvPr>
              <p:cNvSpPr/>
              <p:nvPr/>
            </p:nvSpPr>
            <p:spPr>
              <a:xfrm>
                <a:off x="6162675" y="2997998"/>
                <a:ext cx="2849406" cy="1689259"/>
              </a:xfrm>
              <a:prstGeom prst="roundRect">
                <a:avLst/>
              </a:prstGeom>
              <a:ln w="28575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38D55A7-BF01-E991-07A9-7382037D8A2C}"/>
                </a:ext>
              </a:extLst>
            </p:cNvPr>
            <p:cNvSpPr/>
            <p:nvPr/>
          </p:nvSpPr>
          <p:spPr>
            <a:xfrm>
              <a:off x="7469686" y="2414588"/>
              <a:ext cx="2977265" cy="3419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기울기의 값을 제곱하여 계속 </a:t>
              </a:r>
              <a:r>
                <a:rPr lang="ko-KR" altLang="en-US" sz="1400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더해줌</a:t>
              </a:r>
              <a:endPara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BA7945E-2921-DA9C-0792-110EE9D765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5462" y="2565620"/>
              <a:ext cx="988072" cy="552109"/>
            </a:xfrm>
            <a:prstGeom prst="straightConnector1">
              <a:avLst/>
            </a:prstGeom>
            <a:ln w="28575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2BE3602-1FC9-5145-2ABF-903EEB5DE3DD}"/>
                </a:ext>
              </a:extLst>
            </p:cNvPr>
            <p:cNvSpPr/>
            <p:nvPr/>
          </p:nvSpPr>
          <p:spPr>
            <a:xfrm>
              <a:off x="7744192" y="3730398"/>
              <a:ext cx="533400" cy="784519"/>
            </a:xfrm>
            <a:prstGeom prst="ellipse">
              <a:avLst/>
            </a:prstGeom>
            <a:noFill/>
            <a:ln w="28575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구부러진 연결선 28">
              <a:extLst>
                <a:ext uri="{FF2B5EF4-FFF2-40B4-BE49-F238E27FC236}">
                  <a16:creationId xmlns:a16="http://schemas.microsoft.com/office/drawing/2014/main" id="{7626B482-927B-CECE-5903-1F6022FC761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540985" y="3210263"/>
              <a:ext cx="189461" cy="1249649"/>
            </a:xfrm>
            <a:prstGeom prst="curvedConnector4">
              <a:avLst>
                <a:gd name="adj1" fmla="val -97000"/>
                <a:gd name="adj2" fmla="val 56367"/>
              </a:avLst>
            </a:prstGeom>
            <a:ln w="28575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F06A711-0CE3-175E-7073-E2E9F9D40FED}"/>
                </a:ext>
              </a:extLst>
            </p:cNvPr>
            <p:cNvSpPr/>
            <p:nvPr/>
          </p:nvSpPr>
          <p:spPr>
            <a:xfrm>
              <a:off x="9241336" y="3775773"/>
              <a:ext cx="11372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학습률</a:t>
              </a:r>
              <a:r>
                <a:rPr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anose="05000000000000000000" pitchFamily="2" charset="2"/>
                </a:rPr>
                <a:t> 조정</a:t>
              </a:r>
              <a:endPara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29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 갱신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(Optimizer)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Adam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모멘텀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+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AdaGrad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학습률을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줄여나가고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속도를 계산하여 학습의 갱신 강도를 적응적으로 조정해 나가는 방법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하이퍼파라미터의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‘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편향 보정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’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이 진행됨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가장 많이 사용되는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Optimizer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422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학습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훈련 데이터로부터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 매개변수의 </a:t>
            </a:r>
            <a:r>
              <a:rPr kumimoji="1" lang="ko-KR" altLang="en-US" sz="20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최적값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자동으로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획득하는 것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신경망의 학습 지표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손실 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학습의 목표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손실 함수의 결과값을 가장 작게 만드는 가중치 매개변수 찾기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 : Val : Test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비율은 일반적으로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설정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DFF8E4-F3C3-1DBE-99F0-0EEA0C8C1FE2}"/>
              </a:ext>
            </a:extLst>
          </p:cNvPr>
          <p:cNvGrpSpPr/>
          <p:nvPr/>
        </p:nvGrpSpPr>
        <p:grpSpPr>
          <a:xfrm>
            <a:off x="376132" y="3812645"/>
            <a:ext cx="10364012" cy="1558479"/>
            <a:chOff x="856222" y="3612234"/>
            <a:chExt cx="10364012" cy="15584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4C678E-EBBD-C518-51C2-13D71B1A6C03}"/>
                </a:ext>
              </a:extLst>
            </p:cNvPr>
            <p:cNvSpPr txBox="1"/>
            <p:nvPr/>
          </p:nvSpPr>
          <p:spPr>
            <a:xfrm>
              <a:off x="856222" y="4190148"/>
              <a:ext cx="1298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400" b="1" dirty="0"/>
                <a:t>Dataset</a:t>
              </a:r>
              <a:endParaRPr kumimoji="1" lang="ko-Kore-KR" altLang="en-US" sz="2400" b="1" dirty="0"/>
            </a:p>
          </p:txBody>
        </p:sp>
        <p:sp>
          <p:nvSpPr>
            <p:cNvPr id="5" name="왼쪽 중괄호 12">
              <a:extLst>
                <a:ext uri="{FF2B5EF4-FFF2-40B4-BE49-F238E27FC236}">
                  <a16:creationId xmlns:a16="http://schemas.microsoft.com/office/drawing/2014/main" id="{07B8415F-3DC5-149D-0339-D86B39BDDFF0}"/>
                </a:ext>
              </a:extLst>
            </p:cNvPr>
            <p:cNvSpPr/>
            <p:nvPr/>
          </p:nvSpPr>
          <p:spPr>
            <a:xfrm>
              <a:off x="2154975" y="3796900"/>
              <a:ext cx="381472" cy="1229501"/>
            </a:xfrm>
            <a:prstGeom prst="leftBrace">
              <a:avLst>
                <a:gd name="adj1" fmla="val 41112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n w="28575">
                  <a:solidFill>
                    <a:schemeClr val="tx1"/>
                  </a:solidFill>
                </a:ln>
                <a:solidFill>
                  <a:srgbClr val="2E75B6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7855C-A624-8AF6-7EB6-EF6BCE6F5D0F}"/>
                </a:ext>
              </a:extLst>
            </p:cNvPr>
            <p:cNvSpPr txBox="1"/>
            <p:nvPr/>
          </p:nvSpPr>
          <p:spPr>
            <a:xfrm>
              <a:off x="2536447" y="3612234"/>
              <a:ext cx="63722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훈련 데이터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(Train set) : 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 데이터만 사용하여 학습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rPr>
                <a:t>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rPr>
                <a:t> 최적의 매개변수 찾기</a:t>
              </a:r>
              <a:endParaRPr kumimoji="1"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2B5DB8-60D4-C4C5-69CE-EB20F5801731}"/>
                </a:ext>
              </a:extLst>
            </p:cNvPr>
            <p:cNvSpPr txBox="1"/>
            <p:nvPr/>
          </p:nvSpPr>
          <p:spPr>
            <a:xfrm>
              <a:off x="2536447" y="4832159"/>
              <a:ext cx="6997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시험 데이터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(Test set) : 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학습과 검증이 완료된 모델의 범용 성능을 평가하는 데이터셋</a:t>
              </a:r>
              <a:endParaRPr kumimoji="1"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C683D-018D-D88C-0B21-4DCB3A7084EA}"/>
                </a:ext>
              </a:extLst>
            </p:cNvPr>
            <p:cNvSpPr txBox="1"/>
            <p:nvPr/>
          </p:nvSpPr>
          <p:spPr>
            <a:xfrm>
              <a:off x="2536447" y="4236314"/>
              <a:ext cx="8683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검증 데이터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(Validation set) : 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학습이 완료된 모델을 검증하는 데이터셋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rPr>
                <a:t>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rPr>
                <a:t> </a:t>
              </a:r>
              <a:r>
                <a:rPr kumimoji="1" lang="ko-KR" altLang="en-US" sz="1600" dirty="0" err="1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rPr>
                <a:t>하이퍼파라미터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rPr>
                <a:t> 성능 평가 목적</a:t>
              </a:r>
              <a:endParaRPr kumimoji="1"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835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학습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배치 처리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여러 장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4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50</a:t>
            </a:r>
            <a:r>
              <a:rPr kumimoji="1" lang="ko-KR" altLang="en-US" sz="24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한꺼번에 입력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</a:t>
            </a:r>
            <a:r>
              <a:rPr kumimoji="1" lang="ko-KR" altLang="en-US" sz="24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분류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60000"/>
              </a:lnSpc>
              <a:buFont typeface="Wingdings" pitchFamily="2" charset="2"/>
              <a:buChar char="è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50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장 분량의 입력 데이터의 결과가 한번에 출력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배치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(batch) :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하나로 묶은 입력 데이터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배치 처리의 이점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 당 처리 시간을 대폭 </a:t>
            </a:r>
            <a:r>
              <a:rPr kumimoji="1"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줄여줌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효율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&amp;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신속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대부분의 수치 계산 라이브러리가 </a:t>
            </a:r>
            <a:r>
              <a:rPr kumimoji="1" lang="ko-KR" altLang="en-US" sz="18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큰 배열을 효율적으로 처리하도록 최적화</a:t>
            </a:r>
            <a:endParaRPr kumimoji="1" lang="en-US" altLang="ko-KR" sz="18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데이터를 읽는 횟수 감소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[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느린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I/O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수행이 감소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]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CPU/GPU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 순수 계산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수행률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↑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큰 규모의 신경망의 경우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데이터 전송 부분에서 병목이 일어나는 경우도 있음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배치 처리로 버스 과부하 감소</a:t>
            </a:r>
            <a:endParaRPr kumimoji="1"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즉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컴퓨터가 분할된 작은 배열을 여러 번 계산하는 속도 </a:t>
            </a:r>
            <a:r>
              <a:rPr kumimoji="1" lang="en-US" altLang="ko-KR" sz="24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&lt;</a:t>
            </a:r>
            <a:r>
              <a:rPr kumimoji="1" lang="ko-KR" altLang="en-US" sz="24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큰 배열을 한꺼번에 계산하는 속도</a:t>
            </a:r>
            <a:endParaRPr kumimoji="1" lang="ko-KR" altLang="en-US" sz="2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18296A-6FDE-33E0-3DC6-D2F22A490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8775"/>
              </p:ext>
            </p:extLst>
          </p:nvPr>
        </p:nvGraphicFramePr>
        <p:xfrm>
          <a:off x="6784735" y="2116015"/>
          <a:ext cx="5046943" cy="211720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58813">
                  <a:extLst>
                    <a:ext uri="{9D8B030D-6E8A-4147-A177-3AD203B41FA5}">
                      <a16:colId xmlns:a16="http://schemas.microsoft.com/office/drawing/2014/main" val="2568806463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3527824363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2370674123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2512565894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1886030585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3460325819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4146064464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1167838701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585673760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3964643155"/>
                    </a:ext>
                  </a:extLst>
                </a:gridCol>
                <a:gridCol w="458813">
                  <a:extLst>
                    <a:ext uri="{9D8B030D-6E8A-4147-A177-3AD203B41FA5}">
                      <a16:colId xmlns:a16="http://schemas.microsoft.com/office/drawing/2014/main" val="1355812350"/>
                    </a:ext>
                  </a:extLst>
                </a:gridCol>
              </a:tblGrid>
              <a:tr h="352867">
                <a:tc>
                  <a:txBody>
                    <a:bodyPr/>
                    <a:lstStyle/>
                    <a:p>
                      <a:pPr algn="ctr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0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3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5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6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7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8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9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07450"/>
                  </a:ext>
                </a:extLst>
              </a:tr>
              <a:tr h="3528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0.01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C00000"/>
                          </a:solidFill>
                        </a:rPr>
                        <a:t>0.8</a:t>
                      </a:r>
                      <a:endParaRPr lang="ko-KR" altLang="en-US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0.01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0.02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0.16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0</a:t>
                      </a:r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486626"/>
                  </a:ext>
                </a:extLst>
              </a:tr>
              <a:tr h="35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1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86633"/>
                  </a:ext>
                </a:extLst>
              </a:tr>
              <a:tr h="35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2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913324"/>
                  </a:ext>
                </a:extLst>
              </a:tr>
              <a:tr h="35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…</a:t>
                      </a:r>
                      <a:endParaRPr lang="ko-KR" altLang="en-US" sz="1400" b="0" dirty="0"/>
                    </a:p>
                  </a:txBody>
                  <a:tcPr vert="eaVert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641947"/>
                  </a:ext>
                </a:extLst>
              </a:tr>
              <a:tr h="352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/>
                        <a:t>49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808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BF9EE3-8955-AC9B-D9F1-E3523F0DD642}"/>
              </a:ext>
            </a:extLst>
          </p:cNvPr>
          <p:cNvSpPr txBox="1"/>
          <p:nvPr/>
        </p:nvSpPr>
        <p:spPr>
          <a:xfrm>
            <a:off x="6952521" y="20698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ea typeface="나눔스퀘어_ac" panose="020B0600000101010101" pitchFamily="50" charset="-127"/>
                <a:cs typeface="Times New Roman" panose="02020603050405020304" pitchFamily="18" charset="0"/>
              </a:rPr>
              <a:t>Y</a:t>
            </a:r>
            <a:endParaRPr lang="ko-KR" altLang="en-US" sz="1400" b="1" dirty="0">
              <a:latin typeface="Times New Roman" panose="02020603050405020304" pitchFamily="18" charset="0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477DE-E4B3-3E61-A587-D3CCCE46EB74}"/>
              </a:ext>
            </a:extLst>
          </p:cNvPr>
          <p:cNvSpPr txBox="1"/>
          <p:nvPr/>
        </p:nvSpPr>
        <p:spPr>
          <a:xfrm>
            <a:off x="6772688" y="221242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ea typeface="나눔스퀘어_ac" panose="020B0600000101010101" pitchFamily="50" charset="-127"/>
                <a:cs typeface="Times New Roman" panose="02020603050405020304" pitchFamily="18" charset="0"/>
              </a:rPr>
              <a:t>X</a:t>
            </a:r>
            <a:endParaRPr lang="ko-KR" altLang="en-US" sz="1400" b="1" dirty="0">
              <a:latin typeface="Times New Roman" panose="02020603050405020304" pitchFamily="18" charset="0"/>
              <a:ea typeface="나눔스퀘어_ac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7A0DE1C-67C1-9832-B1EF-4F309D506B96}"/>
              </a:ext>
            </a:extLst>
          </p:cNvPr>
          <p:cNvSpPr/>
          <p:nvPr/>
        </p:nvSpPr>
        <p:spPr>
          <a:xfrm>
            <a:off x="7255742" y="2467148"/>
            <a:ext cx="4564648" cy="35100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D1A8CF-5535-9EEE-20D4-82A53F2D8A31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9538066" y="1884218"/>
            <a:ext cx="1399" cy="58293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56F362-4527-F4F6-68A3-9CD6EA5A6898}"/>
              </a:ext>
            </a:extLst>
          </p:cNvPr>
          <p:cNvSpPr txBox="1"/>
          <p:nvPr/>
        </p:nvSpPr>
        <p:spPr>
          <a:xfrm>
            <a:off x="8475712" y="1576441"/>
            <a:ext cx="2127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한 장의 분류 결과 값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2B51E-FF47-A25B-4CAC-C3AA7BEF868C}"/>
              </a:ext>
            </a:extLst>
          </p:cNvPr>
          <p:cNvGrpSpPr/>
          <p:nvPr/>
        </p:nvGrpSpPr>
        <p:grpSpPr>
          <a:xfrm>
            <a:off x="1413281" y="2748839"/>
            <a:ext cx="1978321" cy="735427"/>
            <a:chOff x="1377217" y="2399074"/>
            <a:chExt cx="1978321" cy="735427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AB60DEA9-E252-15E7-DD48-95CB3994E6E4}"/>
                </a:ext>
              </a:extLst>
            </p:cNvPr>
            <p:cNvSpPr/>
            <p:nvPr/>
          </p:nvSpPr>
          <p:spPr>
            <a:xfrm>
              <a:off x="1377217" y="2399074"/>
              <a:ext cx="1978321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50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이미지 한 장의 크기</a:t>
              </a:r>
              <a:endParaRPr lang="en-US" altLang="ko-KR" sz="1400" dirty="0">
                <a:solidFill>
                  <a:sysClr val="windowText" lastClr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1895D6-A63D-685B-9E48-A9CF8B7FF5CA}"/>
                </a:ext>
              </a:extLst>
            </p:cNvPr>
            <p:cNvSpPr txBox="1"/>
            <p:nvPr/>
          </p:nvSpPr>
          <p:spPr>
            <a:xfrm>
              <a:off x="1548686" y="2826724"/>
              <a:ext cx="1635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입력 데이터 형상 </a:t>
              </a:r>
              <a:r>
                <a: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-US" altLang="ko-KR" sz="14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X</a:t>
              </a:r>
              <a:r>
                <a: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endPara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93D0871-2B73-F0A9-429A-2C3997FDB1D8}"/>
              </a:ext>
            </a:extLst>
          </p:cNvPr>
          <p:cNvGrpSpPr/>
          <p:nvPr/>
        </p:nvGrpSpPr>
        <p:grpSpPr>
          <a:xfrm>
            <a:off x="3859718" y="2754267"/>
            <a:ext cx="1635384" cy="729999"/>
            <a:chOff x="1548686" y="2393263"/>
            <a:chExt cx="1635384" cy="729999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B089E439-BE04-7754-B11B-B79F6DEF818E}"/>
                </a:ext>
              </a:extLst>
            </p:cNvPr>
            <p:cNvSpPr/>
            <p:nvPr/>
          </p:nvSpPr>
          <p:spPr>
            <a:xfrm>
              <a:off x="1924525" y="2393263"/>
              <a:ext cx="883706" cy="3693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2E75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chemeClr val="accent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50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x </a:t>
              </a:r>
              <a:r>
                <a:rPr lang="en-US" altLang="ko-KR" sz="1400" b="1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2D96937-DBD5-2666-EA24-CBB21BDDF0B2}"/>
                </a:ext>
              </a:extLst>
            </p:cNvPr>
            <p:cNvSpPr txBox="1"/>
            <p:nvPr/>
          </p:nvSpPr>
          <p:spPr>
            <a:xfrm>
              <a:off x="1548686" y="2815485"/>
              <a:ext cx="1635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출력 데이터 형상</a:t>
              </a:r>
              <a:r>
                <a: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lang="en-US" altLang="ko-KR" sz="14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Y</a:t>
              </a:r>
              <a:r>
                <a:rPr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endPara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2D766E-14AD-6D51-5F09-E3E12A7811E7}"/>
              </a:ext>
            </a:extLst>
          </p:cNvPr>
          <p:cNvCxnSpPr/>
          <p:nvPr/>
        </p:nvCxnSpPr>
        <p:spPr>
          <a:xfrm>
            <a:off x="3391602" y="2933505"/>
            <a:ext cx="843955" cy="0"/>
          </a:xfrm>
          <a:prstGeom prst="straightConnector1">
            <a:avLst/>
          </a:prstGeom>
          <a:ln w="19050">
            <a:solidFill>
              <a:srgbClr val="2E75B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왼쪽 중괄호[L] 28">
            <a:extLst>
              <a:ext uri="{FF2B5EF4-FFF2-40B4-BE49-F238E27FC236}">
                <a16:creationId xmlns:a16="http://schemas.microsoft.com/office/drawing/2014/main" id="{301EC80C-0452-17C1-A7F3-27A8F815D7AA}"/>
              </a:ext>
            </a:extLst>
          </p:cNvPr>
          <p:cNvSpPr/>
          <p:nvPr/>
        </p:nvSpPr>
        <p:spPr>
          <a:xfrm>
            <a:off x="6386318" y="2520205"/>
            <a:ext cx="352503" cy="1679262"/>
          </a:xfrm>
          <a:prstGeom prst="leftBrace">
            <a:avLst>
              <a:gd name="adj1" fmla="val 50609"/>
              <a:gd name="adj2" fmla="val 50000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49E9FC-89F5-AA3F-95BD-9F279A8640B9}"/>
              </a:ext>
            </a:extLst>
          </p:cNvPr>
          <p:cNvSpPr txBox="1"/>
          <p:nvPr/>
        </p:nvSpPr>
        <p:spPr>
          <a:xfrm>
            <a:off x="5826739" y="3217236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batch</a:t>
            </a:r>
            <a:endParaRPr lang="ko-KR" altLang="en-US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16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학습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신경망의 학습 절차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DEDCB94-F87E-3484-14D0-49B1481D883A}"/>
              </a:ext>
            </a:extLst>
          </p:cNvPr>
          <p:cNvSpPr/>
          <p:nvPr/>
        </p:nvSpPr>
        <p:spPr>
          <a:xfrm>
            <a:off x="3838390" y="1939036"/>
            <a:ext cx="4381685" cy="822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미니배치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훈련 데이터 중 일부를 가져옴</a:t>
            </a:r>
            <a:endParaRPr lang="en-US" altLang="ko-KR" sz="1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미니배치의 손실 함수 값을 줄이는 것이 학습의 목표</a:t>
            </a:r>
            <a:endParaRPr lang="en-US" altLang="ko-KR" sz="1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0E0E8EC-C2F2-12AD-B8E0-AA7139A0E414}"/>
              </a:ext>
            </a:extLst>
          </p:cNvPr>
          <p:cNvSpPr/>
          <p:nvPr/>
        </p:nvSpPr>
        <p:spPr>
          <a:xfrm>
            <a:off x="3786840" y="3105591"/>
            <a:ext cx="4492810" cy="822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기울기 산출 </a:t>
            </a:r>
            <a:r>
              <a:rPr lang="en-US" altLang="ko-KR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미니배치의 손실함수 값을 줄이기 위해 각 가중치 매개변수의 기울기를 구함</a:t>
            </a:r>
            <a:endParaRPr lang="en-US" altLang="ko-KR" sz="1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DBA4FBE8-B7A9-D1D1-54D9-759CBD5794A2}"/>
              </a:ext>
            </a:extLst>
          </p:cNvPr>
          <p:cNvSpPr/>
          <p:nvPr/>
        </p:nvSpPr>
        <p:spPr>
          <a:xfrm>
            <a:off x="3149600" y="4268772"/>
            <a:ext cx="5779911" cy="8229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매개변수 갱신 </a:t>
            </a:r>
            <a:r>
              <a:rPr lang="en-US" altLang="ko-KR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가중치 매개변수를 기울기 방향으로 아주 조금씩 갱신</a:t>
            </a:r>
            <a:endParaRPr lang="en-US" altLang="ko-KR" sz="1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E13D1D5-CC3B-E633-1EB1-35911C8D06C9}"/>
              </a:ext>
            </a:extLst>
          </p:cNvPr>
          <p:cNvSpPr/>
          <p:nvPr/>
        </p:nvSpPr>
        <p:spPr>
          <a:xfrm>
            <a:off x="4899481" y="5435327"/>
            <a:ext cx="2295711" cy="813073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반복 </a:t>
            </a:r>
            <a:r>
              <a:rPr lang="en-US" altLang="ko-KR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위의 </a:t>
            </a:r>
            <a:r>
              <a:rPr lang="en-US" altLang="ko-KR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1~3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단계 반복</a:t>
            </a:r>
            <a:endParaRPr lang="en-US" altLang="ko-KR" sz="1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760688-E2E4-2EC3-999A-1DBD14487DA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29233" y="2761983"/>
            <a:ext cx="4012" cy="343608"/>
          </a:xfrm>
          <a:prstGeom prst="straightConnector1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2A6798-5DC4-54A7-CEB5-647EDFD2A85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33245" y="3928538"/>
            <a:ext cx="6311" cy="340234"/>
          </a:xfrm>
          <a:prstGeom prst="straightConnector1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6ECAA62-5CFC-3995-3690-40E1A4E0CB8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39556" y="5091719"/>
            <a:ext cx="7781" cy="343608"/>
          </a:xfrm>
          <a:prstGeom prst="straightConnector1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3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(Hyperparameter)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3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</a:t>
            </a:r>
            <a:r>
              <a:rPr kumimoji="1" lang="ko-KR" altLang="en-US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(Hyperparameter)</a:t>
            </a:r>
          </a:p>
          <a:p>
            <a:pPr>
              <a:lnSpc>
                <a:spcPct val="100000"/>
              </a:lnSpc>
            </a:pPr>
            <a:r>
              <a:rPr kumimoji="1" lang="ko-KR" altLang="en-US" sz="29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</a:t>
            </a:r>
            <a:r>
              <a:rPr kumimoji="1" lang="en-US" altLang="ko-KR" sz="29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29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뉴런 수</a:t>
            </a:r>
            <a:r>
              <a:rPr kumimoji="1" lang="en-US" altLang="ko-KR" sz="29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9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배치 크기</a:t>
            </a:r>
            <a:r>
              <a:rPr kumimoji="1" lang="en-US" altLang="ko-KR" sz="29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9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매개변수 갱신 시의 </a:t>
            </a:r>
            <a:r>
              <a:rPr kumimoji="1" lang="ko-KR" altLang="en-US" sz="29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학습률과</a:t>
            </a:r>
            <a:r>
              <a:rPr kumimoji="1" lang="ko-KR" altLang="en-US" sz="29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가중치 감소 등</a:t>
            </a:r>
            <a:r>
              <a:rPr kumimoji="1" lang="ko-KR" altLang="en-US" sz="2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해당됨</a:t>
            </a:r>
            <a:endParaRPr kumimoji="1" lang="en-US" altLang="ko-KR" sz="2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9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하이퍼파라미터의</a:t>
            </a:r>
            <a:r>
              <a:rPr kumimoji="1" lang="ko-KR" altLang="en-US" sz="2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값을 적절히 설정하는 것은 모델의 성능 향상과 직결됨</a:t>
            </a:r>
            <a:endParaRPr kumimoji="1" lang="en-US" altLang="ko-KR" sz="2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9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하이퍼파라미터의</a:t>
            </a:r>
            <a:r>
              <a:rPr kumimoji="1" lang="ko-KR" altLang="en-US" sz="29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성능 평가용 데이터로 검증 데이터를 사용</a:t>
            </a:r>
            <a:endParaRPr kumimoji="1" lang="en-US" altLang="ko-KR" sz="2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9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3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</a:t>
            </a:r>
            <a:r>
              <a:rPr kumimoji="1" lang="ko-KR" altLang="en-US" sz="3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최적화 단계</a:t>
            </a:r>
            <a:endParaRPr kumimoji="1" lang="en-US" altLang="ko-KR" sz="3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7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값이 존재하는 범위를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줄여나가는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것이 핵심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값의 대략적인 범위 설정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설정된 범위 내에서 무작위로 값 추출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샘플링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값으로 학습 후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검증 데이터로 정확도 평가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시간 단축을 위해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에폭을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작게 설정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정확도에 따라 위 작업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(2-3)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반복하여 범위를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좁혀감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1" indent="-457200">
              <a:lnSpc>
                <a:spcPct val="170000"/>
              </a:lnSpc>
              <a:buAutoNum type="arabicPeriod"/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압축된 범위에서 값을 하나 선택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422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(Hyperparameter)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튜닝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(Hyperparameter Tuning)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손실함수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Layer 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크기가 가장 큰 영향을 줌 </a:t>
            </a:r>
            <a:endParaRPr kumimoji="1" lang="en-US" altLang="ko-KR" sz="18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최적화 함수 및 배치 사이즈의 경우 영향이 적음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학습률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손실함수 설정 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Layer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추가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/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제거 및 정규화 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…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순으로 진행</a:t>
            </a:r>
            <a:endParaRPr kumimoji="1" lang="en-US" altLang="ko-KR" sz="18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학습률의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경우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3-10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배 단위로 변경하며 실험 진행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손실이 증가하거나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지그재그 패턴으로 발산하는 경우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lr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 너무 높음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손실이 충분히 감소하지 않는 경우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lr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너무 낮음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일반적으로 </a:t>
            </a:r>
            <a:r>
              <a:rPr kumimoji="1" lang="en-US" altLang="ko-KR" sz="18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lr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은 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0.0001-0.001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설정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7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5224C-AC5A-572B-D616-EC1FDB01208D}"/>
              </a:ext>
            </a:extLst>
          </p:cNvPr>
          <p:cNvSpPr txBox="1"/>
          <p:nvPr/>
        </p:nvSpPr>
        <p:spPr>
          <a:xfrm>
            <a:off x="4084320" y="6519446"/>
            <a:ext cx="8107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출처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http://josh-tobin.com/assets/pdf/troubleshooting-deep-neural-networks-01-19.pdf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34C7BD-E66B-ECF0-1F81-B8C07087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160" y="2049045"/>
            <a:ext cx="4258120" cy="35408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4864F-5148-EAB7-70DA-46BF53351016}"/>
              </a:ext>
            </a:extLst>
          </p:cNvPr>
          <p:cNvSpPr txBox="1"/>
          <p:nvPr/>
        </p:nvSpPr>
        <p:spPr>
          <a:xfrm>
            <a:off x="8273431" y="5685335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튜닝 시 우선 순위</a:t>
            </a:r>
            <a:endParaRPr kumimoji="1" lang="ko-Kore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AB55D15-0D8B-E079-DBF7-3DA087ED34DB}"/>
              </a:ext>
            </a:extLst>
          </p:cNvPr>
          <p:cNvSpPr/>
          <p:nvPr/>
        </p:nvSpPr>
        <p:spPr>
          <a:xfrm rot="5400000">
            <a:off x="9757758" y="451202"/>
            <a:ext cx="264919" cy="4258118"/>
          </a:xfrm>
          <a:prstGeom prst="frame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7F1DF314-B0B0-AE92-6661-7895A5775FDC}"/>
              </a:ext>
            </a:extLst>
          </p:cNvPr>
          <p:cNvSpPr/>
          <p:nvPr/>
        </p:nvSpPr>
        <p:spPr>
          <a:xfrm rot="5400000">
            <a:off x="9757758" y="1893922"/>
            <a:ext cx="264919" cy="4258118"/>
          </a:xfrm>
          <a:prstGeom prst="frame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1917E757-6772-2EA1-3257-81078800AAD1}"/>
              </a:ext>
            </a:extLst>
          </p:cNvPr>
          <p:cNvSpPr/>
          <p:nvPr/>
        </p:nvSpPr>
        <p:spPr>
          <a:xfrm rot="5400000">
            <a:off x="9757758" y="2404754"/>
            <a:ext cx="264919" cy="4258118"/>
          </a:xfrm>
          <a:prstGeom prst="frame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8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 매개변수의 적절한 값을 </a:t>
            </a:r>
            <a:r>
              <a:rPr kumimoji="1" lang="ko-KR" altLang="en-US" sz="2000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데이터로부터 자동으로 학습함</a:t>
            </a:r>
            <a:endParaRPr kumimoji="1" lang="en-US" altLang="ko-KR" sz="2000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은닉층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(Hidden Layer)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여러겹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(Deep)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쌓아서 복잡한 문제를 풀 수 있음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딥러닝</a:t>
            </a:r>
            <a:endParaRPr kumimoji="1" lang="en-US" altLang="ko-KR" sz="2000" dirty="0" err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C23E4AF-FD96-F239-E608-0341EDA4E96B}"/>
              </a:ext>
            </a:extLst>
          </p:cNvPr>
          <p:cNvGrpSpPr/>
          <p:nvPr/>
        </p:nvGrpSpPr>
        <p:grpSpPr>
          <a:xfrm rot="16200000">
            <a:off x="4625480" y="2661511"/>
            <a:ext cx="2980258" cy="3882205"/>
            <a:chOff x="417012" y="2843889"/>
            <a:chExt cx="2980258" cy="388220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F46CD0-5B4F-354E-EC85-076FDA926726}"/>
                </a:ext>
              </a:extLst>
            </p:cNvPr>
            <p:cNvGrpSpPr/>
            <p:nvPr/>
          </p:nvGrpSpPr>
          <p:grpSpPr>
            <a:xfrm>
              <a:off x="1081435" y="2998671"/>
              <a:ext cx="2315835" cy="3484573"/>
              <a:chOff x="737077" y="2859524"/>
              <a:chExt cx="2315835" cy="3484573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C1BE28E2-35F6-57CA-C416-F159E1B2BFD3}"/>
                  </a:ext>
                </a:extLst>
              </p:cNvPr>
              <p:cNvGrpSpPr/>
              <p:nvPr/>
            </p:nvGrpSpPr>
            <p:grpSpPr>
              <a:xfrm>
                <a:off x="832529" y="2977079"/>
                <a:ext cx="2064663" cy="3291250"/>
                <a:chOff x="832529" y="2977079"/>
                <a:chExt cx="2064663" cy="3291250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46DE782B-D2BD-441E-2052-C31BEF0C93EE}"/>
                    </a:ext>
                  </a:extLst>
                </p:cNvPr>
                <p:cNvGrpSpPr/>
                <p:nvPr/>
              </p:nvGrpSpPr>
              <p:grpSpPr>
                <a:xfrm>
                  <a:off x="1409870" y="2977079"/>
                  <a:ext cx="909980" cy="318490"/>
                  <a:chOff x="1790340" y="3260105"/>
                  <a:chExt cx="909980" cy="318490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C6D133E6-150B-6044-5F16-DEDC594B5B89}"/>
                      </a:ext>
                    </a:extLst>
                  </p:cNvPr>
                  <p:cNvSpPr/>
                  <p:nvPr/>
                </p:nvSpPr>
                <p:spPr>
                  <a:xfrm>
                    <a:off x="1790340" y="3260106"/>
                    <a:ext cx="327057" cy="3184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01FC4F8A-101D-21F6-2F76-FAE5C1972132}"/>
                      </a:ext>
                    </a:extLst>
                  </p:cNvPr>
                  <p:cNvSpPr/>
                  <p:nvPr/>
                </p:nvSpPr>
                <p:spPr>
                  <a:xfrm>
                    <a:off x="2373263" y="3260105"/>
                    <a:ext cx="327057" cy="3184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0C622821-2B54-F3CD-8338-A049E49F87A6}"/>
                    </a:ext>
                  </a:extLst>
                </p:cNvPr>
                <p:cNvGrpSpPr/>
                <p:nvPr/>
              </p:nvGrpSpPr>
              <p:grpSpPr>
                <a:xfrm>
                  <a:off x="832529" y="3791564"/>
                  <a:ext cx="2064663" cy="1626738"/>
                  <a:chOff x="404387" y="4024109"/>
                  <a:chExt cx="2064663" cy="1626738"/>
                </a:xfrm>
              </p:grpSpPr>
              <p:grpSp>
                <p:nvGrpSpPr>
                  <p:cNvPr id="73" name="그룹 72">
                    <a:extLst>
                      <a:ext uri="{FF2B5EF4-FFF2-40B4-BE49-F238E27FC236}">
                        <a16:creationId xmlns:a16="http://schemas.microsoft.com/office/drawing/2014/main" id="{ACA90DD3-26CD-3E69-97AC-9CCFD94E8057}"/>
                      </a:ext>
                    </a:extLst>
                  </p:cNvPr>
                  <p:cNvGrpSpPr/>
                  <p:nvPr/>
                </p:nvGrpSpPr>
                <p:grpSpPr>
                  <a:xfrm>
                    <a:off x="404387" y="4024109"/>
                    <a:ext cx="2064663" cy="321116"/>
                    <a:chOff x="442229" y="4024109"/>
                    <a:chExt cx="2064663" cy="321116"/>
                  </a:xfrm>
                </p:grpSpPr>
                <p:grpSp>
                  <p:nvGrpSpPr>
                    <p:cNvPr id="88" name="그룹 87">
                      <a:extLst>
                        <a:ext uri="{FF2B5EF4-FFF2-40B4-BE49-F238E27FC236}">
                          <a16:creationId xmlns:a16="http://schemas.microsoft.com/office/drawing/2014/main" id="{3360392F-8528-0580-D028-EB96283F50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219" y="4025246"/>
                      <a:ext cx="1487673" cy="319979"/>
                      <a:chOff x="1019219" y="4025246"/>
                      <a:chExt cx="1487673" cy="319979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grpSp>
                    <p:nvGrpSpPr>
                      <p:cNvPr id="90" name="그룹 89">
                        <a:extLst>
                          <a:ext uri="{FF2B5EF4-FFF2-40B4-BE49-F238E27FC236}">
                            <a16:creationId xmlns:a16="http://schemas.microsoft.com/office/drawing/2014/main" id="{91987AF9-F1EA-390C-5E8C-11BCE66172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219" y="4026735"/>
                        <a:ext cx="909980" cy="318490"/>
                        <a:chOff x="1790340" y="3352362"/>
                        <a:chExt cx="909980" cy="318490"/>
                      </a:xfrm>
                      <a:grpFill/>
                    </p:grpSpPr>
                    <p:sp>
                      <p:nvSpPr>
                        <p:cNvPr id="92" name="타원 91">
                          <a:extLst>
                            <a:ext uri="{FF2B5EF4-FFF2-40B4-BE49-F238E27FC236}">
                              <a16:creationId xmlns:a16="http://schemas.microsoft.com/office/drawing/2014/main" id="{DE2DAABA-5A38-49CB-5071-1B09C5E32D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0340" y="3352363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  <p:sp>
                      <p:nvSpPr>
                        <p:cNvPr id="93" name="타원 92">
                          <a:extLst>
                            <a:ext uri="{FF2B5EF4-FFF2-40B4-BE49-F238E27FC236}">
                              <a16:creationId xmlns:a16="http://schemas.microsoft.com/office/drawing/2014/main" id="{58E0DE10-4766-265E-6332-CDC24D0913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3263" y="3352362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</p:grpSp>
                  <p:sp>
                    <p:nvSpPr>
                      <p:cNvPr id="91" name="타원 90">
                        <a:extLst>
                          <a:ext uri="{FF2B5EF4-FFF2-40B4-BE49-F238E27FC236}">
                            <a16:creationId xmlns:a16="http://schemas.microsoft.com/office/drawing/2014/main" id="{A1647536-0900-4512-388A-09EB1E06F2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9835" y="4025246"/>
                        <a:ext cx="327057" cy="31848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89" name="타원 88">
                      <a:extLst>
                        <a:ext uri="{FF2B5EF4-FFF2-40B4-BE49-F238E27FC236}">
                          <a16:creationId xmlns:a16="http://schemas.microsoft.com/office/drawing/2014/main" id="{B605E963-5413-72EC-749A-A9CBCF7DED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29" y="4024109"/>
                      <a:ext cx="327057" cy="31848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74" name="그룹 73">
                    <a:extLst>
                      <a:ext uri="{FF2B5EF4-FFF2-40B4-BE49-F238E27FC236}">
                        <a16:creationId xmlns:a16="http://schemas.microsoft.com/office/drawing/2014/main" id="{B4FF1183-A6FA-1AC1-11B6-2F56F3A54507}"/>
                      </a:ext>
                    </a:extLst>
                  </p:cNvPr>
                  <p:cNvGrpSpPr/>
                  <p:nvPr/>
                </p:nvGrpSpPr>
                <p:grpSpPr>
                  <a:xfrm>
                    <a:off x="404387" y="4672878"/>
                    <a:ext cx="2064663" cy="321116"/>
                    <a:chOff x="442229" y="4024109"/>
                    <a:chExt cx="2064663" cy="321116"/>
                  </a:xfrm>
                </p:grpSpPr>
                <p:grpSp>
                  <p:nvGrpSpPr>
                    <p:cNvPr id="82" name="그룹 81">
                      <a:extLst>
                        <a:ext uri="{FF2B5EF4-FFF2-40B4-BE49-F238E27FC236}">
                          <a16:creationId xmlns:a16="http://schemas.microsoft.com/office/drawing/2014/main" id="{B4293D43-70AC-BD5F-752A-390278A2DC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219" y="4025246"/>
                      <a:ext cx="1487673" cy="319979"/>
                      <a:chOff x="1019219" y="4025246"/>
                      <a:chExt cx="1487673" cy="319979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grpSp>
                    <p:nvGrpSpPr>
                      <p:cNvPr id="84" name="그룹 83">
                        <a:extLst>
                          <a:ext uri="{FF2B5EF4-FFF2-40B4-BE49-F238E27FC236}">
                            <a16:creationId xmlns:a16="http://schemas.microsoft.com/office/drawing/2014/main" id="{259E7A17-6F54-214D-B4B8-DA394D8A16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219" y="4026735"/>
                        <a:ext cx="909980" cy="318490"/>
                        <a:chOff x="1790340" y="3352362"/>
                        <a:chExt cx="909980" cy="318490"/>
                      </a:xfrm>
                      <a:grpFill/>
                    </p:grpSpPr>
                    <p:sp>
                      <p:nvSpPr>
                        <p:cNvPr id="86" name="타원 85">
                          <a:extLst>
                            <a:ext uri="{FF2B5EF4-FFF2-40B4-BE49-F238E27FC236}">
                              <a16:creationId xmlns:a16="http://schemas.microsoft.com/office/drawing/2014/main" id="{FB84451B-B4C2-4E6A-5A15-9A1A73F8E6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0340" y="3352363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  <p:sp>
                      <p:nvSpPr>
                        <p:cNvPr id="87" name="타원 86">
                          <a:extLst>
                            <a:ext uri="{FF2B5EF4-FFF2-40B4-BE49-F238E27FC236}">
                              <a16:creationId xmlns:a16="http://schemas.microsoft.com/office/drawing/2014/main" id="{8BA92011-57E9-8A74-B89B-5696BD7B2C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3263" y="3352362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</p:grpSp>
                  <p:sp>
                    <p:nvSpPr>
                      <p:cNvPr id="85" name="타원 84">
                        <a:extLst>
                          <a:ext uri="{FF2B5EF4-FFF2-40B4-BE49-F238E27FC236}">
                            <a16:creationId xmlns:a16="http://schemas.microsoft.com/office/drawing/2014/main" id="{17CA17E1-197A-7DD7-6372-CDE6B981D7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9835" y="4025246"/>
                        <a:ext cx="327057" cy="31848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83" name="타원 82">
                      <a:extLst>
                        <a:ext uri="{FF2B5EF4-FFF2-40B4-BE49-F238E27FC236}">
                          <a16:creationId xmlns:a16="http://schemas.microsoft.com/office/drawing/2014/main" id="{A217C689-56EE-25E8-9D62-3B515598E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29" y="4024109"/>
                      <a:ext cx="327057" cy="31848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06E31E67-71DF-B132-7D7C-164897BAD2B7}"/>
                      </a:ext>
                    </a:extLst>
                  </p:cNvPr>
                  <p:cNvGrpSpPr/>
                  <p:nvPr/>
                </p:nvGrpSpPr>
                <p:grpSpPr>
                  <a:xfrm>
                    <a:off x="404387" y="5329731"/>
                    <a:ext cx="2064663" cy="321116"/>
                    <a:chOff x="442229" y="4024109"/>
                    <a:chExt cx="2064663" cy="321116"/>
                  </a:xfrm>
                </p:grpSpPr>
                <p:grpSp>
                  <p:nvGrpSpPr>
                    <p:cNvPr id="76" name="그룹 75">
                      <a:extLst>
                        <a:ext uri="{FF2B5EF4-FFF2-40B4-BE49-F238E27FC236}">
                          <a16:creationId xmlns:a16="http://schemas.microsoft.com/office/drawing/2014/main" id="{06C42192-9953-45E0-74FF-A3A219A1C4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219" y="4025246"/>
                      <a:ext cx="1487673" cy="319979"/>
                      <a:chOff x="1019219" y="4025246"/>
                      <a:chExt cx="1487673" cy="319979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grpSp>
                    <p:nvGrpSpPr>
                      <p:cNvPr id="78" name="그룹 77">
                        <a:extLst>
                          <a:ext uri="{FF2B5EF4-FFF2-40B4-BE49-F238E27FC236}">
                            <a16:creationId xmlns:a16="http://schemas.microsoft.com/office/drawing/2014/main" id="{C231636D-0D7F-8A4B-20A2-A301D149AD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219" y="4026735"/>
                        <a:ext cx="909980" cy="318490"/>
                        <a:chOff x="1790340" y="3352362"/>
                        <a:chExt cx="909980" cy="318490"/>
                      </a:xfrm>
                      <a:grpFill/>
                    </p:grpSpPr>
                    <p:sp>
                      <p:nvSpPr>
                        <p:cNvPr id="80" name="타원 79">
                          <a:extLst>
                            <a:ext uri="{FF2B5EF4-FFF2-40B4-BE49-F238E27FC236}">
                              <a16:creationId xmlns:a16="http://schemas.microsoft.com/office/drawing/2014/main" id="{3780BB86-BFAA-5A4D-9AAC-E5D7D7EB80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0340" y="3352363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  <p:sp>
                      <p:nvSpPr>
                        <p:cNvPr id="81" name="타원 80">
                          <a:extLst>
                            <a:ext uri="{FF2B5EF4-FFF2-40B4-BE49-F238E27FC236}">
                              <a16:creationId xmlns:a16="http://schemas.microsoft.com/office/drawing/2014/main" id="{335E2CCF-B865-D45B-CCB7-09AC38EA51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3263" y="3352362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</p:grpSp>
                  <p:sp>
                    <p:nvSpPr>
                      <p:cNvPr id="79" name="타원 78">
                        <a:extLst>
                          <a:ext uri="{FF2B5EF4-FFF2-40B4-BE49-F238E27FC236}">
                            <a16:creationId xmlns:a16="http://schemas.microsoft.com/office/drawing/2014/main" id="{10AF928C-E983-42CA-5A19-0CE7B8D612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9835" y="4025246"/>
                        <a:ext cx="327057" cy="31848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16BD1A69-319C-336D-A319-56D651F2E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29" y="4024109"/>
                      <a:ext cx="327057" cy="31848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06A4EC0-298C-819B-1FBD-FC3BD0252A6C}"/>
                    </a:ext>
                  </a:extLst>
                </p:cNvPr>
                <p:cNvGrpSpPr/>
                <p:nvPr/>
              </p:nvGrpSpPr>
              <p:grpSpPr>
                <a:xfrm>
                  <a:off x="1120251" y="5943867"/>
                  <a:ext cx="1489219" cy="324462"/>
                  <a:chOff x="744363" y="5869562"/>
                  <a:chExt cx="1489219" cy="32446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A4062E93-BEFD-81B4-AE81-48AD28F0E289}"/>
                      </a:ext>
                    </a:extLst>
                  </p:cNvPr>
                  <p:cNvGrpSpPr/>
                  <p:nvPr/>
                </p:nvGrpSpPr>
                <p:grpSpPr>
                  <a:xfrm>
                    <a:off x="1323602" y="5875534"/>
                    <a:ext cx="909980" cy="318490"/>
                    <a:chOff x="1790340" y="3352362"/>
                    <a:chExt cx="909980" cy="318490"/>
                  </a:xfrm>
                  <a:grpFill/>
                </p:grpSpPr>
                <p:sp>
                  <p:nvSpPr>
                    <p:cNvPr id="71" name="타원 70">
                      <a:extLst>
                        <a:ext uri="{FF2B5EF4-FFF2-40B4-BE49-F238E27FC236}">
                          <a16:creationId xmlns:a16="http://schemas.microsoft.com/office/drawing/2014/main" id="{B4168BCC-F9B4-6233-D433-DC2FCD6CB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0340" y="3352363"/>
                      <a:ext cx="327057" cy="31848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72" name="타원 71">
                      <a:extLst>
                        <a:ext uri="{FF2B5EF4-FFF2-40B4-BE49-F238E27FC236}">
                          <a16:creationId xmlns:a16="http://schemas.microsoft.com/office/drawing/2014/main" id="{FFCDFEC1-2424-8C10-13D1-5282D0333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73263" y="3352362"/>
                      <a:ext cx="327057" cy="31848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A9162E28-9895-44C4-B0C7-9060780CD3E0}"/>
                      </a:ext>
                    </a:extLst>
                  </p:cNvPr>
                  <p:cNvSpPr/>
                  <p:nvPr/>
                </p:nvSpPr>
                <p:spPr>
                  <a:xfrm>
                    <a:off x="744363" y="5869562"/>
                    <a:ext cx="327057" cy="31848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C3AA852-C5B8-4262-1E8A-9A42A48AC5CE}"/>
                  </a:ext>
                </a:extLst>
              </p:cNvPr>
              <p:cNvSpPr/>
              <p:nvPr/>
            </p:nvSpPr>
            <p:spPr>
              <a:xfrm>
                <a:off x="737077" y="3568186"/>
                <a:ext cx="2303111" cy="2067249"/>
              </a:xfrm>
              <a:prstGeom prst="rect">
                <a:avLst/>
              </a:prstGeom>
              <a:solidFill>
                <a:srgbClr val="DEEBF7">
                  <a:alpha val="50196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F015DB97-3CA6-E5CC-F8DD-75EB1C89B16C}"/>
                  </a:ext>
                </a:extLst>
              </p:cNvPr>
              <p:cNvSpPr/>
              <p:nvPr/>
            </p:nvSpPr>
            <p:spPr>
              <a:xfrm>
                <a:off x="749801" y="2859524"/>
                <a:ext cx="2303111" cy="500639"/>
              </a:xfrm>
              <a:prstGeom prst="rect">
                <a:avLst/>
              </a:prstGeom>
              <a:solidFill>
                <a:schemeClr val="bg1">
                  <a:lumMod val="95000"/>
                  <a:alpha val="50196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521CCF7-8E71-97BF-8229-306C1742EA63}"/>
                  </a:ext>
                </a:extLst>
              </p:cNvPr>
              <p:cNvSpPr/>
              <p:nvPr/>
            </p:nvSpPr>
            <p:spPr>
              <a:xfrm>
                <a:off x="737077" y="5843458"/>
                <a:ext cx="2303111" cy="5006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196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6FEADCE-A760-ECFD-F5C8-BDC02C02A958}"/>
                </a:ext>
              </a:extLst>
            </p:cNvPr>
            <p:cNvCxnSpPr>
              <a:cxnSpLocks/>
              <a:stCxn id="94" idx="4"/>
              <a:endCxn id="89" idx="0"/>
            </p:cNvCxnSpPr>
            <p:nvPr/>
          </p:nvCxnSpPr>
          <p:spPr>
            <a:xfrm flipH="1">
              <a:off x="1340416" y="3434716"/>
              <a:ext cx="577341" cy="495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BE4CB6C-0863-D11F-3129-AFD18E6533ED}"/>
                </a:ext>
              </a:extLst>
            </p:cNvPr>
            <p:cNvCxnSpPr>
              <a:cxnSpLocks/>
              <a:stCxn id="94" idx="4"/>
              <a:endCxn id="92" idx="0"/>
            </p:cNvCxnSpPr>
            <p:nvPr/>
          </p:nvCxnSpPr>
          <p:spPr>
            <a:xfrm flipH="1">
              <a:off x="1917406" y="3434716"/>
              <a:ext cx="351" cy="498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3378608-CE5C-2151-49B2-F900585573C9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>
              <a:off x="1917757" y="3434716"/>
              <a:ext cx="582572" cy="498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E6E618AE-04D9-3CB4-A62D-D506E71AB52D}"/>
                </a:ext>
              </a:extLst>
            </p:cNvPr>
            <p:cNvCxnSpPr>
              <a:cxnSpLocks/>
              <a:stCxn id="94" idx="4"/>
              <a:endCxn id="91" idx="0"/>
            </p:cNvCxnSpPr>
            <p:nvPr/>
          </p:nvCxnSpPr>
          <p:spPr>
            <a:xfrm>
              <a:off x="1917757" y="3434716"/>
              <a:ext cx="1160265" cy="497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2D55789-1061-0713-71D3-C3B591711BC0}"/>
                </a:ext>
              </a:extLst>
            </p:cNvPr>
            <p:cNvCxnSpPr>
              <a:cxnSpLocks/>
              <a:stCxn id="95" idx="4"/>
              <a:endCxn id="89" idx="0"/>
            </p:cNvCxnSpPr>
            <p:nvPr/>
          </p:nvCxnSpPr>
          <p:spPr>
            <a:xfrm flipH="1">
              <a:off x="1340416" y="3434715"/>
              <a:ext cx="1160264" cy="49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778B3DB-1AA6-4584-EFFA-EF76F3CAECAF}"/>
                </a:ext>
              </a:extLst>
            </p:cNvPr>
            <p:cNvCxnSpPr>
              <a:cxnSpLocks/>
              <a:stCxn id="95" idx="4"/>
              <a:endCxn id="92" idx="0"/>
            </p:cNvCxnSpPr>
            <p:nvPr/>
          </p:nvCxnSpPr>
          <p:spPr>
            <a:xfrm flipH="1">
              <a:off x="1917406" y="3434715"/>
              <a:ext cx="583274" cy="49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F091927-128F-4042-6CB9-DDDB188861E3}"/>
                </a:ext>
              </a:extLst>
            </p:cNvPr>
            <p:cNvCxnSpPr>
              <a:cxnSpLocks/>
              <a:stCxn id="95" idx="4"/>
              <a:endCxn id="93" idx="0"/>
            </p:cNvCxnSpPr>
            <p:nvPr/>
          </p:nvCxnSpPr>
          <p:spPr>
            <a:xfrm flipH="1">
              <a:off x="2500329" y="3434715"/>
              <a:ext cx="351" cy="498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7567D880-10DC-5ECA-2270-58E0E3F26F29}"/>
                </a:ext>
              </a:extLst>
            </p:cNvPr>
            <p:cNvCxnSpPr>
              <a:cxnSpLocks/>
              <a:stCxn id="95" idx="4"/>
              <a:endCxn id="91" idx="0"/>
            </p:cNvCxnSpPr>
            <p:nvPr/>
          </p:nvCxnSpPr>
          <p:spPr>
            <a:xfrm>
              <a:off x="2500680" y="3434715"/>
              <a:ext cx="577342" cy="497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754B2444-BA44-F012-2CDF-4F0A2CC6E557}"/>
                </a:ext>
              </a:extLst>
            </p:cNvPr>
            <p:cNvCxnSpPr>
              <a:cxnSpLocks/>
              <a:stCxn id="91" idx="4"/>
              <a:endCxn id="85" idx="0"/>
            </p:cNvCxnSpPr>
            <p:nvPr/>
          </p:nvCxnSpPr>
          <p:spPr>
            <a:xfrm>
              <a:off x="3078022" y="4250337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26EB225-69C1-4615-142B-CB7B6E3B2193}"/>
                </a:ext>
              </a:extLst>
            </p:cNvPr>
            <p:cNvCxnSpPr>
              <a:cxnSpLocks/>
              <a:stCxn id="91" idx="4"/>
              <a:endCxn id="87" idx="0"/>
            </p:cNvCxnSpPr>
            <p:nvPr/>
          </p:nvCxnSpPr>
          <p:spPr>
            <a:xfrm flipH="1">
              <a:off x="2500329" y="4250337"/>
              <a:ext cx="577693" cy="33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03D9712-3C9E-A914-98DA-1A5DFC4B49ED}"/>
                </a:ext>
              </a:extLst>
            </p:cNvPr>
            <p:cNvCxnSpPr>
              <a:cxnSpLocks/>
              <a:stCxn id="91" idx="4"/>
              <a:endCxn id="86" idx="0"/>
            </p:cNvCxnSpPr>
            <p:nvPr/>
          </p:nvCxnSpPr>
          <p:spPr>
            <a:xfrm flipH="1">
              <a:off x="1917406" y="4250337"/>
              <a:ext cx="1160616" cy="331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E7187A2-419B-8CA0-16C9-7F2E4A1054A7}"/>
                </a:ext>
              </a:extLst>
            </p:cNvPr>
            <p:cNvCxnSpPr>
              <a:cxnSpLocks/>
              <a:stCxn id="91" idx="4"/>
              <a:endCxn id="83" idx="0"/>
            </p:cNvCxnSpPr>
            <p:nvPr/>
          </p:nvCxnSpPr>
          <p:spPr>
            <a:xfrm flipH="1">
              <a:off x="1340416" y="4250337"/>
              <a:ext cx="1737606" cy="329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0370D84-FFB0-94B6-A15C-BBA392D5CABE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1340416" y="4250784"/>
              <a:ext cx="1154378" cy="328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1813E25-0C24-A8BE-B314-D35E2CAC7616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>
              <a:off x="1917406" y="4250784"/>
              <a:ext cx="577388" cy="33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CC30A93-8D62-D3F1-F312-1F87367EBFA0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2494794" y="4250784"/>
              <a:ext cx="5535" cy="33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8B77C317-205D-4D28-0DBE-C8071D21B395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2494793" y="4250784"/>
              <a:ext cx="583229" cy="329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6DFE6AE-D49C-A0B5-AB55-D94155F31A5E}"/>
                </a:ext>
              </a:extLst>
            </p:cNvPr>
            <p:cNvCxnSpPr>
              <a:cxnSpLocks/>
              <a:stCxn id="92" idx="4"/>
              <a:endCxn id="83" idx="0"/>
            </p:cNvCxnSpPr>
            <p:nvPr/>
          </p:nvCxnSpPr>
          <p:spPr>
            <a:xfrm flipH="1">
              <a:off x="1340416" y="4251827"/>
              <a:ext cx="576990" cy="32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EBD4474-DF99-14C9-9B3D-E3F0303F331D}"/>
                </a:ext>
              </a:extLst>
            </p:cNvPr>
            <p:cNvCxnSpPr>
              <a:cxnSpLocks/>
              <a:stCxn id="92" idx="4"/>
              <a:endCxn id="86" idx="0"/>
            </p:cNvCxnSpPr>
            <p:nvPr/>
          </p:nvCxnSpPr>
          <p:spPr>
            <a:xfrm>
              <a:off x="1917406" y="4251827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9362E5D-55A9-74DF-2A6E-827E6C77D0E7}"/>
                </a:ext>
              </a:extLst>
            </p:cNvPr>
            <p:cNvCxnSpPr>
              <a:cxnSpLocks/>
              <a:stCxn id="92" idx="4"/>
              <a:endCxn id="87" idx="0"/>
            </p:cNvCxnSpPr>
            <p:nvPr/>
          </p:nvCxnSpPr>
          <p:spPr>
            <a:xfrm>
              <a:off x="1917406" y="4251827"/>
              <a:ext cx="582923" cy="330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4633C55-21F9-4324-3A12-2DD4A868E9D4}"/>
                </a:ext>
              </a:extLst>
            </p:cNvPr>
            <p:cNvCxnSpPr>
              <a:cxnSpLocks/>
              <a:stCxn id="92" idx="4"/>
              <a:endCxn id="85" idx="0"/>
            </p:cNvCxnSpPr>
            <p:nvPr/>
          </p:nvCxnSpPr>
          <p:spPr>
            <a:xfrm>
              <a:off x="1917406" y="4251827"/>
              <a:ext cx="1160616" cy="328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F00980-8A42-6E08-15C7-1F7D83E61826}"/>
                </a:ext>
              </a:extLst>
            </p:cNvPr>
            <p:cNvCxnSpPr>
              <a:cxnSpLocks/>
              <a:stCxn id="89" idx="4"/>
              <a:endCxn id="83" idx="0"/>
            </p:cNvCxnSpPr>
            <p:nvPr/>
          </p:nvCxnSpPr>
          <p:spPr>
            <a:xfrm>
              <a:off x="1340416" y="4249200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6B788FC-5791-2C0E-D8B9-12752C666476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>
              <a:off x="1340416" y="4249200"/>
              <a:ext cx="576990" cy="33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2BD99D49-573C-D84D-EF09-0EABD24B7CA4}"/>
                </a:ext>
              </a:extLst>
            </p:cNvPr>
            <p:cNvCxnSpPr>
              <a:cxnSpLocks/>
              <a:stCxn id="89" idx="4"/>
              <a:endCxn id="87" idx="0"/>
            </p:cNvCxnSpPr>
            <p:nvPr/>
          </p:nvCxnSpPr>
          <p:spPr>
            <a:xfrm>
              <a:off x="1340416" y="4249200"/>
              <a:ext cx="1159913" cy="33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BE88074B-CC68-C743-2814-D157635DF3DC}"/>
                </a:ext>
              </a:extLst>
            </p:cNvPr>
            <p:cNvCxnSpPr>
              <a:cxnSpLocks/>
              <a:stCxn id="89" idx="4"/>
              <a:endCxn id="85" idx="0"/>
            </p:cNvCxnSpPr>
            <p:nvPr/>
          </p:nvCxnSpPr>
          <p:spPr>
            <a:xfrm>
              <a:off x="1340416" y="4249200"/>
              <a:ext cx="1737606" cy="33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5010EE1-05B8-241F-7852-4B1D26777D41}"/>
                </a:ext>
              </a:extLst>
            </p:cNvPr>
            <p:cNvCxnSpPr>
              <a:cxnSpLocks/>
            </p:cNvCxnSpPr>
            <p:nvPr/>
          </p:nvCxnSpPr>
          <p:spPr>
            <a:xfrm>
              <a:off x="3072744" y="4901286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E2C31F2-142E-0EF4-178A-896ECA4BC6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051" y="4901286"/>
              <a:ext cx="577693" cy="33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FD66980-E165-55F7-725D-24BD15B1B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2128" y="4901286"/>
              <a:ext cx="1160616" cy="331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A63904F-78BB-A327-79FA-CE4EE7ABC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138" y="4901286"/>
              <a:ext cx="1737606" cy="329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4B0891D-EE08-E350-B1CC-8225BA1CC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138" y="4901733"/>
              <a:ext cx="1154378" cy="328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E5E5C11-A7A5-FC86-A6C6-6241ACC13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2128" y="4901733"/>
              <a:ext cx="577388" cy="33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76A67076-DC7E-0D4B-34CF-FB6AA9DE9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516" y="4901733"/>
              <a:ext cx="5535" cy="33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B28CD367-F52F-9E97-8B1F-5C12BA925D67}"/>
                </a:ext>
              </a:extLst>
            </p:cNvPr>
            <p:cNvCxnSpPr>
              <a:cxnSpLocks/>
            </p:cNvCxnSpPr>
            <p:nvPr/>
          </p:nvCxnSpPr>
          <p:spPr>
            <a:xfrm>
              <a:off x="2489515" y="4901733"/>
              <a:ext cx="583229" cy="329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1726448-C24C-7FAC-FEA9-D767EB68B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138" y="4902776"/>
              <a:ext cx="576990" cy="32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5D8F4DE-876E-E8E4-BF31-63837BF9FF47}"/>
                </a:ext>
              </a:extLst>
            </p:cNvPr>
            <p:cNvCxnSpPr>
              <a:cxnSpLocks/>
            </p:cNvCxnSpPr>
            <p:nvPr/>
          </p:nvCxnSpPr>
          <p:spPr>
            <a:xfrm>
              <a:off x="1912128" y="4902776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D046C71-31E5-6752-D51A-6B1C88FA83E3}"/>
                </a:ext>
              </a:extLst>
            </p:cNvPr>
            <p:cNvCxnSpPr>
              <a:cxnSpLocks/>
            </p:cNvCxnSpPr>
            <p:nvPr/>
          </p:nvCxnSpPr>
          <p:spPr>
            <a:xfrm>
              <a:off x="1912128" y="4902776"/>
              <a:ext cx="582923" cy="330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79AA9A72-4312-F5F2-2227-F4300C5D4D26}"/>
                </a:ext>
              </a:extLst>
            </p:cNvPr>
            <p:cNvCxnSpPr>
              <a:cxnSpLocks/>
            </p:cNvCxnSpPr>
            <p:nvPr/>
          </p:nvCxnSpPr>
          <p:spPr>
            <a:xfrm>
              <a:off x="1912128" y="4902776"/>
              <a:ext cx="1160616" cy="328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307F0FD-B01E-5261-8AB0-8A63032602B3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1FEB93C-0651-3694-7C05-5987860FA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576990" cy="33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6A31CDA2-C100-4260-D692-C30E32C4D119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1159913" cy="33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556F1832-F264-3627-B411-305C38D516C1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1737606" cy="33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8B4AC64-DBB1-D714-1EDA-2A8964E575AC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flipH="1">
              <a:off x="2790300" y="5547638"/>
              <a:ext cx="283744" cy="54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D0CD033-CE9A-A1C3-8E04-D468C1FB2026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 flipH="1">
              <a:off x="2207377" y="5547638"/>
              <a:ext cx="866668" cy="54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7388B6B-31BD-5388-EDB7-E8A95C243634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1628138" y="5547638"/>
              <a:ext cx="1445906" cy="53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1AA64433-8D5E-D9EB-D5BD-B5685AE0FCCF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1628138" y="5548085"/>
              <a:ext cx="862678" cy="53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54208F5-0690-D7EB-1D93-14CF40A128BE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 flipH="1">
              <a:off x="2207377" y="5548085"/>
              <a:ext cx="283440" cy="54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C2572C4-36CB-DB3A-87F0-C589DD3E4DE4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2490816" y="5548085"/>
              <a:ext cx="299484" cy="54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7DEE3980-D30E-3E33-FE61-4C878003BC21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1628138" y="5549128"/>
              <a:ext cx="285290" cy="53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3420D93-AA56-C03A-0816-E227AF94C122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1913428" y="5549128"/>
              <a:ext cx="293949" cy="53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29406C8-7B13-282B-2341-B6743B696A63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1913428" y="5549128"/>
              <a:ext cx="876872" cy="53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1880F300-866D-969F-7966-0DD9DF021ED9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1336438" y="5546501"/>
              <a:ext cx="291700" cy="53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ABA6E1C1-5487-ECCB-187B-CDA0D611B9BD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1336438" y="5546501"/>
              <a:ext cx="870939" cy="542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CCF52EE-E1CA-5131-3A8D-FF81FD87F755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1336438" y="5546501"/>
              <a:ext cx="1453862" cy="54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0F49C8-D21D-2DDD-5B50-5028EEBDE1FF}"/>
                </a:ext>
              </a:extLst>
            </p:cNvPr>
            <p:cNvSpPr txBox="1"/>
            <p:nvPr/>
          </p:nvSpPr>
          <p:spPr>
            <a:xfrm rot="5400000">
              <a:off x="304289" y="2956612"/>
              <a:ext cx="810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kumimoji="1"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5B089F-1E7C-B493-DFD3-C77670AD8E50}"/>
                </a:ext>
              </a:extLst>
            </p:cNvPr>
            <p:cNvSpPr txBox="1"/>
            <p:nvPr/>
          </p:nvSpPr>
          <p:spPr>
            <a:xfrm rot="5400000">
              <a:off x="246769" y="4446337"/>
              <a:ext cx="925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</a:p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kumimoji="1"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0F4946-6F5D-CBB3-DECC-2486858E98ED}"/>
                </a:ext>
              </a:extLst>
            </p:cNvPr>
            <p:cNvSpPr txBox="1"/>
            <p:nvPr/>
          </p:nvSpPr>
          <p:spPr>
            <a:xfrm rot="5400000">
              <a:off x="231816" y="5956123"/>
              <a:ext cx="955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kumimoji="1"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(Overfitting)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(Overfitting)</a:t>
            </a: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신경망이 훈련 데이터에 치우쳐 학습이 되어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그 외의 데이터에는 제대로 대응하지 못하는 상태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학습 데이터를 과하게 암기하여 노이즈까지 학습한 상태로 볼 수 있음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하지만 딥러닝 모델은 </a:t>
            </a:r>
            <a:r>
              <a:rPr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범용 성능이 요구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됨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학습한 적 없는 데이터가 주어지더라도 바르게 식별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해야 바람직한 모델임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과적합을 억제하는 기술 중요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과적합이 일어나는 경우</a:t>
            </a:r>
            <a:endParaRPr lang="en-US" altLang="ko-KR" sz="20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매개변수가 많고 네트워크가 복잡한 경우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훈련 데이터가 적은 경우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EEA541-E3F6-537A-5DE8-4BA0D18DF680}"/>
              </a:ext>
            </a:extLst>
          </p:cNvPr>
          <p:cNvGrpSpPr/>
          <p:nvPr/>
        </p:nvGrpSpPr>
        <p:grpSpPr>
          <a:xfrm>
            <a:off x="7574384" y="3287805"/>
            <a:ext cx="4239563" cy="3494617"/>
            <a:chOff x="7495361" y="3141048"/>
            <a:chExt cx="4239563" cy="349461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D3563AC-C852-3E22-AB1E-D0054B9F8510}"/>
                </a:ext>
              </a:extLst>
            </p:cNvPr>
            <p:cNvGrpSpPr/>
            <p:nvPr/>
          </p:nvGrpSpPr>
          <p:grpSpPr>
            <a:xfrm>
              <a:off x="7495361" y="3668888"/>
              <a:ext cx="3996726" cy="2966777"/>
              <a:chOff x="6526218" y="3725471"/>
              <a:chExt cx="3718682" cy="2859238"/>
            </a:xfrm>
          </p:grpSpPr>
          <p:pic>
            <p:nvPicPr>
              <p:cNvPr id="4" name="Picture 2" descr="https://blog.kakaocdn.net/dn/AdbIt/btq4rdaRhv3/uhZkX80y9y2c7rZits175k/img.png">
                <a:extLst>
                  <a:ext uri="{FF2B5EF4-FFF2-40B4-BE49-F238E27FC236}">
                    <a16:creationId xmlns:a16="http://schemas.microsoft.com/office/drawing/2014/main" id="{E7BAD5E6-C881-65E5-B670-4B00360B79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6218" y="3725471"/>
                <a:ext cx="3718682" cy="2562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38C407C-FE0A-F396-0531-F2403282CA74}"/>
                  </a:ext>
                </a:extLst>
              </p:cNvPr>
              <p:cNvSpPr/>
              <p:nvPr/>
            </p:nvSpPr>
            <p:spPr>
              <a:xfrm>
                <a:off x="7740698" y="6288088"/>
                <a:ext cx="1560392" cy="296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anose="05000000000000000000" pitchFamily="2" charset="2"/>
                  </a:rPr>
                  <a:t>과적합이 발생한 모습</a:t>
                </a:r>
                <a:endParaRPr lang="ko-KR" altLang="en-US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1732E3B-06D1-67A6-E6C0-ADA60E8D0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6577" y="3430507"/>
              <a:ext cx="163920" cy="39492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B08986F-587A-0A84-F636-0728765DF602}"/>
                </a:ext>
              </a:extLst>
            </p:cNvPr>
            <p:cNvCxnSpPr>
              <a:cxnSpLocks/>
            </p:cNvCxnSpPr>
            <p:nvPr/>
          </p:nvCxnSpPr>
          <p:spPr>
            <a:xfrm>
              <a:off x="9618859" y="3466808"/>
              <a:ext cx="0" cy="81168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A7BC15-23EC-3DBE-34B2-C174734004E3}"/>
                </a:ext>
              </a:extLst>
            </p:cNvPr>
            <p:cNvSpPr txBox="1"/>
            <p:nvPr/>
          </p:nvSpPr>
          <p:spPr>
            <a:xfrm>
              <a:off x="7751141" y="3141048"/>
              <a:ext cx="3983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Train</a:t>
              </a:r>
              <a:r>
                <a:rPr kumimoji="1" lang="ko-KR" alt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정확도와 </a:t>
              </a:r>
              <a:r>
                <a:rPr kumimoji="1" lang="en-US" altLang="ko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Test </a:t>
              </a:r>
              <a:r>
                <a:rPr kumimoji="1" lang="ko-KR" alt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정확도 큰 차이 발생</a:t>
              </a:r>
              <a:endParaRPr kumimoji="1" lang="ko-Kore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10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과적합을 막는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 양을 늘리기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 양이 적으면 모델이 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 특정 패턴이나 노이즈까지 쉽게 암기하여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발생할 확률↑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데이터의 양을 늘릴수록 모델이 데이터의 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일반적인 패턴을 학습하여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방지 가능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데이터 증강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(Data Augmentation)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기법을 통해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의도적으로 기존 데이터를 조금씩 변형하여 늘리기도 함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이미지의 경우 회전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노이즈 추가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일부분을 수정하는 등의 방법으로 데이터를 증식함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모델의 복잡도 줄이기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은닉층의 수와 매개변수의 수 조정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 규제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(Regularization)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적용하기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1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 매개변수 값이 커서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오버피팅이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발생할 수 있음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손실 함수 연산 시 큰 가중치는 그에 상응하는 큰 페널티 부과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드롭아웃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DropOut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kumimoji="1" lang="ko-KR" altLang="en-US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30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과적합을 막는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드롭아웃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DropOut</a:t>
            </a: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신경망 모델이 복잡해질 경우 가중치 규제만으로는 과적합을 억제하기 어려움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드롭아웃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기법 이용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학습 시 모델이 </a:t>
            </a:r>
            <a:r>
              <a:rPr lang="ko-KR" altLang="en-US" sz="18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특정 뉴런에 너무 의존적이게 되는 것을 방지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해줌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뉴런을 임의로 삭제하면서 학습하는 방법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학습 시 </a:t>
            </a:r>
            <a:r>
              <a:rPr lang="ko-KR" altLang="en-US" sz="1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은닉층의 뉴런을 무작위로 골라 삭제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삭제된 뉴런은 신호 전달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X (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순전파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역전파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모두 적용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테스트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시 </a:t>
            </a:r>
            <a:r>
              <a:rPr lang="ko-KR" altLang="en-US" sz="1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모든 뉴런에</a:t>
            </a:r>
            <a:r>
              <a:rPr lang="ko-KR" altLang="en-US" sz="14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신호 전달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(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테스트시에는 일반적으로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드롭아웃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사용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X)</a:t>
            </a: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무작위 삭제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매번 다른 모델을 학습시키는 효과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17BD5D-EDFC-120F-D02B-6219E841B000}"/>
              </a:ext>
            </a:extLst>
          </p:cNvPr>
          <p:cNvGrpSpPr/>
          <p:nvPr/>
        </p:nvGrpSpPr>
        <p:grpSpPr>
          <a:xfrm>
            <a:off x="2878353" y="4120044"/>
            <a:ext cx="6435294" cy="2090256"/>
            <a:chOff x="2691289" y="4519089"/>
            <a:chExt cx="6653149" cy="2195418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241E36AD-2D63-6DB7-229E-01E93045E2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38" r="8968" b="19390"/>
            <a:stretch/>
          </p:blipFill>
          <p:spPr bwMode="auto">
            <a:xfrm>
              <a:off x="6690602" y="4536507"/>
              <a:ext cx="2636080" cy="217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35427E1-CD95-36C4-5A72-21AD6377D0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5321" b="19390"/>
            <a:stretch/>
          </p:blipFill>
          <p:spPr bwMode="auto">
            <a:xfrm>
              <a:off x="2714899" y="4536507"/>
              <a:ext cx="2575558" cy="217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2844EB-F0CD-BA5F-66AD-C972E148EDAA}"/>
                </a:ext>
              </a:extLst>
            </p:cNvPr>
            <p:cNvSpPr txBox="1"/>
            <p:nvPr/>
          </p:nvSpPr>
          <p:spPr>
            <a:xfrm>
              <a:off x="5299165" y="4589627"/>
              <a:ext cx="1593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Classification</a:t>
              </a:r>
              <a:endParaRPr kumimoji="1" lang="ko-Kore-KR" altLang="en-US" sz="16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4056C14-22EA-4B58-6032-E0030A987DE5}"/>
                </a:ext>
              </a:extLst>
            </p:cNvPr>
            <p:cNvSpPr/>
            <p:nvPr/>
          </p:nvSpPr>
          <p:spPr>
            <a:xfrm>
              <a:off x="3535975" y="4519089"/>
              <a:ext cx="4960081" cy="479630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0CBBD24-22D0-9E3A-5504-846E6A7AD657}"/>
                </a:ext>
              </a:extLst>
            </p:cNvPr>
            <p:cNvSpPr txBox="1"/>
            <p:nvPr/>
          </p:nvSpPr>
          <p:spPr>
            <a:xfrm>
              <a:off x="5315652" y="5426627"/>
              <a:ext cx="1593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/>
                <a:t>Hidden layer</a:t>
              </a:r>
              <a:endParaRPr kumimoji="1" lang="ko-Kore-KR" altLang="en-US" sz="16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99E31F-9A75-FA5B-7D31-39384946E24B}"/>
                </a:ext>
              </a:extLst>
            </p:cNvPr>
            <p:cNvSpPr/>
            <p:nvPr/>
          </p:nvSpPr>
          <p:spPr>
            <a:xfrm>
              <a:off x="3113314" y="5352950"/>
              <a:ext cx="5790989" cy="479630"/>
            </a:xfrm>
            <a:prstGeom prst="rect">
              <a:avLst/>
            </a:prstGeom>
            <a:solidFill>
              <a:srgbClr val="FF0000">
                <a:alpha val="29804"/>
              </a:srgb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353A80-E3F4-2EC7-A1B2-BA29B31EFAB7}"/>
                </a:ext>
              </a:extLst>
            </p:cNvPr>
            <p:cNvSpPr txBox="1"/>
            <p:nvPr/>
          </p:nvSpPr>
          <p:spPr>
            <a:xfrm>
              <a:off x="5221028" y="6284534"/>
              <a:ext cx="1593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/>
                <a:t>Input layer</a:t>
              </a:r>
              <a:endParaRPr kumimoji="1" lang="ko-Kore-KR" altLang="en-US" sz="16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B17D21B-5499-6150-4B4E-5C0E8DA3AE16}"/>
                </a:ext>
              </a:extLst>
            </p:cNvPr>
            <p:cNvSpPr/>
            <p:nvPr/>
          </p:nvSpPr>
          <p:spPr>
            <a:xfrm>
              <a:off x="2691289" y="6213996"/>
              <a:ext cx="6653149" cy="479630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ore-KR" dirty="0"/>
            </a:p>
            <a:p>
              <a:pPr algn="ctr"/>
              <a:endParaRPr kumimoji="1" lang="ko-Kore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646A418-E3BE-50EA-D8E7-DE3FA08F9F34}"/>
              </a:ext>
            </a:extLst>
          </p:cNvPr>
          <p:cNvSpPr txBox="1"/>
          <p:nvPr/>
        </p:nvSpPr>
        <p:spPr>
          <a:xfrm>
            <a:off x="3421647" y="6165126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 err="1"/>
              <a:t>DropOut</a:t>
            </a:r>
            <a:r>
              <a:rPr kumimoji="1" lang="en-US" altLang="ko-Kore-KR" sz="1400" dirty="0"/>
              <a:t> </a:t>
            </a:r>
            <a:r>
              <a:rPr kumimoji="1" lang="ko-KR" altLang="en-US" sz="1400" dirty="0"/>
              <a:t>적용 </a:t>
            </a:r>
            <a:r>
              <a:rPr kumimoji="1" lang="en-US" altLang="ko-Kore-KR" sz="1400" dirty="0"/>
              <a:t>X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C89F88-7C45-B765-80C9-331486239B90}"/>
              </a:ext>
            </a:extLst>
          </p:cNvPr>
          <p:cNvSpPr txBox="1"/>
          <p:nvPr/>
        </p:nvSpPr>
        <p:spPr>
          <a:xfrm>
            <a:off x="7386641" y="6164089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 err="1"/>
              <a:t>DropOut</a:t>
            </a:r>
            <a:r>
              <a:rPr kumimoji="1" lang="en-US" altLang="ko-Kore-KR" sz="1400" dirty="0"/>
              <a:t> </a:t>
            </a:r>
            <a:r>
              <a:rPr kumimoji="1" lang="ko-KR" altLang="en-US" sz="1400" dirty="0"/>
              <a:t>적용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47975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배치 정규화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(Batch Normalization)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배치 정규화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(Batch Normalization)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학습 과정에서 평균과 분산을 조정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정규 분포로 만들어 학습 안정화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기울기 소실 방지 </a:t>
            </a:r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높은 </a:t>
            </a:r>
            <a:r>
              <a:rPr lang="ko-KR" altLang="en-US" sz="2000" b="1" dirty="0" err="1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학습률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사용 가능 및 학습 가속화</a:t>
            </a:r>
            <a:endParaRPr lang="en-US" altLang="ko-KR" sz="20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학습하는 과정 자체를 전체적으로 </a:t>
            </a:r>
            <a:r>
              <a:rPr lang="ko-KR" altLang="en-US" sz="20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안정화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하여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학습 속도를 가속시킬 수 있는 근본적인 방법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각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layer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마다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정규화하는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layer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를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두어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변형된 분포가 나오지 않도록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활성화 값이 적절히 분포되도록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조절함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Picture 2" descr="https://blog.kakaocdn.net/dn/wtJei/btq4qFrVrGC/kgy6kPpbCSTlcOjYDLGSjk/img.png">
            <a:extLst>
              <a:ext uri="{FF2B5EF4-FFF2-40B4-BE49-F238E27FC236}">
                <a16:creationId xmlns:a16="http://schemas.microsoft.com/office/drawing/2014/main" id="{BFE9D16C-8599-BC9D-8BE5-45A7EC98E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1" y="3836408"/>
            <a:ext cx="8225244" cy="24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D68DAC66-FC72-69A1-0302-61F220393E79}"/>
              </a:ext>
            </a:extLst>
          </p:cNvPr>
          <p:cNvSpPr/>
          <p:nvPr/>
        </p:nvSpPr>
        <p:spPr>
          <a:xfrm>
            <a:off x="2105416" y="3939330"/>
            <a:ext cx="657471" cy="2246413"/>
          </a:xfrm>
          <a:prstGeom prst="frame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591AEDDA-317E-1B64-68AF-EB2AE3099EC3}"/>
              </a:ext>
            </a:extLst>
          </p:cNvPr>
          <p:cNvSpPr/>
          <p:nvPr/>
        </p:nvSpPr>
        <p:spPr>
          <a:xfrm>
            <a:off x="4751943" y="3939330"/>
            <a:ext cx="657471" cy="2246413"/>
          </a:xfrm>
          <a:prstGeom prst="frame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F44D43D-39B8-107C-4497-787D9150B6D5}"/>
              </a:ext>
            </a:extLst>
          </p:cNvPr>
          <p:cNvGrpSpPr/>
          <p:nvPr/>
        </p:nvGrpSpPr>
        <p:grpSpPr>
          <a:xfrm>
            <a:off x="8326379" y="3722528"/>
            <a:ext cx="3520410" cy="2683901"/>
            <a:chOff x="130187" y="2492879"/>
            <a:chExt cx="4141922" cy="312277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51120870-46AE-EC77-A6EC-74F39BC4E328}"/>
                </a:ext>
              </a:extLst>
            </p:cNvPr>
            <p:cNvGrpSpPr/>
            <p:nvPr/>
          </p:nvGrpSpPr>
          <p:grpSpPr>
            <a:xfrm>
              <a:off x="399381" y="2739219"/>
              <a:ext cx="3695183" cy="1025106"/>
              <a:chOff x="351539" y="2742902"/>
              <a:chExt cx="3695183" cy="1025106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F53BB29-A28F-CAF2-4606-6FBC0A60390E}"/>
                  </a:ext>
                </a:extLst>
              </p:cNvPr>
              <p:cNvGrpSpPr/>
              <p:nvPr/>
            </p:nvGrpSpPr>
            <p:grpSpPr>
              <a:xfrm>
                <a:off x="351539" y="2746818"/>
                <a:ext cx="1485777" cy="1021190"/>
                <a:chOff x="411920" y="1891872"/>
                <a:chExt cx="2497535" cy="1698142"/>
              </a:xfrm>
            </p:grpSpPr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7DD96893-B287-390D-9056-972E5E2EA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920" y="3590014"/>
                  <a:ext cx="2497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3CF1900B-3599-4510-9467-C3C0A6A0E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3079" y="1891872"/>
                  <a:ext cx="0" cy="1698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DF9A3948-542C-82A1-AAC7-9CC78222C3EA}"/>
                  </a:ext>
                </a:extLst>
              </p:cNvPr>
              <p:cNvGrpSpPr/>
              <p:nvPr/>
            </p:nvGrpSpPr>
            <p:grpSpPr>
              <a:xfrm>
                <a:off x="2560945" y="2742902"/>
                <a:ext cx="1485777" cy="1021190"/>
                <a:chOff x="411920" y="1891872"/>
                <a:chExt cx="2497535" cy="1698142"/>
              </a:xfrm>
            </p:grpSpPr>
            <p:cxnSp>
              <p:nvCxnSpPr>
                <p:cNvPr id="55" name="직선 화살표 연결선 54">
                  <a:extLst>
                    <a:ext uri="{FF2B5EF4-FFF2-40B4-BE49-F238E27FC236}">
                      <a16:creationId xmlns:a16="http://schemas.microsoft.com/office/drawing/2014/main" id="{5F5290DE-DEA1-86EC-9233-396F13CBE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920" y="3590014"/>
                  <a:ext cx="2497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62152F60-7B07-C5E0-06E0-013793C9F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3079" y="1891872"/>
                  <a:ext cx="0" cy="1698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14D28BB-C6DF-DD2A-C228-9E1826857C17}"/>
                </a:ext>
              </a:extLst>
            </p:cNvPr>
            <p:cNvGrpSpPr/>
            <p:nvPr/>
          </p:nvGrpSpPr>
          <p:grpSpPr>
            <a:xfrm>
              <a:off x="386488" y="4329895"/>
              <a:ext cx="3695183" cy="1025106"/>
              <a:chOff x="351539" y="2742902"/>
              <a:chExt cx="3695183" cy="1025106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8D2B584-0198-CD87-2807-DC6636BD0BC0}"/>
                  </a:ext>
                </a:extLst>
              </p:cNvPr>
              <p:cNvGrpSpPr/>
              <p:nvPr/>
            </p:nvGrpSpPr>
            <p:grpSpPr>
              <a:xfrm>
                <a:off x="351539" y="2746818"/>
                <a:ext cx="1485777" cy="1021190"/>
                <a:chOff x="411920" y="1891872"/>
                <a:chExt cx="2497535" cy="1698142"/>
              </a:xfrm>
            </p:grpSpPr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6EE7F4DF-0AC4-D15A-F17E-550AB9846A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920" y="3590014"/>
                  <a:ext cx="2497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화살표 연결선 51">
                  <a:extLst>
                    <a:ext uri="{FF2B5EF4-FFF2-40B4-BE49-F238E27FC236}">
                      <a16:creationId xmlns:a16="http://schemas.microsoft.com/office/drawing/2014/main" id="{5D2BD7DD-7DA1-5A79-F75B-19B70D8B83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3079" y="1891872"/>
                  <a:ext cx="0" cy="1698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ADD9479-47ED-2428-5281-A3F39D720F54}"/>
                  </a:ext>
                </a:extLst>
              </p:cNvPr>
              <p:cNvGrpSpPr/>
              <p:nvPr/>
            </p:nvGrpSpPr>
            <p:grpSpPr>
              <a:xfrm>
                <a:off x="2560945" y="2742902"/>
                <a:ext cx="1485777" cy="1021190"/>
                <a:chOff x="411920" y="1891872"/>
                <a:chExt cx="2497535" cy="1698142"/>
              </a:xfrm>
            </p:grpSpPr>
            <p:cxnSp>
              <p:nvCxnSpPr>
                <p:cNvPr id="49" name="직선 화살표 연결선 48">
                  <a:extLst>
                    <a:ext uri="{FF2B5EF4-FFF2-40B4-BE49-F238E27FC236}">
                      <a16:creationId xmlns:a16="http://schemas.microsoft.com/office/drawing/2014/main" id="{7D978D61-DE20-B7A1-A15C-3550753A1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920" y="3590014"/>
                  <a:ext cx="2497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0FF5B085-0E04-7F3F-F4A1-855AF0871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3079" y="1891872"/>
                  <a:ext cx="0" cy="1698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8" name="자유형 37">
              <a:extLst>
                <a:ext uri="{FF2B5EF4-FFF2-40B4-BE49-F238E27FC236}">
                  <a16:creationId xmlns:a16="http://schemas.microsoft.com/office/drawing/2014/main" id="{3F9B6A93-EDFC-2341-C022-A83C78A5D64F}"/>
                </a:ext>
              </a:extLst>
            </p:cNvPr>
            <p:cNvSpPr/>
            <p:nvPr/>
          </p:nvSpPr>
          <p:spPr>
            <a:xfrm>
              <a:off x="809326" y="2985728"/>
              <a:ext cx="906412" cy="739350"/>
            </a:xfrm>
            <a:custGeom>
              <a:avLst/>
              <a:gdLst>
                <a:gd name="connsiteX0" fmla="*/ 0 w 8238892"/>
                <a:gd name="connsiteY0" fmla="*/ 4033536 h 4048526"/>
                <a:gd name="connsiteX1" fmla="*/ 539646 w 8238892"/>
                <a:gd name="connsiteY1" fmla="*/ 4033536 h 4048526"/>
                <a:gd name="connsiteX2" fmla="*/ 989351 w 8238892"/>
                <a:gd name="connsiteY2" fmla="*/ 4048526 h 4048526"/>
                <a:gd name="connsiteX3" fmla="*/ 1409076 w 8238892"/>
                <a:gd name="connsiteY3" fmla="*/ 4048526 h 4048526"/>
                <a:gd name="connsiteX4" fmla="*/ 1648918 w 8238892"/>
                <a:gd name="connsiteY4" fmla="*/ 4033536 h 4048526"/>
                <a:gd name="connsiteX5" fmla="*/ 1723869 w 8238892"/>
                <a:gd name="connsiteY5" fmla="*/ 4033536 h 4048526"/>
                <a:gd name="connsiteX6" fmla="*/ 1843791 w 8238892"/>
                <a:gd name="connsiteY6" fmla="*/ 4033536 h 4048526"/>
                <a:gd name="connsiteX7" fmla="*/ 1963712 w 8238892"/>
                <a:gd name="connsiteY7" fmla="*/ 4033536 h 4048526"/>
                <a:gd name="connsiteX8" fmla="*/ 2068643 w 8238892"/>
                <a:gd name="connsiteY8" fmla="*/ 4018546 h 4048526"/>
                <a:gd name="connsiteX9" fmla="*/ 2158584 w 8238892"/>
                <a:gd name="connsiteY9" fmla="*/ 3988566 h 4048526"/>
                <a:gd name="connsiteX10" fmla="*/ 2233535 w 8238892"/>
                <a:gd name="connsiteY10" fmla="*/ 3958585 h 4048526"/>
                <a:gd name="connsiteX11" fmla="*/ 2293495 w 8238892"/>
                <a:gd name="connsiteY11" fmla="*/ 3928605 h 4048526"/>
                <a:gd name="connsiteX12" fmla="*/ 2353456 w 8238892"/>
                <a:gd name="connsiteY12" fmla="*/ 3913615 h 4048526"/>
                <a:gd name="connsiteX13" fmla="*/ 2428407 w 8238892"/>
                <a:gd name="connsiteY13" fmla="*/ 3868644 h 4048526"/>
                <a:gd name="connsiteX14" fmla="*/ 2503358 w 8238892"/>
                <a:gd name="connsiteY14" fmla="*/ 3823674 h 4048526"/>
                <a:gd name="connsiteX15" fmla="*/ 2563318 w 8238892"/>
                <a:gd name="connsiteY15" fmla="*/ 3778703 h 4048526"/>
                <a:gd name="connsiteX16" fmla="*/ 2638269 w 8238892"/>
                <a:gd name="connsiteY16" fmla="*/ 3688762 h 4048526"/>
                <a:gd name="connsiteX17" fmla="*/ 2683240 w 8238892"/>
                <a:gd name="connsiteY17" fmla="*/ 3643792 h 4048526"/>
                <a:gd name="connsiteX18" fmla="*/ 2758191 w 8238892"/>
                <a:gd name="connsiteY18" fmla="*/ 3508880 h 4048526"/>
                <a:gd name="connsiteX19" fmla="*/ 2833141 w 8238892"/>
                <a:gd name="connsiteY19" fmla="*/ 3433930 h 4048526"/>
                <a:gd name="connsiteX20" fmla="*/ 2908092 w 8238892"/>
                <a:gd name="connsiteY20" fmla="*/ 3254048 h 4048526"/>
                <a:gd name="connsiteX21" fmla="*/ 2983043 w 8238892"/>
                <a:gd name="connsiteY21" fmla="*/ 3104146 h 4048526"/>
                <a:gd name="connsiteX22" fmla="*/ 3043004 w 8238892"/>
                <a:gd name="connsiteY22" fmla="*/ 2939254 h 4048526"/>
                <a:gd name="connsiteX23" fmla="*/ 3117954 w 8238892"/>
                <a:gd name="connsiteY23" fmla="*/ 2744382 h 4048526"/>
                <a:gd name="connsiteX24" fmla="*/ 3192905 w 8238892"/>
                <a:gd name="connsiteY24" fmla="*/ 2534520 h 4048526"/>
                <a:gd name="connsiteX25" fmla="*/ 3252866 w 8238892"/>
                <a:gd name="connsiteY25" fmla="*/ 2324657 h 4048526"/>
                <a:gd name="connsiteX26" fmla="*/ 3342807 w 8238892"/>
                <a:gd name="connsiteY26" fmla="*/ 2084815 h 4048526"/>
                <a:gd name="connsiteX27" fmla="*/ 3357797 w 8238892"/>
                <a:gd name="connsiteY27" fmla="*/ 1934913 h 4048526"/>
                <a:gd name="connsiteX28" fmla="*/ 3387777 w 8238892"/>
                <a:gd name="connsiteY28" fmla="*/ 1859962 h 4048526"/>
                <a:gd name="connsiteX29" fmla="*/ 3477718 w 8238892"/>
                <a:gd name="connsiteY29" fmla="*/ 1575149 h 4048526"/>
                <a:gd name="connsiteX30" fmla="*/ 3522689 w 8238892"/>
                <a:gd name="connsiteY30" fmla="*/ 1380277 h 4048526"/>
                <a:gd name="connsiteX31" fmla="*/ 3582650 w 8238892"/>
                <a:gd name="connsiteY31" fmla="*/ 1140434 h 4048526"/>
                <a:gd name="connsiteX32" fmla="*/ 3672591 w 8238892"/>
                <a:gd name="connsiteY32" fmla="*/ 885602 h 4048526"/>
                <a:gd name="connsiteX33" fmla="*/ 3732551 w 8238892"/>
                <a:gd name="connsiteY33" fmla="*/ 690730 h 4048526"/>
                <a:gd name="connsiteX34" fmla="*/ 3807502 w 8238892"/>
                <a:gd name="connsiteY34" fmla="*/ 480867 h 4048526"/>
                <a:gd name="connsiteX35" fmla="*/ 3867463 w 8238892"/>
                <a:gd name="connsiteY35" fmla="*/ 330966 h 4048526"/>
                <a:gd name="connsiteX36" fmla="*/ 3942413 w 8238892"/>
                <a:gd name="connsiteY36" fmla="*/ 211044 h 4048526"/>
                <a:gd name="connsiteX37" fmla="*/ 3987384 w 8238892"/>
                <a:gd name="connsiteY37" fmla="*/ 106113 h 4048526"/>
                <a:gd name="connsiteX38" fmla="*/ 4062335 w 8238892"/>
                <a:gd name="connsiteY38" fmla="*/ 16172 h 4048526"/>
                <a:gd name="connsiteX39" fmla="*/ 4152276 w 8238892"/>
                <a:gd name="connsiteY39" fmla="*/ 1182 h 4048526"/>
                <a:gd name="connsiteX40" fmla="*/ 4227227 w 8238892"/>
                <a:gd name="connsiteY40" fmla="*/ 31162 h 4048526"/>
                <a:gd name="connsiteX41" fmla="*/ 4257207 w 8238892"/>
                <a:gd name="connsiteY41" fmla="*/ 91123 h 4048526"/>
                <a:gd name="connsiteX42" fmla="*/ 4332158 w 8238892"/>
                <a:gd name="connsiteY42" fmla="*/ 196054 h 4048526"/>
                <a:gd name="connsiteX43" fmla="*/ 4422099 w 8238892"/>
                <a:gd name="connsiteY43" fmla="*/ 330966 h 4048526"/>
                <a:gd name="connsiteX44" fmla="*/ 4497050 w 8238892"/>
                <a:gd name="connsiteY44" fmla="*/ 480867 h 4048526"/>
                <a:gd name="connsiteX45" fmla="*/ 4542020 w 8238892"/>
                <a:gd name="connsiteY45" fmla="*/ 675739 h 4048526"/>
                <a:gd name="connsiteX46" fmla="*/ 4601981 w 8238892"/>
                <a:gd name="connsiteY46" fmla="*/ 885602 h 4048526"/>
                <a:gd name="connsiteX47" fmla="*/ 4691922 w 8238892"/>
                <a:gd name="connsiteY47" fmla="*/ 1095464 h 4048526"/>
                <a:gd name="connsiteX48" fmla="*/ 4766873 w 8238892"/>
                <a:gd name="connsiteY48" fmla="*/ 1335307 h 4048526"/>
                <a:gd name="connsiteX49" fmla="*/ 4811843 w 8238892"/>
                <a:gd name="connsiteY49" fmla="*/ 1575149 h 4048526"/>
                <a:gd name="connsiteX50" fmla="*/ 4916774 w 8238892"/>
                <a:gd name="connsiteY50" fmla="*/ 1829982 h 4048526"/>
                <a:gd name="connsiteX51" fmla="*/ 4976735 w 8238892"/>
                <a:gd name="connsiteY51" fmla="*/ 2099805 h 4048526"/>
                <a:gd name="connsiteX52" fmla="*/ 5006715 w 8238892"/>
                <a:gd name="connsiteY52" fmla="*/ 2279687 h 4048526"/>
                <a:gd name="connsiteX53" fmla="*/ 5096656 w 8238892"/>
                <a:gd name="connsiteY53" fmla="*/ 2534520 h 4048526"/>
                <a:gd name="connsiteX54" fmla="*/ 5171607 w 8238892"/>
                <a:gd name="connsiteY54" fmla="*/ 2714402 h 4048526"/>
                <a:gd name="connsiteX55" fmla="*/ 5261548 w 8238892"/>
                <a:gd name="connsiteY55" fmla="*/ 2909274 h 4048526"/>
                <a:gd name="connsiteX56" fmla="*/ 5306518 w 8238892"/>
                <a:gd name="connsiteY56" fmla="*/ 3059175 h 4048526"/>
                <a:gd name="connsiteX57" fmla="*/ 5366479 w 8238892"/>
                <a:gd name="connsiteY57" fmla="*/ 3239057 h 4048526"/>
                <a:gd name="connsiteX58" fmla="*/ 5456420 w 8238892"/>
                <a:gd name="connsiteY58" fmla="*/ 3358979 h 4048526"/>
                <a:gd name="connsiteX59" fmla="*/ 5531371 w 8238892"/>
                <a:gd name="connsiteY59" fmla="*/ 3478900 h 4048526"/>
                <a:gd name="connsiteX60" fmla="*/ 5576341 w 8238892"/>
                <a:gd name="connsiteY60" fmla="*/ 3568841 h 4048526"/>
                <a:gd name="connsiteX61" fmla="*/ 5681273 w 8238892"/>
                <a:gd name="connsiteY61" fmla="*/ 3688762 h 4048526"/>
                <a:gd name="connsiteX62" fmla="*/ 5726243 w 8238892"/>
                <a:gd name="connsiteY62" fmla="*/ 3748723 h 4048526"/>
                <a:gd name="connsiteX63" fmla="*/ 5786204 w 8238892"/>
                <a:gd name="connsiteY63" fmla="*/ 3793693 h 4048526"/>
                <a:gd name="connsiteX64" fmla="*/ 5861154 w 8238892"/>
                <a:gd name="connsiteY64" fmla="*/ 3838664 h 4048526"/>
                <a:gd name="connsiteX65" fmla="*/ 5921115 w 8238892"/>
                <a:gd name="connsiteY65" fmla="*/ 3868644 h 4048526"/>
                <a:gd name="connsiteX66" fmla="*/ 5996066 w 8238892"/>
                <a:gd name="connsiteY66" fmla="*/ 3928605 h 4048526"/>
                <a:gd name="connsiteX67" fmla="*/ 6056027 w 8238892"/>
                <a:gd name="connsiteY67" fmla="*/ 3958585 h 4048526"/>
                <a:gd name="connsiteX68" fmla="*/ 6115987 w 8238892"/>
                <a:gd name="connsiteY68" fmla="*/ 3943595 h 4048526"/>
                <a:gd name="connsiteX69" fmla="*/ 6220918 w 8238892"/>
                <a:gd name="connsiteY69" fmla="*/ 3973575 h 4048526"/>
                <a:gd name="connsiteX70" fmla="*/ 6310859 w 8238892"/>
                <a:gd name="connsiteY70" fmla="*/ 3988566 h 4048526"/>
                <a:gd name="connsiteX71" fmla="*/ 6520722 w 8238892"/>
                <a:gd name="connsiteY71" fmla="*/ 4018546 h 4048526"/>
                <a:gd name="connsiteX72" fmla="*/ 6730584 w 8238892"/>
                <a:gd name="connsiteY72" fmla="*/ 4033536 h 4048526"/>
                <a:gd name="connsiteX73" fmla="*/ 6955436 w 8238892"/>
                <a:gd name="connsiteY73" fmla="*/ 4033536 h 4048526"/>
                <a:gd name="connsiteX74" fmla="*/ 7210269 w 8238892"/>
                <a:gd name="connsiteY74" fmla="*/ 4018546 h 4048526"/>
                <a:gd name="connsiteX75" fmla="*/ 7420132 w 8238892"/>
                <a:gd name="connsiteY75" fmla="*/ 4033536 h 4048526"/>
                <a:gd name="connsiteX76" fmla="*/ 7659974 w 8238892"/>
                <a:gd name="connsiteY76" fmla="*/ 4033536 h 4048526"/>
                <a:gd name="connsiteX77" fmla="*/ 7854846 w 8238892"/>
                <a:gd name="connsiteY77" fmla="*/ 4033536 h 4048526"/>
                <a:gd name="connsiteX78" fmla="*/ 8064709 w 8238892"/>
                <a:gd name="connsiteY78" fmla="*/ 4018546 h 4048526"/>
                <a:gd name="connsiteX79" fmla="*/ 8229600 w 8238892"/>
                <a:gd name="connsiteY79" fmla="*/ 3973575 h 4048526"/>
                <a:gd name="connsiteX80" fmla="*/ 8214610 w 8238892"/>
                <a:gd name="connsiteY80" fmla="*/ 4033536 h 4048526"/>
                <a:gd name="connsiteX81" fmla="*/ 8184630 w 8238892"/>
                <a:gd name="connsiteY81" fmla="*/ 4018546 h 4048526"/>
                <a:gd name="connsiteX0" fmla="*/ 0 w 8271749"/>
                <a:gd name="connsiteY0" fmla="*/ 4033536 h 4048526"/>
                <a:gd name="connsiteX1" fmla="*/ 539646 w 8271749"/>
                <a:gd name="connsiteY1" fmla="*/ 4033536 h 4048526"/>
                <a:gd name="connsiteX2" fmla="*/ 989351 w 8271749"/>
                <a:gd name="connsiteY2" fmla="*/ 4048526 h 4048526"/>
                <a:gd name="connsiteX3" fmla="*/ 1409076 w 8271749"/>
                <a:gd name="connsiteY3" fmla="*/ 4048526 h 4048526"/>
                <a:gd name="connsiteX4" fmla="*/ 1648918 w 8271749"/>
                <a:gd name="connsiteY4" fmla="*/ 4033536 h 4048526"/>
                <a:gd name="connsiteX5" fmla="*/ 1723869 w 8271749"/>
                <a:gd name="connsiteY5" fmla="*/ 4033536 h 4048526"/>
                <a:gd name="connsiteX6" fmla="*/ 1843791 w 8271749"/>
                <a:gd name="connsiteY6" fmla="*/ 4033536 h 4048526"/>
                <a:gd name="connsiteX7" fmla="*/ 1963712 w 8271749"/>
                <a:gd name="connsiteY7" fmla="*/ 4033536 h 4048526"/>
                <a:gd name="connsiteX8" fmla="*/ 2068643 w 8271749"/>
                <a:gd name="connsiteY8" fmla="*/ 4018546 h 4048526"/>
                <a:gd name="connsiteX9" fmla="*/ 2158584 w 8271749"/>
                <a:gd name="connsiteY9" fmla="*/ 3988566 h 4048526"/>
                <a:gd name="connsiteX10" fmla="*/ 2233535 w 8271749"/>
                <a:gd name="connsiteY10" fmla="*/ 3958585 h 4048526"/>
                <a:gd name="connsiteX11" fmla="*/ 2293495 w 8271749"/>
                <a:gd name="connsiteY11" fmla="*/ 3928605 h 4048526"/>
                <a:gd name="connsiteX12" fmla="*/ 2353456 w 8271749"/>
                <a:gd name="connsiteY12" fmla="*/ 3913615 h 4048526"/>
                <a:gd name="connsiteX13" fmla="*/ 2428407 w 8271749"/>
                <a:gd name="connsiteY13" fmla="*/ 3868644 h 4048526"/>
                <a:gd name="connsiteX14" fmla="*/ 2503358 w 8271749"/>
                <a:gd name="connsiteY14" fmla="*/ 3823674 h 4048526"/>
                <a:gd name="connsiteX15" fmla="*/ 2563318 w 8271749"/>
                <a:gd name="connsiteY15" fmla="*/ 3778703 h 4048526"/>
                <a:gd name="connsiteX16" fmla="*/ 2638269 w 8271749"/>
                <a:gd name="connsiteY16" fmla="*/ 3688762 h 4048526"/>
                <a:gd name="connsiteX17" fmla="*/ 2683240 w 8271749"/>
                <a:gd name="connsiteY17" fmla="*/ 3643792 h 4048526"/>
                <a:gd name="connsiteX18" fmla="*/ 2758191 w 8271749"/>
                <a:gd name="connsiteY18" fmla="*/ 3508880 h 4048526"/>
                <a:gd name="connsiteX19" fmla="*/ 2833141 w 8271749"/>
                <a:gd name="connsiteY19" fmla="*/ 3433930 h 4048526"/>
                <a:gd name="connsiteX20" fmla="*/ 2908092 w 8271749"/>
                <a:gd name="connsiteY20" fmla="*/ 3254048 h 4048526"/>
                <a:gd name="connsiteX21" fmla="*/ 2983043 w 8271749"/>
                <a:gd name="connsiteY21" fmla="*/ 3104146 h 4048526"/>
                <a:gd name="connsiteX22" fmla="*/ 3043004 w 8271749"/>
                <a:gd name="connsiteY22" fmla="*/ 2939254 h 4048526"/>
                <a:gd name="connsiteX23" fmla="*/ 3117954 w 8271749"/>
                <a:gd name="connsiteY23" fmla="*/ 2744382 h 4048526"/>
                <a:gd name="connsiteX24" fmla="*/ 3192905 w 8271749"/>
                <a:gd name="connsiteY24" fmla="*/ 2534520 h 4048526"/>
                <a:gd name="connsiteX25" fmla="*/ 3252866 w 8271749"/>
                <a:gd name="connsiteY25" fmla="*/ 2324657 h 4048526"/>
                <a:gd name="connsiteX26" fmla="*/ 3342807 w 8271749"/>
                <a:gd name="connsiteY26" fmla="*/ 2084815 h 4048526"/>
                <a:gd name="connsiteX27" fmla="*/ 3357797 w 8271749"/>
                <a:gd name="connsiteY27" fmla="*/ 1934913 h 4048526"/>
                <a:gd name="connsiteX28" fmla="*/ 3387777 w 8271749"/>
                <a:gd name="connsiteY28" fmla="*/ 1859962 h 4048526"/>
                <a:gd name="connsiteX29" fmla="*/ 3477718 w 8271749"/>
                <a:gd name="connsiteY29" fmla="*/ 1575149 h 4048526"/>
                <a:gd name="connsiteX30" fmla="*/ 3522689 w 8271749"/>
                <a:gd name="connsiteY30" fmla="*/ 1380277 h 4048526"/>
                <a:gd name="connsiteX31" fmla="*/ 3582650 w 8271749"/>
                <a:gd name="connsiteY31" fmla="*/ 1140434 h 4048526"/>
                <a:gd name="connsiteX32" fmla="*/ 3672591 w 8271749"/>
                <a:gd name="connsiteY32" fmla="*/ 885602 h 4048526"/>
                <a:gd name="connsiteX33" fmla="*/ 3732551 w 8271749"/>
                <a:gd name="connsiteY33" fmla="*/ 690730 h 4048526"/>
                <a:gd name="connsiteX34" fmla="*/ 3807502 w 8271749"/>
                <a:gd name="connsiteY34" fmla="*/ 480867 h 4048526"/>
                <a:gd name="connsiteX35" fmla="*/ 3867463 w 8271749"/>
                <a:gd name="connsiteY35" fmla="*/ 330966 h 4048526"/>
                <a:gd name="connsiteX36" fmla="*/ 3942413 w 8271749"/>
                <a:gd name="connsiteY36" fmla="*/ 211044 h 4048526"/>
                <a:gd name="connsiteX37" fmla="*/ 3987384 w 8271749"/>
                <a:gd name="connsiteY37" fmla="*/ 106113 h 4048526"/>
                <a:gd name="connsiteX38" fmla="*/ 4062335 w 8271749"/>
                <a:gd name="connsiteY38" fmla="*/ 16172 h 4048526"/>
                <a:gd name="connsiteX39" fmla="*/ 4152276 w 8271749"/>
                <a:gd name="connsiteY39" fmla="*/ 1182 h 4048526"/>
                <a:gd name="connsiteX40" fmla="*/ 4227227 w 8271749"/>
                <a:gd name="connsiteY40" fmla="*/ 31162 h 4048526"/>
                <a:gd name="connsiteX41" fmla="*/ 4257207 w 8271749"/>
                <a:gd name="connsiteY41" fmla="*/ 91123 h 4048526"/>
                <a:gd name="connsiteX42" fmla="*/ 4332158 w 8271749"/>
                <a:gd name="connsiteY42" fmla="*/ 196054 h 4048526"/>
                <a:gd name="connsiteX43" fmla="*/ 4422099 w 8271749"/>
                <a:gd name="connsiteY43" fmla="*/ 330966 h 4048526"/>
                <a:gd name="connsiteX44" fmla="*/ 4497050 w 8271749"/>
                <a:gd name="connsiteY44" fmla="*/ 480867 h 4048526"/>
                <a:gd name="connsiteX45" fmla="*/ 4542020 w 8271749"/>
                <a:gd name="connsiteY45" fmla="*/ 675739 h 4048526"/>
                <a:gd name="connsiteX46" fmla="*/ 4601981 w 8271749"/>
                <a:gd name="connsiteY46" fmla="*/ 885602 h 4048526"/>
                <a:gd name="connsiteX47" fmla="*/ 4691922 w 8271749"/>
                <a:gd name="connsiteY47" fmla="*/ 1095464 h 4048526"/>
                <a:gd name="connsiteX48" fmla="*/ 4766873 w 8271749"/>
                <a:gd name="connsiteY48" fmla="*/ 1335307 h 4048526"/>
                <a:gd name="connsiteX49" fmla="*/ 4811843 w 8271749"/>
                <a:gd name="connsiteY49" fmla="*/ 1575149 h 4048526"/>
                <a:gd name="connsiteX50" fmla="*/ 4916774 w 8271749"/>
                <a:gd name="connsiteY50" fmla="*/ 1829982 h 4048526"/>
                <a:gd name="connsiteX51" fmla="*/ 4976735 w 8271749"/>
                <a:gd name="connsiteY51" fmla="*/ 2099805 h 4048526"/>
                <a:gd name="connsiteX52" fmla="*/ 5006715 w 8271749"/>
                <a:gd name="connsiteY52" fmla="*/ 2279687 h 4048526"/>
                <a:gd name="connsiteX53" fmla="*/ 5096656 w 8271749"/>
                <a:gd name="connsiteY53" fmla="*/ 2534520 h 4048526"/>
                <a:gd name="connsiteX54" fmla="*/ 5171607 w 8271749"/>
                <a:gd name="connsiteY54" fmla="*/ 2714402 h 4048526"/>
                <a:gd name="connsiteX55" fmla="*/ 5261548 w 8271749"/>
                <a:gd name="connsiteY55" fmla="*/ 2909274 h 4048526"/>
                <a:gd name="connsiteX56" fmla="*/ 5306518 w 8271749"/>
                <a:gd name="connsiteY56" fmla="*/ 3059175 h 4048526"/>
                <a:gd name="connsiteX57" fmla="*/ 5366479 w 8271749"/>
                <a:gd name="connsiteY57" fmla="*/ 3239057 h 4048526"/>
                <a:gd name="connsiteX58" fmla="*/ 5456420 w 8271749"/>
                <a:gd name="connsiteY58" fmla="*/ 3358979 h 4048526"/>
                <a:gd name="connsiteX59" fmla="*/ 5531371 w 8271749"/>
                <a:gd name="connsiteY59" fmla="*/ 3478900 h 4048526"/>
                <a:gd name="connsiteX60" fmla="*/ 5576341 w 8271749"/>
                <a:gd name="connsiteY60" fmla="*/ 3568841 h 4048526"/>
                <a:gd name="connsiteX61" fmla="*/ 5681273 w 8271749"/>
                <a:gd name="connsiteY61" fmla="*/ 3688762 h 4048526"/>
                <a:gd name="connsiteX62" fmla="*/ 5726243 w 8271749"/>
                <a:gd name="connsiteY62" fmla="*/ 3748723 h 4048526"/>
                <a:gd name="connsiteX63" fmla="*/ 5786204 w 8271749"/>
                <a:gd name="connsiteY63" fmla="*/ 3793693 h 4048526"/>
                <a:gd name="connsiteX64" fmla="*/ 5861154 w 8271749"/>
                <a:gd name="connsiteY64" fmla="*/ 3838664 h 4048526"/>
                <a:gd name="connsiteX65" fmla="*/ 5921115 w 8271749"/>
                <a:gd name="connsiteY65" fmla="*/ 3868644 h 4048526"/>
                <a:gd name="connsiteX66" fmla="*/ 5996066 w 8271749"/>
                <a:gd name="connsiteY66" fmla="*/ 3928605 h 4048526"/>
                <a:gd name="connsiteX67" fmla="*/ 6056027 w 8271749"/>
                <a:gd name="connsiteY67" fmla="*/ 3958585 h 4048526"/>
                <a:gd name="connsiteX68" fmla="*/ 6115987 w 8271749"/>
                <a:gd name="connsiteY68" fmla="*/ 3943595 h 4048526"/>
                <a:gd name="connsiteX69" fmla="*/ 6220918 w 8271749"/>
                <a:gd name="connsiteY69" fmla="*/ 3973575 h 4048526"/>
                <a:gd name="connsiteX70" fmla="*/ 6310859 w 8271749"/>
                <a:gd name="connsiteY70" fmla="*/ 3988566 h 4048526"/>
                <a:gd name="connsiteX71" fmla="*/ 6520722 w 8271749"/>
                <a:gd name="connsiteY71" fmla="*/ 4018546 h 4048526"/>
                <a:gd name="connsiteX72" fmla="*/ 6730584 w 8271749"/>
                <a:gd name="connsiteY72" fmla="*/ 4033536 h 4048526"/>
                <a:gd name="connsiteX73" fmla="*/ 6955436 w 8271749"/>
                <a:gd name="connsiteY73" fmla="*/ 4033536 h 4048526"/>
                <a:gd name="connsiteX74" fmla="*/ 7210269 w 8271749"/>
                <a:gd name="connsiteY74" fmla="*/ 4018546 h 4048526"/>
                <a:gd name="connsiteX75" fmla="*/ 7420132 w 8271749"/>
                <a:gd name="connsiteY75" fmla="*/ 4033536 h 4048526"/>
                <a:gd name="connsiteX76" fmla="*/ 7659974 w 8271749"/>
                <a:gd name="connsiteY76" fmla="*/ 4033536 h 4048526"/>
                <a:gd name="connsiteX77" fmla="*/ 7854846 w 8271749"/>
                <a:gd name="connsiteY77" fmla="*/ 4033536 h 4048526"/>
                <a:gd name="connsiteX78" fmla="*/ 8064709 w 8271749"/>
                <a:gd name="connsiteY78" fmla="*/ 4018546 h 4048526"/>
                <a:gd name="connsiteX79" fmla="*/ 8229600 w 8271749"/>
                <a:gd name="connsiteY79" fmla="*/ 3973575 h 4048526"/>
                <a:gd name="connsiteX80" fmla="*/ 8214610 w 8271749"/>
                <a:gd name="connsiteY80" fmla="*/ 4033536 h 4048526"/>
                <a:gd name="connsiteX81" fmla="*/ 8270355 w 8271749"/>
                <a:gd name="connsiteY81" fmla="*/ 4018546 h 4048526"/>
                <a:gd name="connsiteX0" fmla="*/ 0 w 8347275"/>
                <a:gd name="connsiteY0" fmla="*/ 4033536 h 4048526"/>
                <a:gd name="connsiteX1" fmla="*/ 539646 w 8347275"/>
                <a:gd name="connsiteY1" fmla="*/ 4033536 h 4048526"/>
                <a:gd name="connsiteX2" fmla="*/ 989351 w 8347275"/>
                <a:gd name="connsiteY2" fmla="*/ 4048526 h 4048526"/>
                <a:gd name="connsiteX3" fmla="*/ 1409076 w 8347275"/>
                <a:gd name="connsiteY3" fmla="*/ 4048526 h 4048526"/>
                <a:gd name="connsiteX4" fmla="*/ 1648918 w 8347275"/>
                <a:gd name="connsiteY4" fmla="*/ 4033536 h 4048526"/>
                <a:gd name="connsiteX5" fmla="*/ 1723869 w 8347275"/>
                <a:gd name="connsiteY5" fmla="*/ 4033536 h 4048526"/>
                <a:gd name="connsiteX6" fmla="*/ 1843791 w 8347275"/>
                <a:gd name="connsiteY6" fmla="*/ 4033536 h 4048526"/>
                <a:gd name="connsiteX7" fmla="*/ 1963712 w 8347275"/>
                <a:gd name="connsiteY7" fmla="*/ 4033536 h 4048526"/>
                <a:gd name="connsiteX8" fmla="*/ 2068643 w 8347275"/>
                <a:gd name="connsiteY8" fmla="*/ 4018546 h 4048526"/>
                <a:gd name="connsiteX9" fmla="*/ 2158584 w 8347275"/>
                <a:gd name="connsiteY9" fmla="*/ 3988566 h 4048526"/>
                <a:gd name="connsiteX10" fmla="*/ 2233535 w 8347275"/>
                <a:gd name="connsiteY10" fmla="*/ 3958585 h 4048526"/>
                <a:gd name="connsiteX11" fmla="*/ 2293495 w 8347275"/>
                <a:gd name="connsiteY11" fmla="*/ 3928605 h 4048526"/>
                <a:gd name="connsiteX12" fmla="*/ 2353456 w 8347275"/>
                <a:gd name="connsiteY12" fmla="*/ 3913615 h 4048526"/>
                <a:gd name="connsiteX13" fmla="*/ 2428407 w 8347275"/>
                <a:gd name="connsiteY13" fmla="*/ 3868644 h 4048526"/>
                <a:gd name="connsiteX14" fmla="*/ 2503358 w 8347275"/>
                <a:gd name="connsiteY14" fmla="*/ 3823674 h 4048526"/>
                <a:gd name="connsiteX15" fmla="*/ 2563318 w 8347275"/>
                <a:gd name="connsiteY15" fmla="*/ 3778703 h 4048526"/>
                <a:gd name="connsiteX16" fmla="*/ 2638269 w 8347275"/>
                <a:gd name="connsiteY16" fmla="*/ 3688762 h 4048526"/>
                <a:gd name="connsiteX17" fmla="*/ 2683240 w 8347275"/>
                <a:gd name="connsiteY17" fmla="*/ 3643792 h 4048526"/>
                <a:gd name="connsiteX18" fmla="*/ 2758191 w 8347275"/>
                <a:gd name="connsiteY18" fmla="*/ 3508880 h 4048526"/>
                <a:gd name="connsiteX19" fmla="*/ 2833141 w 8347275"/>
                <a:gd name="connsiteY19" fmla="*/ 3433930 h 4048526"/>
                <a:gd name="connsiteX20" fmla="*/ 2908092 w 8347275"/>
                <a:gd name="connsiteY20" fmla="*/ 3254048 h 4048526"/>
                <a:gd name="connsiteX21" fmla="*/ 2983043 w 8347275"/>
                <a:gd name="connsiteY21" fmla="*/ 3104146 h 4048526"/>
                <a:gd name="connsiteX22" fmla="*/ 3043004 w 8347275"/>
                <a:gd name="connsiteY22" fmla="*/ 2939254 h 4048526"/>
                <a:gd name="connsiteX23" fmla="*/ 3117954 w 8347275"/>
                <a:gd name="connsiteY23" fmla="*/ 2744382 h 4048526"/>
                <a:gd name="connsiteX24" fmla="*/ 3192905 w 8347275"/>
                <a:gd name="connsiteY24" fmla="*/ 2534520 h 4048526"/>
                <a:gd name="connsiteX25" fmla="*/ 3252866 w 8347275"/>
                <a:gd name="connsiteY25" fmla="*/ 2324657 h 4048526"/>
                <a:gd name="connsiteX26" fmla="*/ 3342807 w 8347275"/>
                <a:gd name="connsiteY26" fmla="*/ 2084815 h 4048526"/>
                <a:gd name="connsiteX27" fmla="*/ 3357797 w 8347275"/>
                <a:gd name="connsiteY27" fmla="*/ 1934913 h 4048526"/>
                <a:gd name="connsiteX28" fmla="*/ 3387777 w 8347275"/>
                <a:gd name="connsiteY28" fmla="*/ 1859962 h 4048526"/>
                <a:gd name="connsiteX29" fmla="*/ 3477718 w 8347275"/>
                <a:gd name="connsiteY29" fmla="*/ 1575149 h 4048526"/>
                <a:gd name="connsiteX30" fmla="*/ 3522689 w 8347275"/>
                <a:gd name="connsiteY30" fmla="*/ 1380277 h 4048526"/>
                <a:gd name="connsiteX31" fmla="*/ 3582650 w 8347275"/>
                <a:gd name="connsiteY31" fmla="*/ 1140434 h 4048526"/>
                <a:gd name="connsiteX32" fmla="*/ 3672591 w 8347275"/>
                <a:gd name="connsiteY32" fmla="*/ 885602 h 4048526"/>
                <a:gd name="connsiteX33" fmla="*/ 3732551 w 8347275"/>
                <a:gd name="connsiteY33" fmla="*/ 690730 h 4048526"/>
                <a:gd name="connsiteX34" fmla="*/ 3807502 w 8347275"/>
                <a:gd name="connsiteY34" fmla="*/ 480867 h 4048526"/>
                <a:gd name="connsiteX35" fmla="*/ 3867463 w 8347275"/>
                <a:gd name="connsiteY35" fmla="*/ 330966 h 4048526"/>
                <a:gd name="connsiteX36" fmla="*/ 3942413 w 8347275"/>
                <a:gd name="connsiteY36" fmla="*/ 211044 h 4048526"/>
                <a:gd name="connsiteX37" fmla="*/ 3987384 w 8347275"/>
                <a:gd name="connsiteY37" fmla="*/ 106113 h 4048526"/>
                <a:gd name="connsiteX38" fmla="*/ 4062335 w 8347275"/>
                <a:gd name="connsiteY38" fmla="*/ 16172 h 4048526"/>
                <a:gd name="connsiteX39" fmla="*/ 4152276 w 8347275"/>
                <a:gd name="connsiteY39" fmla="*/ 1182 h 4048526"/>
                <a:gd name="connsiteX40" fmla="*/ 4227227 w 8347275"/>
                <a:gd name="connsiteY40" fmla="*/ 31162 h 4048526"/>
                <a:gd name="connsiteX41" fmla="*/ 4257207 w 8347275"/>
                <a:gd name="connsiteY41" fmla="*/ 91123 h 4048526"/>
                <a:gd name="connsiteX42" fmla="*/ 4332158 w 8347275"/>
                <a:gd name="connsiteY42" fmla="*/ 196054 h 4048526"/>
                <a:gd name="connsiteX43" fmla="*/ 4422099 w 8347275"/>
                <a:gd name="connsiteY43" fmla="*/ 330966 h 4048526"/>
                <a:gd name="connsiteX44" fmla="*/ 4497050 w 8347275"/>
                <a:gd name="connsiteY44" fmla="*/ 480867 h 4048526"/>
                <a:gd name="connsiteX45" fmla="*/ 4542020 w 8347275"/>
                <a:gd name="connsiteY45" fmla="*/ 675739 h 4048526"/>
                <a:gd name="connsiteX46" fmla="*/ 4601981 w 8347275"/>
                <a:gd name="connsiteY46" fmla="*/ 885602 h 4048526"/>
                <a:gd name="connsiteX47" fmla="*/ 4691922 w 8347275"/>
                <a:gd name="connsiteY47" fmla="*/ 1095464 h 4048526"/>
                <a:gd name="connsiteX48" fmla="*/ 4766873 w 8347275"/>
                <a:gd name="connsiteY48" fmla="*/ 1335307 h 4048526"/>
                <a:gd name="connsiteX49" fmla="*/ 4811843 w 8347275"/>
                <a:gd name="connsiteY49" fmla="*/ 1575149 h 4048526"/>
                <a:gd name="connsiteX50" fmla="*/ 4916774 w 8347275"/>
                <a:gd name="connsiteY50" fmla="*/ 1829982 h 4048526"/>
                <a:gd name="connsiteX51" fmla="*/ 4976735 w 8347275"/>
                <a:gd name="connsiteY51" fmla="*/ 2099805 h 4048526"/>
                <a:gd name="connsiteX52" fmla="*/ 5006715 w 8347275"/>
                <a:gd name="connsiteY52" fmla="*/ 2279687 h 4048526"/>
                <a:gd name="connsiteX53" fmla="*/ 5096656 w 8347275"/>
                <a:gd name="connsiteY53" fmla="*/ 2534520 h 4048526"/>
                <a:gd name="connsiteX54" fmla="*/ 5171607 w 8347275"/>
                <a:gd name="connsiteY54" fmla="*/ 2714402 h 4048526"/>
                <a:gd name="connsiteX55" fmla="*/ 5261548 w 8347275"/>
                <a:gd name="connsiteY55" fmla="*/ 2909274 h 4048526"/>
                <a:gd name="connsiteX56" fmla="*/ 5306518 w 8347275"/>
                <a:gd name="connsiteY56" fmla="*/ 3059175 h 4048526"/>
                <a:gd name="connsiteX57" fmla="*/ 5366479 w 8347275"/>
                <a:gd name="connsiteY57" fmla="*/ 3239057 h 4048526"/>
                <a:gd name="connsiteX58" fmla="*/ 5456420 w 8347275"/>
                <a:gd name="connsiteY58" fmla="*/ 3358979 h 4048526"/>
                <a:gd name="connsiteX59" fmla="*/ 5531371 w 8347275"/>
                <a:gd name="connsiteY59" fmla="*/ 3478900 h 4048526"/>
                <a:gd name="connsiteX60" fmla="*/ 5576341 w 8347275"/>
                <a:gd name="connsiteY60" fmla="*/ 3568841 h 4048526"/>
                <a:gd name="connsiteX61" fmla="*/ 5681273 w 8347275"/>
                <a:gd name="connsiteY61" fmla="*/ 3688762 h 4048526"/>
                <a:gd name="connsiteX62" fmla="*/ 5726243 w 8347275"/>
                <a:gd name="connsiteY62" fmla="*/ 3748723 h 4048526"/>
                <a:gd name="connsiteX63" fmla="*/ 5786204 w 8347275"/>
                <a:gd name="connsiteY63" fmla="*/ 3793693 h 4048526"/>
                <a:gd name="connsiteX64" fmla="*/ 5861154 w 8347275"/>
                <a:gd name="connsiteY64" fmla="*/ 3838664 h 4048526"/>
                <a:gd name="connsiteX65" fmla="*/ 5921115 w 8347275"/>
                <a:gd name="connsiteY65" fmla="*/ 3868644 h 4048526"/>
                <a:gd name="connsiteX66" fmla="*/ 5996066 w 8347275"/>
                <a:gd name="connsiteY66" fmla="*/ 3928605 h 4048526"/>
                <a:gd name="connsiteX67" fmla="*/ 6056027 w 8347275"/>
                <a:gd name="connsiteY67" fmla="*/ 3958585 h 4048526"/>
                <a:gd name="connsiteX68" fmla="*/ 6115987 w 8347275"/>
                <a:gd name="connsiteY68" fmla="*/ 3943595 h 4048526"/>
                <a:gd name="connsiteX69" fmla="*/ 6220918 w 8347275"/>
                <a:gd name="connsiteY69" fmla="*/ 3973575 h 4048526"/>
                <a:gd name="connsiteX70" fmla="*/ 6310859 w 8347275"/>
                <a:gd name="connsiteY70" fmla="*/ 3988566 h 4048526"/>
                <a:gd name="connsiteX71" fmla="*/ 6520722 w 8347275"/>
                <a:gd name="connsiteY71" fmla="*/ 4018546 h 4048526"/>
                <a:gd name="connsiteX72" fmla="*/ 6730584 w 8347275"/>
                <a:gd name="connsiteY72" fmla="*/ 4033536 h 4048526"/>
                <a:gd name="connsiteX73" fmla="*/ 6955436 w 8347275"/>
                <a:gd name="connsiteY73" fmla="*/ 4033536 h 4048526"/>
                <a:gd name="connsiteX74" fmla="*/ 7210269 w 8347275"/>
                <a:gd name="connsiteY74" fmla="*/ 4018546 h 4048526"/>
                <a:gd name="connsiteX75" fmla="*/ 7420132 w 8347275"/>
                <a:gd name="connsiteY75" fmla="*/ 4033536 h 4048526"/>
                <a:gd name="connsiteX76" fmla="*/ 7659974 w 8347275"/>
                <a:gd name="connsiteY76" fmla="*/ 4033536 h 4048526"/>
                <a:gd name="connsiteX77" fmla="*/ 7854846 w 8347275"/>
                <a:gd name="connsiteY77" fmla="*/ 4033536 h 4048526"/>
                <a:gd name="connsiteX78" fmla="*/ 8064709 w 8347275"/>
                <a:gd name="connsiteY78" fmla="*/ 4018546 h 4048526"/>
                <a:gd name="connsiteX79" fmla="*/ 8229600 w 8347275"/>
                <a:gd name="connsiteY79" fmla="*/ 3973575 h 4048526"/>
                <a:gd name="connsiteX80" fmla="*/ 8214610 w 8347275"/>
                <a:gd name="connsiteY80" fmla="*/ 4033536 h 4048526"/>
                <a:gd name="connsiteX81" fmla="*/ 8346555 w 8347275"/>
                <a:gd name="connsiteY81" fmla="*/ 3999496 h 4048526"/>
                <a:gd name="connsiteX0" fmla="*/ 0 w 8347682"/>
                <a:gd name="connsiteY0" fmla="*/ 4033536 h 4048526"/>
                <a:gd name="connsiteX1" fmla="*/ 539646 w 8347682"/>
                <a:gd name="connsiteY1" fmla="*/ 4033536 h 4048526"/>
                <a:gd name="connsiteX2" fmla="*/ 989351 w 8347682"/>
                <a:gd name="connsiteY2" fmla="*/ 4048526 h 4048526"/>
                <a:gd name="connsiteX3" fmla="*/ 1409076 w 8347682"/>
                <a:gd name="connsiteY3" fmla="*/ 4048526 h 4048526"/>
                <a:gd name="connsiteX4" fmla="*/ 1648918 w 8347682"/>
                <a:gd name="connsiteY4" fmla="*/ 4033536 h 4048526"/>
                <a:gd name="connsiteX5" fmla="*/ 1723869 w 8347682"/>
                <a:gd name="connsiteY5" fmla="*/ 4033536 h 4048526"/>
                <a:gd name="connsiteX6" fmla="*/ 1843791 w 8347682"/>
                <a:gd name="connsiteY6" fmla="*/ 4033536 h 4048526"/>
                <a:gd name="connsiteX7" fmla="*/ 1963712 w 8347682"/>
                <a:gd name="connsiteY7" fmla="*/ 4033536 h 4048526"/>
                <a:gd name="connsiteX8" fmla="*/ 2068643 w 8347682"/>
                <a:gd name="connsiteY8" fmla="*/ 4018546 h 4048526"/>
                <a:gd name="connsiteX9" fmla="*/ 2158584 w 8347682"/>
                <a:gd name="connsiteY9" fmla="*/ 3988566 h 4048526"/>
                <a:gd name="connsiteX10" fmla="*/ 2233535 w 8347682"/>
                <a:gd name="connsiteY10" fmla="*/ 3958585 h 4048526"/>
                <a:gd name="connsiteX11" fmla="*/ 2293495 w 8347682"/>
                <a:gd name="connsiteY11" fmla="*/ 3928605 h 4048526"/>
                <a:gd name="connsiteX12" fmla="*/ 2353456 w 8347682"/>
                <a:gd name="connsiteY12" fmla="*/ 3913615 h 4048526"/>
                <a:gd name="connsiteX13" fmla="*/ 2428407 w 8347682"/>
                <a:gd name="connsiteY13" fmla="*/ 3868644 h 4048526"/>
                <a:gd name="connsiteX14" fmla="*/ 2503358 w 8347682"/>
                <a:gd name="connsiteY14" fmla="*/ 3823674 h 4048526"/>
                <a:gd name="connsiteX15" fmla="*/ 2563318 w 8347682"/>
                <a:gd name="connsiteY15" fmla="*/ 3778703 h 4048526"/>
                <a:gd name="connsiteX16" fmla="*/ 2638269 w 8347682"/>
                <a:gd name="connsiteY16" fmla="*/ 3688762 h 4048526"/>
                <a:gd name="connsiteX17" fmla="*/ 2683240 w 8347682"/>
                <a:gd name="connsiteY17" fmla="*/ 3643792 h 4048526"/>
                <a:gd name="connsiteX18" fmla="*/ 2758191 w 8347682"/>
                <a:gd name="connsiteY18" fmla="*/ 3508880 h 4048526"/>
                <a:gd name="connsiteX19" fmla="*/ 2833141 w 8347682"/>
                <a:gd name="connsiteY19" fmla="*/ 3433930 h 4048526"/>
                <a:gd name="connsiteX20" fmla="*/ 2908092 w 8347682"/>
                <a:gd name="connsiteY20" fmla="*/ 3254048 h 4048526"/>
                <a:gd name="connsiteX21" fmla="*/ 2983043 w 8347682"/>
                <a:gd name="connsiteY21" fmla="*/ 3104146 h 4048526"/>
                <a:gd name="connsiteX22" fmla="*/ 3043004 w 8347682"/>
                <a:gd name="connsiteY22" fmla="*/ 2939254 h 4048526"/>
                <a:gd name="connsiteX23" fmla="*/ 3117954 w 8347682"/>
                <a:gd name="connsiteY23" fmla="*/ 2744382 h 4048526"/>
                <a:gd name="connsiteX24" fmla="*/ 3192905 w 8347682"/>
                <a:gd name="connsiteY24" fmla="*/ 2534520 h 4048526"/>
                <a:gd name="connsiteX25" fmla="*/ 3252866 w 8347682"/>
                <a:gd name="connsiteY25" fmla="*/ 2324657 h 4048526"/>
                <a:gd name="connsiteX26" fmla="*/ 3342807 w 8347682"/>
                <a:gd name="connsiteY26" fmla="*/ 2084815 h 4048526"/>
                <a:gd name="connsiteX27" fmla="*/ 3357797 w 8347682"/>
                <a:gd name="connsiteY27" fmla="*/ 1934913 h 4048526"/>
                <a:gd name="connsiteX28" fmla="*/ 3387777 w 8347682"/>
                <a:gd name="connsiteY28" fmla="*/ 1859962 h 4048526"/>
                <a:gd name="connsiteX29" fmla="*/ 3477718 w 8347682"/>
                <a:gd name="connsiteY29" fmla="*/ 1575149 h 4048526"/>
                <a:gd name="connsiteX30" fmla="*/ 3522689 w 8347682"/>
                <a:gd name="connsiteY30" fmla="*/ 1380277 h 4048526"/>
                <a:gd name="connsiteX31" fmla="*/ 3582650 w 8347682"/>
                <a:gd name="connsiteY31" fmla="*/ 1140434 h 4048526"/>
                <a:gd name="connsiteX32" fmla="*/ 3672591 w 8347682"/>
                <a:gd name="connsiteY32" fmla="*/ 885602 h 4048526"/>
                <a:gd name="connsiteX33" fmla="*/ 3732551 w 8347682"/>
                <a:gd name="connsiteY33" fmla="*/ 690730 h 4048526"/>
                <a:gd name="connsiteX34" fmla="*/ 3807502 w 8347682"/>
                <a:gd name="connsiteY34" fmla="*/ 480867 h 4048526"/>
                <a:gd name="connsiteX35" fmla="*/ 3867463 w 8347682"/>
                <a:gd name="connsiteY35" fmla="*/ 330966 h 4048526"/>
                <a:gd name="connsiteX36" fmla="*/ 3942413 w 8347682"/>
                <a:gd name="connsiteY36" fmla="*/ 211044 h 4048526"/>
                <a:gd name="connsiteX37" fmla="*/ 3987384 w 8347682"/>
                <a:gd name="connsiteY37" fmla="*/ 106113 h 4048526"/>
                <a:gd name="connsiteX38" fmla="*/ 4062335 w 8347682"/>
                <a:gd name="connsiteY38" fmla="*/ 16172 h 4048526"/>
                <a:gd name="connsiteX39" fmla="*/ 4152276 w 8347682"/>
                <a:gd name="connsiteY39" fmla="*/ 1182 h 4048526"/>
                <a:gd name="connsiteX40" fmla="*/ 4227227 w 8347682"/>
                <a:gd name="connsiteY40" fmla="*/ 31162 h 4048526"/>
                <a:gd name="connsiteX41" fmla="*/ 4257207 w 8347682"/>
                <a:gd name="connsiteY41" fmla="*/ 91123 h 4048526"/>
                <a:gd name="connsiteX42" fmla="*/ 4332158 w 8347682"/>
                <a:gd name="connsiteY42" fmla="*/ 196054 h 4048526"/>
                <a:gd name="connsiteX43" fmla="*/ 4422099 w 8347682"/>
                <a:gd name="connsiteY43" fmla="*/ 330966 h 4048526"/>
                <a:gd name="connsiteX44" fmla="*/ 4497050 w 8347682"/>
                <a:gd name="connsiteY44" fmla="*/ 480867 h 4048526"/>
                <a:gd name="connsiteX45" fmla="*/ 4542020 w 8347682"/>
                <a:gd name="connsiteY45" fmla="*/ 675739 h 4048526"/>
                <a:gd name="connsiteX46" fmla="*/ 4601981 w 8347682"/>
                <a:gd name="connsiteY46" fmla="*/ 885602 h 4048526"/>
                <a:gd name="connsiteX47" fmla="*/ 4691922 w 8347682"/>
                <a:gd name="connsiteY47" fmla="*/ 1095464 h 4048526"/>
                <a:gd name="connsiteX48" fmla="*/ 4766873 w 8347682"/>
                <a:gd name="connsiteY48" fmla="*/ 1335307 h 4048526"/>
                <a:gd name="connsiteX49" fmla="*/ 4811843 w 8347682"/>
                <a:gd name="connsiteY49" fmla="*/ 1575149 h 4048526"/>
                <a:gd name="connsiteX50" fmla="*/ 4916774 w 8347682"/>
                <a:gd name="connsiteY50" fmla="*/ 1829982 h 4048526"/>
                <a:gd name="connsiteX51" fmla="*/ 4976735 w 8347682"/>
                <a:gd name="connsiteY51" fmla="*/ 2099805 h 4048526"/>
                <a:gd name="connsiteX52" fmla="*/ 5006715 w 8347682"/>
                <a:gd name="connsiteY52" fmla="*/ 2279687 h 4048526"/>
                <a:gd name="connsiteX53" fmla="*/ 5096656 w 8347682"/>
                <a:gd name="connsiteY53" fmla="*/ 2534520 h 4048526"/>
                <a:gd name="connsiteX54" fmla="*/ 5171607 w 8347682"/>
                <a:gd name="connsiteY54" fmla="*/ 2714402 h 4048526"/>
                <a:gd name="connsiteX55" fmla="*/ 5261548 w 8347682"/>
                <a:gd name="connsiteY55" fmla="*/ 2909274 h 4048526"/>
                <a:gd name="connsiteX56" fmla="*/ 5306518 w 8347682"/>
                <a:gd name="connsiteY56" fmla="*/ 3059175 h 4048526"/>
                <a:gd name="connsiteX57" fmla="*/ 5366479 w 8347682"/>
                <a:gd name="connsiteY57" fmla="*/ 3239057 h 4048526"/>
                <a:gd name="connsiteX58" fmla="*/ 5456420 w 8347682"/>
                <a:gd name="connsiteY58" fmla="*/ 3358979 h 4048526"/>
                <a:gd name="connsiteX59" fmla="*/ 5531371 w 8347682"/>
                <a:gd name="connsiteY59" fmla="*/ 3478900 h 4048526"/>
                <a:gd name="connsiteX60" fmla="*/ 5576341 w 8347682"/>
                <a:gd name="connsiteY60" fmla="*/ 3568841 h 4048526"/>
                <a:gd name="connsiteX61" fmla="*/ 5681273 w 8347682"/>
                <a:gd name="connsiteY61" fmla="*/ 3688762 h 4048526"/>
                <a:gd name="connsiteX62" fmla="*/ 5726243 w 8347682"/>
                <a:gd name="connsiteY62" fmla="*/ 3748723 h 4048526"/>
                <a:gd name="connsiteX63" fmla="*/ 5786204 w 8347682"/>
                <a:gd name="connsiteY63" fmla="*/ 3793693 h 4048526"/>
                <a:gd name="connsiteX64" fmla="*/ 5861154 w 8347682"/>
                <a:gd name="connsiteY64" fmla="*/ 3838664 h 4048526"/>
                <a:gd name="connsiteX65" fmla="*/ 5921115 w 8347682"/>
                <a:gd name="connsiteY65" fmla="*/ 3868644 h 4048526"/>
                <a:gd name="connsiteX66" fmla="*/ 5996066 w 8347682"/>
                <a:gd name="connsiteY66" fmla="*/ 3928605 h 4048526"/>
                <a:gd name="connsiteX67" fmla="*/ 6056027 w 8347682"/>
                <a:gd name="connsiteY67" fmla="*/ 3958585 h 4048526"/>
                <a:gd name="connsiteX68" fmla="*/ 6115987 w 8347682"/>
                <a:gd name="connsiteY68" fmla="*/ 3943595 h 4048526"/>
                <a:gd name="connsiteX69" fmla="*/ 6220918 w 8347682"/>
                <a:gd name="connsiteY69" fmla="*/ 3973575 h 4048526"/>
                <a:gd name="connsiteX70" fmla="*/ 6310859 w 8347682"/>
                <a:gd name="connsiteY70" fmla="*/ 3988566 h 4048526"/>
                <a:gd name="connsiteX71" fmla="*/ 6520722 w 8347682"/>
                <a:gd name="connsiteY71" fmla="*/ 4018546 h 4048526"/>
                <a:gd name="connsiteX72" fmla="*/ 6730584 w 8347682"/>
                <a:gd name="connsiteY72" fmla="*/ 4033536 h 4048526"/>
                <a:gd name="connsiteX73" fmla="*/ 6955436 w 8347682"/>
                <a:gd name="connsiteY73" fmla="*/ 4033536 h 4048526"/>
                <a:gd name="connsiteX74" fmla="*/ 7210269 w 8347682"/>
                <a:gd name="connsiteY74" fmla="*/ 4018546 h 4048526"/>
                <a:gd name="connsiteX75" fmla="*/ 7420132 w 8347682"/>
                <a:gd name="connsiteY75" fmla="*/ 4033536 h 4048526"/>
                <a:gd name="connsiteX76" fmla="*/ 7659974 w 8347682"/>
                <a:gd name="connsiteY76" fmla="*/ 4033536 h 4048526"/>
                <a:gd name="connsiteX77" fmla="*/ 7854846 w 8347682"/>
                <a:gd name="connsiteY77" fmla="*/ 4033536 h 4048526"/>
                <a:gd name="connsiteX78" fmla="*/ 8064709 w 8347682"/>
                <a:gd name="connsiteY78" fmla="*/ 4018546 h 4048526"/>
                <a:gd name="connsiteX79" fmla="*/ 8229600 w 8347682"/>
                <a:gd name="connsiteY79" fmla="*/ 3973575 h 4048526"/>
                <a:gd name="connsiteX80" fmla="*/ 8262235 w 8347682"/>
                <a:gd name="connsiteY80" fmla="*/ 4004961 h 4048526"/>
                <a:gd name="connsiteX81" fmla="*/ 8346555 w 8347682"/>
                <a:gd name="connsiteY81" fmla="*/ 3999496 h 4048526"/>
                <a:gd name="connsiteX0" fmla="*/ 0 w 8347147"/>
                <a:gd name="connsiteY0" fmla="*/ 4033536 h 4048526"/>
                <a:gd name="connsiteX1" fmla="*/ 539646 w 8347147"/>
                <a:gd name="connsiteY1" fmla="*/ 4033536 h 4048526"/>
                <a:gd name="connsiteX2" fmla="*/ 989351 w 8347147"/>
                <a:gd name="connsiteY2" fmla="*/ 4048526 h 4048526"/>
                <a:gd name="connsiteX3" fmla="*/ 1409076 w 8347147"/>
                <a:gd name="connsiteY3" fmla="*/ 4048526 h 4048526"/>
                <a:gd name="connsiteX4" fmla="*/ 1648918 w 8347147"/>
                <a:gd name="connsiteY4" fmla="*/ 4033536 h 4048526"/>
                <a:gd name="connsiteX5" fmla="*/ 1723869 w 8347147"/>
                <a:gd name="connsiteY5" fmla="*/ 4033536 h 4048526"/>
                <a:gd name="connsiteX6" fmla="*/ 1843791 w 8347147"/>
                <a:gd name="connsiteY6" fmla="*/ 4033536 h 4048526"/>
                <a:gd name="connsiteX7" fmla="*/ 1963712 w 8347147"/>
                <a:gd name="connsiteY7" fmla="*/ 4033536 h 4048526"/>
                <a:gd name="connsiteX8" fmla="*/ 2068643 w 8347147"/>
                <a:gd name="connsiteY8" fmla="*/ 4018546 h 4048526"/>
                <a:gd name="connsiteX9" fmla="*/ 2158584 w 8347147"/>
                <a:gd name="connsiteY9" fmla="*/ 3988566 h 4048526"/>
                <a:gd name="connsiteX10" fmla="*/ 2233535 w 8347147"/>
                <a:gd name="connsiteY10" fmla="*/ 3958585 h 4048526"/>
                <a:gd name="connsiteX11" fmla="*/ 2293495 w 8347147"/>
                <a:gd name="connsiteY11" fmla="*/ 3928605 h 4048526"/>
                <a:gd name="connsiteX12" fmla="*/ 2353456 w 8347147"/>
                <a:gd name="connsiteY12" fmla="*/ 3913615 h 4048526"/>
                <a:gd name="connsiteX13" fmla="*/ 2428407 w 8347147"/>
                <a:gd name="connsiteY13" fmla="*/ 3868644 h 4048526"/>
                <a:gd name="connsiteX14" fmla="*/ 2503358 w 8347147"/>
                <a:gd name="connsiteY14" fmla="*/ 3823674 h 4048526"/>
                <a:gd name="connsiteX15" fmla="*/ 2563318 w 8347147"/>
                <a:gd name="connsiteY15" fmla="*/ 3778703 h 4048526"/>
                <a:gd name="connsiteX16" fmla="*/ 2638269 w 8347147"/>
                <a:gd name="connsiteY16" fmla="*/ 3688762 h 4048526"/>
                <a:gd name="connsiteX17" fmla="*/ 2683240 w 8347147"/>
                <a:gd name="connsiteY17" fmla="*/ 3643792 h 4048526"/>
                <a:gd name="connsiteX18" fmla="*/ 2758191 w 8347147"/>
                <a:gd name="connsiteY18" fmla="*/ 3508880 h 4048526"/>
                <a:gd name="connsiteX19" fmla="*/ 2833141 w 8347147"/>
                <a:gd name="connsiteY19" fmla="*/ 3433930 h 4048526"/>
                <a:gd name="connsiteX20" fmla="*/ 2908092 w 8347147"/>
                <a:gd name="connsiteY20" fmla="*/ 3254048 h 4048526"/>
                <a:gd name="connsiteX21" fmla="*/ 2983043 w 8347147"/>
                <a:gd name="connsiteY21" fmla="*/ 3104146 h 4048526"/>
                <a:gd name="connsiteX22" fmla="*/ 3043004 w 8347147"/>
                <a:gd name="connsiteY22" fmla="*/ 2939254 h 4048526"/>
                <a:gd name="connsiteX23" fmla="*/ 3117954 w 8347147"/>
                <a:gd name="connsiteY23" fmla="*/ 2744382 h 4048526"/>
                <a:gd name="connsiteX24" fmla="*/ 3192905 w 8347147"/>
                <a:gd name="connsiteY24" fmla="*/ 2534520 h 4048526"/>
                <a:gd name="connsiteX25" fmla="*/ 3252866 w 8347147"/>
                <a:gd name="connsiteY25" fmla="*/ 2324657 h 4048526"/>
                <a:gd name="connsiteX26" fmla="*/ 3342807 w 8347147"/>
                <a:gd name="connsiteY26" fmla="*/ 2084815 h 4048526"/>
                <a:gd name="connsiteX27" fmla="*/ 3357797 w 8347147"/>
                <a:gd name="connsiteY27" fmla="*/ 1934913 h 4048526"/>
                <a:gd name="connsiteX28" fmla="*/ 3387777 w 8347147"/>
                <a:gd name="connsiteY28" fmla="*/ 1859962 h 4048526"/>
                <a:gd name="connsiteX29" fmla="*/ 3477718 w 8347147"/>
                <a:gd name="connsiteY29" fmla="*/ 1575149 h 4048526"/>
                <a:gd name="connsiteX30" fmla="*/ 3522689 w 8347147"/>
                <a:gd name="connsiteY30" fmla="*/ 1380277 h 4048526"/>
                <a:gd name="connsiteX31" fmla="*/ 3582650 w 8347147"/>
                <a:gd name="connsiteY31" fmla="*/ 1140434 h 4048526"/>
                <a:gd name="connsiteX32" fmla="*/ 3672591 w 8347147"/>
                <a:gd name="connsiteY32" fmla="*/ 885602 h 4048526"/>
                <a:gd name="connsiteX33" fmla="*/ 3732551 w 8347147"/>
                <a:gd name="connsiteY33" fmla="*/ 690730 h 4048526"/>
                <a:gd name="connsiteX34" fmla="*/ 3807502 w 8347147"/>
                <a:gd name="connsiteY34" fmla="*/ 480867 h 4048526"/>
                <a:gd name="connsiteX35" fmla="*/ 3867463 w 8347147"/>
                <a:gd name="connsiteY35" fmla="*/ 330966 h 4048526"/>
                <a:gd name="connsiteX36" fmla="*/ 3942413 w 8347147"/>
                <a:gd name="connsiteY36" fmla="*/ 211044 h 4048526"/>
                <a:gd name="connsiteX37" fmla="*/ 3987384 w 8347147"/>
                <a:gd name="connsiteY37" fmla="*/ 106113 h 4048526"/>
                <a:gd name="connsiteX38" fmla="*/ 4062335 w 8347147"/>
                <a:gd name="connsiteY38" fmla="*/ 16172 h 4048526"/>
                <a:gd name="connsiteX39" fmla="*/ 4152276 w 8347147"/>
                <a:gd name="connsiteY39" fmla="*/ 1182 h 4048526"/>
                <a:gd name="connsiteX40" fmla="*/ 4227227 w 8347147"/>
                <a:gd name="connsiteY40" fmla="*/ 31162 h 4048526"/>
                <a:gd name="connsiteX41" fmla="*/ 4257207 w 8347147"/>
                <a:gd name="connsiteY41" fmla="*/ 91123 h 4048526"/>
                <a:gd name="connsiteX42" fmla="*/ 4332158 w 8347147"/>
                <a:gd name="connsiteY42" fmla="*/ 196054 h 4048526"/>
                <a:gd name="connsiteX43" fmla="*/ 4422099 w 8347147"/>
                <a:gd name="connsiteY43" fmla="*/ 330966 h 4048526"/>
                <a:gd name="connsiteX44" fmla="*/ 4497050 w 8347147"/>
                <a:gd name="connsiteY44" fmla="*/ 480867 h 4048526"/>
                <a:gd name="connsiteX45" fmla="*/ 4542020 w 8347147"/>
                <a:gd name="connsiteY45" fmla="*/ 675739 h 4048526"/>
                <a:gd name="connsiteX46" fmla="*/ 4601981 w 8347147"/>
                <a:gd name="connsiteY46" fmla="*/ 885602 h 4048526"/>
                <a:gd name="connsiteX47" fmla="*/ 4691922 w 8347147"/>
                <a:gd name="connsiteY47" fmla="*/ 1095464 h 4048526"/>
                <a:gd name="connsiteX48" fmla="*/ 4766873 w 8347147"/>
                <a:gd name="connsiteY48" fmla="*/ 1335307 h 4048526"/>
                <a:gd name="connsiteX49" fmla="*/ 4811843 w 8347147"/>
                <a:gd name="connsiteY49" fmla="*/ 1575149 h 4048526"/>
                <a:gd name="connsiteX50" fmla="*/ 4916774 w 8347147"/>
                <a:gd name="connsiteY50" fmla="*/ 1829982 h 4048526"/>
                <a:gd name="connsiteX51" fmla="*/ 4976735 w 8347147"/>
                <a:gd name="connsiteY51" fmla="*/ 2099805 h 4048526"/>
                <a:gd name="connsiteX52" fmla="*/ 5006715 w 8347147"/>
                <a:gd name="connsiteY52" fmla="*/ 2279687 h 4048526"/>
                <a:gd name="connsiteX53" fmla="*/ 5096656 w 8347147"/>
                <a:gd name="connsiteY53" fmla="*/ 2534520 h 4048526"/>
                <a:gd name="connsiteX54" fmla="*/ 5171607 w 8347147"/>
                <a:gd name="connsiteY54" fmla="*/ 2714402 h 4048526"/>
                <a:gd name="connsiteX55" fmla="*/ 5261548 w 8347147"/>
                <a:gd name="connsiteY55" fmla="*/ 2909274 h 4048526"/>
                <a:gd name="connsiteX56" fmla="*/ 5306518 w 8347147"/>
                <a:gd name="connsiteY56" fmla="*/ 3059175 h 4048526"/>
                <a:gd name="connsiteX57" fmla="*/ 5366479 w 8347147"/>
                <a:gd name="connsiteY57" fmla="*/ 3239057 h 4048526"/>
                <a:gd name="connsiteX58" fmla="*/ 5456420 w 8347147"/>
                <a:gd name="connsiteY58" fmla="*/ 3358979 h 4048526"/>
                <a:gd name="connsiteX59" fmla="*/ 5531371 w 8347147"/>
                <a:gd name="connsiteY59" fmla="*/ 3478900 h 4048526"/>
                <a:gd name="connsiteX60" fmla="*/ 5576341 w 8347147"/>
                <a:gd name="connsiteY60" fmla="*/ 3568841 h 4048526"/>
                <a:gd name="connsiteX61" fmla="*/ 5681273 w 8347147"/>
                <a:gd name="connsiteY61" fmla="*/ 3688762 h 4048526"/>
                <a:gd name="connsiteX62" fmla="*/ 5726243 w 8347147"/>
                <a:gd name="connsiteY62" fmla="*/ 3748723 h 4048526"/>
                <a:gd name="connsiteX63" fmla="*/ 5786204 w 8347147"/>
                <a:gd name="connsiteY63" fmla="*/ 3793693 h 4048526"/>
                <a:gd name="connsiteX64" fmla="*/ 5861154 w 8347147"/>
                <a:gd name="connsiteY64" fmla="*/ 3838664 h 4048526"/>
                <a:gd name="connsiteX65" fmla="*/ 5921115 w 8347147"/>
                <a:gd name="connsiteY65" fmla="*/ 3868644 h 4048526"/>
                <a:gd name="connsiteX66" fmla="*/ 5996066 w 8347147"/>
                <a:gd name="connsiteY66" fmla="*/ 3928605 h 4048526"/>
                <a:gd name="connsiteX67" fmla="*/ 6056027 w 8347147"/>
                <a:gd name="connsiteY67" fmla="*/ 3958585 h 4048526"/>
                <a:gd name="connsiteX68" fmla="*/ 6115987 w 8347147"/>
                <a:gd name="connsiteY68" fmla="*/ 3943595 h 4048526"/>
                <a:gd name="connsiteX69" fmla="*/ 6220918 w 8347147"/>
                <a:gd name="connsiteY69" fmla="*/ 3973575 h 4048526"/>
                <a:gd name="connsiteX70" fmla="*/ 6310859 w 8347147"/>
                <a:gd name="connsiteY70" fmla="*/ 3988566 h 4048526"/>
                <a:gd name="connsiteX71" fmla="*/ 6520722 w 8347147"/>
                <a:gd name="connsiteY71" fmla="*/ 4018546 h 4048526"/>
                <a:gd name="connsiteX72" fmla="*/ 6730584 w 8347147"/>
                <a:gd name="connsiteY72" fmla="*/ 4033536 h 4048526"/>
                <a:gd name="connsiteX73" fmla="*/ 6955436 w 8347147"/>
                <a:gd name="connsiteY73" fmla="*/ 4033536 h 4048526"/>
                <a:gd name="connsiteX74" fmla="*/ 7210269 w 8347147"/>
                <a:gd name="connsiteY74" fmla="*/ 4018546 h 4048526"/>
                <a:gd name="connsiteX75" fmla="*/ 7420132 w 8347147"/>
                <a:gd name="connsiteY75" fmla="*/ 4033536 h 4048526"/>
                <a:gd name="connsiteX76" fmla="*/ 7659974 w 8347147"/>
                <a:gd name="connsiteY76" fmla="*/ 4033536 h 4048526"/>
                <a:gd name="connsiteX77" fmla="*/ 7854846 w 8347147"/>
                <a:gd name="connsiteY77" fmla="*/ 4033536 h 4048526"/>
                <a:gd name="connsiteX78" fmla="*/ 8064709 w 8347147"/>
                <a:gd name="connsiteY78" fmla="*/ 4018546 h 4048526"/>
                <a:gd name="connsiteX79" fmla="*/ 8229600 w 8347147"/>
                <a:gd name="connsiteY79" fmla="*/ 3973575 h 4048526"/>
                <a:gd name="connsiteX80" fmla="*/ 8186035 w 8347147"/>
                <a:gd name="connsiteY80" fmla="*/ 4033536 h 4048526"/>
                <a:gd name="connsiteX81" fmla="*/ 8346555 w 8347147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8064709 w 8408651"/>
                <a:gd name="connsiteY78" fmla="*/ 4018546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7998034 w 8408651"/>
                <a:gd name="connsiteY78" fmla="*/ 4009021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10600"/>
                <a:gd name="connsiteY0" fmla="*/ 4033536 h 4048526"/>
                <a:gd name="connsiteX1" fmla="*/ 539646 w 8410600"/>
                <a:gd name="connsiteY1" fmla="*/ 4033536 h 4048526"/>
                <a:gd name="connsiteX2" fmla="*/ 989351 w 8410600"/>
                <a:gd name="connsiteY2" fmla="*/ 4048526 h 4048526"/>
                <a:gd name="connsiteX3" fmla="*/ 1409076 w 8410600"/>
                <a:gd name="connsiteY3" fmla="*/ 4048526 h 4048526"/>
                <a:gd name="connsiteX4" fmla="*/ 1648918 w 8410600"/>
                <a:gd name="connsiteY4" fmla="*/ 4033536 h 4048526"/>
                <a:gd name="connsiteX5" fmla="*/ 1723869 w 8410600"/>
                <a:gd name="connsiteY5" fmla="*/ 4033536 h 4048526"/>
                <a:gd name="connsiteX6" fmla="*/ 1843791 w 8410600"/>
                <a:gd name="connsiteY6" fmla="*/ 4033536 h 4048526"/>
                <a:gd name="connsiteX7" fmla="*/ 1963712 w 8410600"/>
                <a:gd name="connsiteY7" fmla="*/ 4033536 h 4048526"/>
                <a:gd name="connsiteX8" fmla="*/ 2068643 w 8410600"/>
                <a:gd name="connsiteY8" fmla="*/ 4018546 h 4048526"/>
                <a:gd name="connsiteX9" fmla="*/ 2158584 w 8410600"/>
                <a:gd name="connsiteY9" fmla="*/ 3988566 h 4048526"/>
                <a:gd name="connsiteX10" fmla="*/ 2233535 w 8410600"/>
                <a:gd name="connsiteY10" fmla="*/ 3958585 h 4048526"/>
                <a:gd name="connsiteX11" fmla="*/ 2293495 w 8410600"/>
                <a:gd name="connsiteY11" fmla="*/ 3928605 h 4048526"/>
                <a:gd name="connsiteX12" fmla="*/ 2353456 w 8410600"/>
                <a:gd name="connsiteY12" fmla="*/ 3913615 h 4048526"/>
                <a:gd name="connsiteX13" fmla="*/ 2428407 w 8410600"/>
                <a:gd name="connsiteY13" fmla="*/ 3868644 h 4048526"/>
                <a:gd name="connsiteX14" fmla="*/ 2503358 w 8410600"/>
                <a:gd name="connsiteY14" fmla="*/ 3823674 h 4048526"/>
                <a:gd name="connsiteX15" fmla="*/ 2563318 w 8410600"/>
                <a:gd name="connsiteY15" fmla="*/ 3778703 h 4048526"/>
                <a:gd name="connsiteX16" fmla="*/ 2638269 w 8410600"/>
                <a:gd name="connsiteY16" fmla="*/ 3688762 h 4048526"/>
                <a:gd name="connsiteX17" fmla="*/ 2683240 w 8410600"/>
                <a:gd name="connsiteY17" fmla="*/ 3643792 h 4048526"/>
                <a:gd name="connsiteX18" fmla="*/ 2758191 w 8410600"/>
                <a:gd name="connsiteY18" fmla="*/ 3508880 h 4048526"/>
                <a:gd name="connsiteX19" fmla="*/ 2833141 w 8410600"/>
                <a:gd name="connsiteY19" fmla="*/ 3433930 h 4048526"/>
                <a:gd name="connsiteX20" fmla="*/ 2908092 w 8410600"/>
                <a:gd name="connsiteY20" fmla="*/ 3254048 h 4048526"/>
                <a:gd name="connsiteX21" fmla="*/ 2983043 w 8410600"/>
                <a:gd name="connsiteY21" fmla="*/ 3104146 h 4048526"/>
                <a:gd name="connsiteX22" fmla="*/ 3043004 w 8410600"/>
                <a:gd name="connsiteY22" fmla="*/ 2939254 h 4048526"/>
                <a:gd name="connsiteX23" fmla="*/ 3117954 w 8410600"/>
                <a:gd name="connsiteY23" fmla="*/ 2744382 h 4048526"/>
                <a:gd name="connsiteX24" fmla="*/ 3192905 w 8410600"/>
                <a:gd name="connsiteY24" fmla="*/ 2534520 h 4048526"/>
                <a:gd name="connsiteX25" fmla="*/ 3252866 w 8410600"/>
                <a:gd name="connsiteY25" fmla="*/ 2324657 h 4048526"/>
                <a:gd name="connsiteX26" fmla="*/ 3342807 w 8410600"/>
                <a:gd name="connsiteY26" fmla="*/ 2084815 h 4048526"/>
                <a:gd name="connsiteX27" fmla="*/ 3357797 w 8410600"/>
                <a:gd name="connsiteY27" fmla="*/ 1934913 h 4048526"/>
                <a:gd name="connsiteX28" fmla="*/ 3387777 w 8410600"/>
                <a:gd name="connsiteY28" fmla="*/ 1859962 h 4048526"/>
                <a:gd name="connsiteX29" fmla="*/ 3477718 w 8410600"/>
                <a:gd name="connsiteY29" fmla="*/ 1575149 h 4048526"/>
                <a:gd name="connsiteX30" fmla="*/ 3522689 w 8410600"/>
                <a:gd name="connsiteY30" fmla="*/ 1380277 h 4048526"/>
                <a:gd name="connsiteX31" fmla="*/ 3582650 w 8410600"/>
                <a:gd name="connsiteY31" fmla="*/ 1140434 h 4048526"/>
                <a:gd name="connsiteX32" fmla="*/ 3672591 w 8410600"/>
                <a:gd name="connsiteY32" fmla="*/ 885602 h 4048526"/>
                <a:gd name="connsiteX33" fmla="*/ 3732551 w 8410600"/>
                <a:gd name="connsiteY33" fmla="*/ 690730 h 4048526"/>
                <a:gd name="connsiteX34" fmla="*/ 3807502 w 8410600"/>
                <a:gd name="connsiteY34" fmla="*/ 480867 h 4048526"/>
                <a:gd name="connsiteX35" fmla="*/ 3867463 w 8410600"/>
                <a:gd name="connsiteY35" fmla="*/ 330966 h 4048526"/>
                <a:gd name="connsiteX36" fmla="*/ 3942413 w 8410600"/>
                <a:gd name="connsiteY36" fmla="*/ 211044 h 4048526"/>
                <a:gd name="connsiteX37" fmla="*/ 3987384 w 8410600"/>
                <a:gd name="connsiteY37" fmla="*/ 106113 h 4048526"/>
                <a:gd name="connsiteX38" fmla="*/ 4062335 w 8410600"/>
                <a:gd name="connsiteY38" fmla="*/ 16172 h 4048526"/>
                <a:gd name="connsiteX39" fmla="*/ 4152276 w 8410600"/>
                <a:gd name="connsiteY39" fmla="*/ 1182 h 4048526"/>
                <a:gd name="connsiteX40" fmla="*/ 4227227 w 8410600"/>
                <a:gd name="connsiteY40" fmla="*/ 31162 h 4048526"/>
                <a:gd name="connsiteX41" fmla="*/ 4257207 w 8410600"/>
                <a:gd name="connsiteY41" fmla="*/ 91123 h 4048526"/>
                <a:gd name="connsiteX42" fmla="*/ 4332158 w 8410600"/>
                <a:gd name="connsiteY42" fmla="*/ 196054 h 4048526"/>
                <a:gd name="connsiteX43" fmla="*/ 4422099 w 8410600"/>
                <a:gd name="connsiteY43" fmla="*/ 330966 h 4048526"/>
                <a:gd name="connsiteX44" fmla="*/ 4497050 w 8410600"/>
                <a:gd name="connsiteY44" fmla="*/ 480867 h 4048526"/>
                <a:gd name="connsiteX45" fmla="*/ 4542020 w 8410600"/>
                <a:gd name="connsiteY45" fmla="*/ 675739 h 4048526"/>
                <a:gd name="connsiteX46" fmla="*/ 4601981 w 8410600"/>
                <a:gd name="connsiteY46" fmla="*/ 885602 h 4048526"/>
                <a:gd name="connsiteX47" fmla="*/ 4691922 w 8410600"/>
                <a:gd name="connsiteY47" fmla="*/ 1095464 h 4048526"/>
                <a:gd name="connsiteX48" fmla="*/ 4766873 w 8410600"/>
                <a:gd name="connsiteY48" fmla="*/ 1335307 h 4048526"/>
                <a:gd name="connsiteX49" fmla="*/ 4811843 w 8410600"/>
                <a:gd name="connsiteY49" fmla="*/ 1575149 h 4048526"/>
                <a:gd name="connsiteX50" fmla="*/ 4916774 w 8410600"/>
                <a:gd name="connsiteY50" fmla="*/ 1829982 h 4048526"/>
                <a:gd name="connsiteX51" fmla="*/ 4976735 w 8410600"/>
                <a:gd name="connsiteY51" fmla="*/ 2099805 h 4048526"/>
                <a:gd name="connsiteX52" fmla="*/ 5006715 w 8410600"/>
                <a:gd name="connsiteY52" fmla="*/ 2279687 h 4048526"/>
                <a:gd name="connsiteX53" fmla="*/ 5096656 w 8410600"/>
                <a:gd name="connsiteY53" fmla="*/ 2534520 h 4048526"/>
                <a:gd name="connsiteX54" fmla="*/ 5171607 w 8410600"/>
                <a:gd name="connsiteY54" fmla="*/ 2714402 h 4048526"/>
                <a:gd name="connsiteX55" fmla="*/ 5261548 w 8410600"/>
                <a:gd name="connsiteY55" fmla="*/ 2909274 h 4048526"/>
                <a:gd name="connsiteX56" fmla="*/ 5306518 w 8410600"/>
                <a:gd name="connsiteY56" fmla="*/ 3059175 h 4048526"/>
                <a:gd name="connsiteX57" fmla="*/ 5366479 w 8410600"/>
                <a:gd name="connsiteY57" fmla="*/ 3239057 h 4048526"/>
                <a:gd name="connsiteX58" fmla="*/ 5456420 w 8410600"/>
                <a:gd name="connsiteY58" fmla="*/ 3358979 h 4048526"/>
                <a:gd name="connsiteX59" fmla="*/ 5531371 w 8410600"/>
                <a:gd name="connsiteY59" fmla="*/ 3478900 h 4048526"/>
                <a:gd name="connsiteX60" fmla="*/ 5576341 w 8410600"/>
                <a:gd name="connsiteY60" fmla="*/ 3568841 h 4048526"/>
                <a:gd name="connsiteX61" fmla="*/ 5681273 w 8410600"/>
                <a:gd name="connsiteY61" fmla="*/ 3688762 h 4048526"/>
                <a:gd name="connsiteX62" fmla="*/ 5726243 w 8410600"/>
                <a:gd name="connsiteY62" fmla="*/ 3748723 h 4048526"/>
                <a:gd name="connsiteX63" fmla="*/ 5786204 w 8410600"/>
                <a:gd name="connsiteY63" fmla="*/ 3793693 h 4048526"/>
                <a:gd name="connsiteX64" fmla="*/ 5861154 w 8410600"/>
                <a:gd name="connsiteY64" fmla="*/ 3838664 h 4048526"/>
                <a:gd name="connsiteX65" fmla="*/ 5921115 w 8410600"/>
                <a:gd name="connsiteY65" fmla="*/ 3868644 h 4048526"/>
                <a:gd name="connsiteX66" fmla="*/ 5996066 w 8410600"/>
                <a:gd name="connsiteY66" fmla="*/ 3928605 h 4048526"/>
                <a:gd name="connsiteX67" fmla="*/ 6056027 w 8410600"/>
                <a:gd name="connsiteY67" fmla="*/ 3958585 h 4048526"/>
                <a:gd name="connsiteX68" fmla="*/ 6115987 w 8410600"/>
                <a:gd name="connsiteY68" fmla="*/ 3943595 h 4048526"/>
                <a:gd name="connsiteX69" fmla="*/ 6220918 w 8410600"/>
                <a:gd name="connsiteY69" fmla="*/ 3973575 h 4048526"/>
                <a:gd name="connsiteX70" fmla="*/ 6310859 w 8410600"/>
                <a:gd name="connsiteY70" fmla="*/ 3988566 h 4048526"/>
                <a:gd name="connsiteX71" fmla="*/ 6520722 w 8410600"/>
                <a:gd name="connsiteY71" fmla="*/ 4018546 h 4048526"/>
                <a:gd name="connsiteX72" fmla="*/ 6730584 w 8410600"/>
                <a:gd name="connsiteY72" fmla="*/ 4033536 h 4048526"/>
                <a:gd name="connsiteX73" fmla="*/ 6955436 w 8410600"/>
                <a:gd name="connsiteY73" fmla="*/ 4033536 h 4048526"/>
                <a:gd name="connsiteX74" fmla="*/ 7210269 w 8410600"/>
                <a:gd name="connsiteY74" fmla="*/ 4018546 h 4048526"/>
                <a:gd name="connsiteX75" fmla="*/ 7420132 w 8410600"/>
                <a:gd name="connsiteY75" fmla="*/ 4033536 h 4048526"/>
                <a:gd name="connsiteX76" fmla="*/ 7659974 w 8410600"/>
                <a:gd name="connsiteY76" fmla="*/ 4033536 h 4048526"/>
                <a:gd name="connsiteX77" fmla="*/ 7854846 w 8410600"/>
                <a:gd name="connsiteY77" fmla="*/ 4033536 h 4048526"/>
                <a:gd name="connsiteX78" fmla="*/ 7998034 w 8410600"/>
                <a:gd name="connsiteY78" fmla="*/ 4009021 h 4048526"/>
                <a:gd name="connsiteX79" fmla="*/ 8191500 w 8410600"/>
                <a:gd name="connsiteY79" fmla="*/ 4011675 h 4048526"/>
                <a:gd name="connsiteX80" fmla="*/ 8405110 w 8410600"/>
                <a:gd name="connsiteY80" fmla="*/ 3947811 h 4048526"/>
                <a:gd name="connsiteX81" fmla="*/ 8346555 w 8410600"/>
                <a:gd name="connsiteY81" fmla="*/ 3999496 h 4048526"/>
                <a:gd name="connsiteX0" fmla="*/ 0 w 8407031"/>
                <a:gd name="connsiteY0" fmla="*/ 4033536 h 4048526"/>
                <a:gd name="connsiteX1" fmla="*/ 539646 w 8407031"/>
                <a:gd name="connsiteY1" fmla="*/ 4033536 h 4048526"/>
                <a:gd name="connsiteX2" fmla="*/ 989351 w 8407031"/>
                <a:gd name="connsiteY2" fmla="*/ 4048526 h 4048526"/>
                <a:gd name="connsiteX3" fmla="*/ 1409076 w 8407031"/>
                <a:gd name="connsiteY3" fmla="*/ 4048526 h 4048526"/>
                <a:gd name="connsiteX4" fmla="*/ 1648918 w 8407031"/>
                <a:gd name="connsiteY4" fmla="*/ 4033536 h 4048526"/>
                <a:gd name="connsiteX5" fmla="*/ 1723869 w 8407031"/>
                <a:gd name="connsiteY5" fmla="*/ 4033536 h 4048526"/>
                <a:gd name="connsiteX6" fmla="*/ 1843791 w 8407031"/>
                <a:gd name="connsiteY6" fmla="*/ 4033536 h 4048526"/>
                <a:gd name="connsiteX7" fmla="*/ 1963712 w 8407031"/>
                <a:gd name="connsiteY7" fmla="*/ 4033536 h 4048526"/>
                <a:gd name="connsiteX8" fmla="*/ 2068643 w 8407031"/>
                <a:gd name="connsiteY8" fmla="*/ 4018546 h 4048526"/>
                <a:gd name="connsiteX9" fmla="*/ 2158584 w 8407031"/>
                <a:gd name="connsiteY9" fmla="*/ 3988566 h 4048526"/>
                <a:gd name="connsiteX10" fmla="*/ 2233535 w 8407031"/>
                <a:gd name="connsiteY10" fmla="*/ 3958585 h 4048526"/>
                <a:gd name="connsiteX11" fmla="*/ 2293495 w 8407031"/>
                <a:gd name="connsiteY11" fmla="*/ 3928605 h 4048526"/>
                <a:gd name="connsiteX12" fmla="*/ 2353456 w 8407031"/>
                <a:gd name="connsiteY12" fmla="*/ 3913615 h 4048526"/>
                <a:gd name="connsiteX13" fmla="*/ 2428407 w 8407031"/>
                <a:gd name="connsiteY13" fmla="*/ 3868644 h 4048526"/>
                <a:gd name="connsiteX14" fmla="*/ 2503358 w 8407031"/>
                <a:gd name="connsiteY14" fmla="*/ 3823674 h 4048526"/>
                <a:gd name="connsiteX15" fmla="*/ 2563318 w 8407031"/>
                <a:gd name="connsiteY15" fmla="*/ 3778703 h 4048526"/>
                <a:gd name="connsiteX16" fmla="*/ 2638269 w 8407031"/>
                <a:gd name="connsiteY16" fmla="*/ 3688762 h 4048526"/>
                <a:gd name="connsiteX17" fmla="*/ 2683240 w 8407031"/>
                <a:gd name="connsiteY17" fmla="*/ 3643792 h 4048526"/>
                <a:gd name="connsiteX18" fmla="*/ 2758191 w 8407031"/>
                <a:gd name="connsiteY18" fmla="*/ 3508880 h 4048526"/>
                <a:gd name="connsiteX19" fmla="*/ 2833141 w 8407031"/>
                <a:gd name="connsiteY19" fmla="*/ 3433930 h 4048526"/>
                <a:gd name="connsiteX20" fmla="*/ 2908092 w 8407031"/>
                <a:gd name="connsiteY20" fmla="*/ 3254048 h 4048526"/>
                <a:gd name="connsiteX21" fmla="*/ 2983043 w 8407031"/>
                <a:gd name="connsiteY21" fmla="*/ 3104146 h 4048526"/>
                <a:gd name="connsiteX22" fmla="*/ 3043004 w 8407031"/>
                <a:gd name="connsiteY22" fmla="*/ 2939254 h 4048526"/>
                <a:gd name="connsiteX23" fmla="*/ 3117954 w 8407031"/>
                <a:gd name="connsiteY23" fmla="*/ 2744382 h 4048526"/>
                <a:gd name="connsiteX24" fmla="*/ 3192905 w 8407031"/>
                <a:gd name="connsiteY24" fmla="*/ 2534520 h 4048526"/>
                <a:gd name="connsiteX25" fmla="*/ 3252866 w 8407031"/>
                <a:gd name="connsiteY25" fmla="*/ 2324657 h 4048526"/>
                <a:gd name="connsiteX26" fmla="*/ 3342807 w 8407031"/>
                <a:gd name="connsiteY26" fmla="*/ 2084815 h 4048526"/>
                <a:gd name="connsiteX27" fmla="*/ 3357797 w 8407031"/>
                <a:gd name="connsiteY27" fmla="*/ 1934913 h 4048526"/>
                <a:gd name="connsiteX28" fmla="*/ 3387777 w 8407031"/>
                <a:gd name="connsiteY28" fmla="*/ 1859962 h 4048526"/>
                <a:gd name="connsiteX29" fmla="*/ 3477718 w 8407031"/>
                <a:gd name="connsiteY29" fmla="*/ 1575149 h 4048526"/>
                <a:gd name="connsiteX30" fmla="*/ 3522689 w 8407031"/>
                <a:gd name="connsiteY30" fmla="*/ 1380277 h 4048526"/>
                <a:gd name="connsiteX31" fmla="*/ 3582650 w 8407031"/>
                <a:gd name="connsiteY31" fmla="*/ 1140434 h 4048526"/>
                <a:gd name="connsiteX32" fmla="*/ 3672591 w 8407031"/>
                <a:gd name="connsiteY32" fmla="*/ 885602 h 4048526"/>
                <a:gd name="connsiteX33" fmla="*/ 3732551 w 8407031"/>
                <a:gd name="connsiteY33" fmla="*/ 690730 h 4048526"/>
                <a:gd name="connsiteX34" fmla="*/ 3807502 w 8407031"/>
                <a:gd name="connsiteY34" fmla="*/ 480867 h 4048526"/>
                <a:gd name="connsiteX35" fmla="*/ 3867463 w 8407031"/>
                <a:gd name="connsiteY35" fmla="*/ 330966 h 4048526"/>
                <a:gd name="connsiteX36" fmla="*/ 3942413 w 8407031"/>
                <a:gd name="connsiteY36" fmla="*/ 211044 h 4048526"/>
                <a:gd name="connsiteX37" fmla="*/ 3987384 w 8407031"/>
                <a:gd name="connsiteY37" fmla="*/ 106113 h 4048526"/>
                <a:gd name="connsiteX38" fmla="*/ 4062335 w 8407031"/>
                <a:gd name="connsiteY38" fmla="*/ 16172 h 4048526"/>
                <a:gd name="connsiteX39" fmla="*/ 4152276 w 8407031"/>
                <a:gd name="connsiteY39" fmla="*/ 1182 h 4048526"/>
                <a:gd name="connsiteX40" fmla="*/ 4227227 w 8407031"/>
                <a:gd name="connsiteY40" fmla="*/ 31162 h 4048526"/>
                <a:gd name="connsiteX41" fmla="*/ 4257207 w 8407031"/>
                <a:gd name="connsiteY41" fmla="*/ 91123 h 4048526"/>
                <a:gd name="connsiteX42" fmla="*/ 4332158 w 8407031"/>
                <a:gd name="connsiteY42" fmla="*/ 196054 h 4048526"/>
                <a:gd name="connsiteX43" fmla="*/ 4422099 w 8407031"/>
                <a:gd name="connsiteY43" fmla="*/ 330966 h 4048526"/>
                <a:gd name="connsiteX44" fmla="*/ 4497050 w 8407031"/>
                <a:gd name="connsiteY44" fmla="*/ 480867 h 4048526"/>
                <a:gd name="connsiteX45" fmla="*/ 4542020 w 8407031"/>
                <a:gd name="connsiteY45" fmla="*/ 675739 h 4048526"/>
                <a:gd name="connsiteX46" fmla="*/ 4601981 w 8407031"/>
                <a:gd name="connsiteY46" fmla="*/ 885602 h 4048526"/>
                <a:gd name="connsiteX47" fmla="*/ 4691922 w 8407031"/>
                <a:gd name="connsiteY47" fmla="*/ 1095464 h 4048526"/>
                <a:gd name="connsiteX48" fmla="*/ 4766873 w 8407031"/>
                <a:gd name="connsiteY48" fmla="*/ 1335307 h 4048526"/>
                <a:gd name="connsiteX49" fmla="*/ 4811843 w 8407031"/>
                <a:gd name="connsiteY49" fmla="*/ 1575149 h 4048526"/>
                <a:gd name="connsiteX50" fmla="*/ 4916774 w 8407031"/>
                <a:gd name="connsiteY50" fmla="*/ 1829982 h 4048526"/>
                <a:gd name="connsiteX51" fmla="*/ 4976735 w 8407031"/>
                <a:gd name="connsiteY51" fmla="*/ 2099805 h 4048526"/>
                <a:gd name="connsiteX52" fmla="*/ 5006715 w 8407031"/>
                <a:gd name="connsiteY52" fmla="*/ 2279687 h 4048526"/>
                <a:gd name="connsiteX53" fmla="*/ 5096656 w 8407031"/>
                <a:gd name="connsiteY53" fmla="*/ 2534520 h 4048526"/>
                <a:gd name="connsiteX54" fmla="*/ 5171607 w 8407031"/>
                <a:gd name="connsiteY54" fmla="*/ 2714402 h 4048526"/>
                <a:gd name="connsiteX55" fmla="*/ 5261548 w 8407031"/>
                <a:gd name="connsiteY55" fmla="*/ 2909274 h 4048526"/>
                <a:gd name="connsiteX56" fmla="*/ 5306518 w 8407031"/>
                <a:gd name="connsiteY56" fmla="*/ 3059175 h 4048526"/>
                <a:gd name="connsiteX57" fmla="*/ 5366479 w 8407031"/>
                <a:gd name="connsiteY57" fmla="*/ 3239057 h 4048526"/>
                <a:gd name="connsiteX58" fmla="*/ 5456420 w 8407031"/>
                <a:gd name="connsiteY58" fmla="*/ 3358979 h 4048526"/>
                <a:gd name="connsiteX59" fmla="*/ 5531371 w 8407031"/>
                <a:gd name="connsiteY59" fmla="*/ 3478900 h 4048526"/>
                <a:gd name="connsiteX60" fmla="*/ 5576341 w 8407031"/>
                <a:gd name="connsiteY60" fmla="*/ 3568841 h 4048526"/>
                <a:gd name="connsiteX61" fmla="*/ 5681273 w 8407031"/>
                <a:gd name="connsiteY61" fmla="*/ 3688762 h 4048526"/>
                <a:gd name="connsiteX62" fmla="*/ 5726243 w 8407031"/>
                <a:gd name="connsiteY62" fmla="*/ 3748723 h 4048526"/>
                <a:gd name="connsiteX63" fmla="*/ 5786204 w 8407031"/>
                <a:gd name="connsiteY63" fmla="*/ 3793693 h 4048526"/>
                <a:gd name="connsiteX64" fmla="*/ 5861154 w 8407031"/>
                <a:gd name="connsiteY64" fmla="*/ 3838664 h 4048526"/>
                <a:gd name="connsiteX65" fmla="*/ 5921115 w 8407031"/>
                <a:gd name="connsiteY65" fmla="*/ 3868644 h 4048526"/>
                <a:gd name="connsiteX66" fmla="*/ 5996066 w 8407031"/>
                <a:gd name="connsiteY66" fmla="*/ 3928605 h 4048526"/>
                <a:gd name="connsiteX67" fmla="*/ 6056027 w 8407031"/>
                <a:gd name="connsiteY67" fmla="*/ 3958585 h 4048526"/>
                <a:gd name="connsiteX68" fmla="*/ 6115987 w 8407031"/>
                <a:gd name="connsiteY68" fmla="*/ 3943595 h 4048526"/>
                <a:gd name="connsiteX69" fmla="*/ 6220918 w 8407031"/>
                <a:gd name="connsiteY69" fmla="*/ 3973575 h 4048526"/>
                <a:gd name="connsiteX70" fmla="*/ 6310859 w 8407031"/>
                <a:gd name="connsiteY70" fmla="*/ 3988566 h 4048526"/>
                <a:gd name="connsiteX71" fmla="*/ 6520722 w 8407031"/>
                <a:gd name="connsiteY71" fmla="*/ 4018546 h 4048526"/>
                <a:gd name="connsiteX72" fmla="*/ 6730584 w 8407031"/>
                <a:gd name="connsiteY72" fmla="*/ 4033536 h 4048526"/>
                <a:gd name="connsiteX73" fmla="*/ 6955436 w 8407031"/>
                <a:gd name="connsiteY73" fmla="*/ 4033536 h 4048526"/>
                <a:gd name="connsiteX74" fmla="*/ 7210269 w 8407031"/>
                <a:gd name="connsiteY74" fmla="*/ 4018546 h 4048526"/>
                <a:gd name="connsiteX75" fmla="*/ 7420132 w 8407031"/>
                <a:gd name="connsiteY75" fmla="*/ 4033536 h 4048526"/>
                <a:gd name="connsiteX76" fmla="*/ 7659974 w 8407031"/>
                <a:gd name="connsiteY76" fmla="*/ 4033536 h 4048526"/>
                <a:gd name="connsiteX77" fmla="*/ 7854846 w 8407031"/>
                <a:gd name="connsiteY77" fmla="*/ 4033536 h 4048526"/>
                <a:gd name="connsiteX78" fmla="*/ 7998034 w 8407031"/>
                <a:gd name="connsiteY78" fmla="*/ 4009021 h 4048526"/>
                <a:gd name="connsiteX79" fmla="*/ 8191500 w 8407031"/>
                <a:gd name="connsiteY79" fmla="*/ 4011675 h 4048526"/>
                <a:gd name="connsiteX80" fmla="*/ 8405110 w 8407031"/>
                <a:gd name="connsiteY80" fmla="*/ 3947811 h 4048526"/>
                <a:gd name="connsiteX81" fmla="*/ 8298930 w 8407031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32158 w 8397664"/>
                <a:gd name="connsiteY42" fmla="*/ 1960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17141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30556 w 8397664"/>
                <a:gd name="connsiteY46" fmla="*/ 8475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60733 w 8397664"/>
                <a:gd name="connsiteY42" fmla="*/ 24844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5192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097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64696 w 8397664"/>
                <a:gd name="connsiteY78" fmla="*/ 4032834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401367"/>
                <a:gd name="connsiteY0" fmla="*/ 4033536 h 4048526"/>
                <a:gd name="connsiteX1" fmla="*/ 539646 w 8401367"/>
                <a:gd name="connsiteY1" fmla="*/ 4033536 h 4048526"/>
                <a:gd name="connsiteX2" fmla="*/ 989351 w 8401367"/>
                <a:gd name="connsiteY2" fmla="*/ 4048526 h 4048526"/>
                <a:gd name="connsiteX3" fmla="*/ 1409076 w 8401367"/>
                <a:gd name="connsiteY3" fmla="*/ 4048526 h 4048526"/>
                <a:gd name="connsiteX4" fmla="*/ 1648918 w 8401367"/>
                <a:gd name="connsiteY4" fmla="*/ 4033536 h 4048526"/>
                <a:gd name="connsiteX5" fmla="*/ 1723869 w 8401367"/>
                <a:gd name="connsiteY5" fmla="*/ 4033536 h 4048526"/>
                <a:gd name="connsiteX6" fmla="*/ 1843791 w 8401367"/>
                <a:gd name="connsiteY6" fmla="*/ 4033536 h 4048526"/>
                <a:gd name="connsiteX7" fmla="*/ 1963712 w 8401367"/>
                <a:gd name="connsiteY7" fmla="*/ 4033536 h 4048526"/>
                <a:gd name="connsiteX8" fmla="*/ 2068643 w 8401367"/>
                <a:gd name="connsiteY8" fmla="*/ 4018546 h 4048526"/>
                <a:gd name="connsiteX9" fmla="*/ 2158584 w 8401367"/>
                <a:gd name="connsiteY9" fmla="*/ 3988566 h 4048526"/>
                <a:gd name="connsiteX10" fmla="*/ 2233535 w 8401367"/>
                <a:gd name="connsiteY10" fmla="*/ 3958585 h 4048526"/>
                <a:gd name="connsiteX11" fmla="*/ 2293495 w 8401367"/>
                <a:gd name="connsiteY11" fmla="*/ 3928605 h 4048526"/>
                <a:gd name="connsiteX12" fmla="*/ 2353456 w 8401367"/>
                <a:gd name="connsiteY12" fmla="*/ 3913615 h 4048526"/>
                <a:gd name="connsiteX13" fmla="*/ 2428407 w 8401367"/>
                <a:gd name="connsiteY13" fmla="*/ 3868644 h 4048526"/>
                <a:gd name="connsiteX14" fmla="*/ 2503358 w 8401367"/>
                <a:gd name="connsiteY14" fmla="*/ 3823674 h 4048526"/>
                <a:gd name="connsiteX15" fmla="*/ 2563318 w 8401367"/>
                <a:gd name="connsiteY15" fmla="*/ 3778703 h 4048526"/>
                <a:gd name="connsiteX16" fmla="*/ 2638269 w 8401367"/>
                <a:gd name="connsiteY16" fmla="*/ 3688762 h 4048526"/>
                <a:gd name="connsiteX17" fmla="*/ 2683240 w 8401367"/>
                <a:gd name="connsiteY17" fmla="*/ 3643792 h 4048526"/>
                <a:gd name="connsiteX18" fmla="*/ 2758191 w 8401367"/>
                <a:gd name="connsiteY18" fmla="*/ 3508880 h 4048526"/>
                <a:gd name="connsiteX19" fmla="*/ 2833141 w 8401367"/>
                <a:gd name="connsiteY19" fmla="*/ 3433930 h 4048526"/>
                <a:gd name="connsiteX20" fmla="*/ 2908092 w 8401367"/>
                <a:gd name="connsiteY20" fmla="*/ 3254048 h 4048526"/>
                <a:gd name="connsiteX21" fmla="*/ 2983043 w 8401367"/>
                <a:gd name="connsiteY21" fmla="*/ 3104146 h 4048526"/>
                <a:gd name="connsiteX22" fmla="*/ 3043004 w 8401367"/>
                <a:gd name="connsiteY22" fmla="*/ 2939254 h 4048526"/>
                <a:gd name="connsiteX23" fmla="*/ 3117954 w 8401367"/>
                <a:gd name="connsiteY23" fmla="*/ 2744382 h 4048526"/>
                <a:gd name="connsiteX24" fmla="*/ 3192905 w 8401367"/>
                <a:gd name="connsiteY24" fmla="*/ 2534520 h 4048526"/>
                <a:gd name="connsiteX25" fmla="*/ 3252866 w 8401367"/>
                <a:gd name="connsiteY25" fmla="*/ 2324657 h 4048526"/>
                <a:gd name="connsiteX26" fmla="*/ 3314232 w 8401367"/>
                <a:gd name="connsiteY26" fmla="*/ 2113390 h 4048526"/>
                <a:gd name="connsiteX27" fmla="*/ 3357797 w 8401367"/>
                <a:gd name="connsiteY27" fmla="*/ 1934913 h 4048526"/>
                <a:gd name="connsiteX28" fmla="*/ 3416352 w 8401367"/>
                <a:gd name="connsiteY28" fmla="*/ 1774237 h 4048526"/>
                <a:gd name="connsiteX29" fmla="*/ 3477718 w 8401367"/>
                <a:gd name="connsiteY29" fmla="*/ 1575149 h 4048526"/>
                <a:gd name="connsiteX30" fmla="*/ 3522689 w 8401367"/>
                <a:gd name="connsiteY30" fmla="*/ 1380277 h 4048526"/>
                <a:gd name="connsiteX31" fmla="*/ 3582650 w 8401367"/>
                <a:gd name="connsiteY31" fmla="*/ 1140434 h 4048526"/>
                <a:gd name="connsiteX32" fmla="*/ 3672591 w 8401367"/>
                <a:gd name="connsiteY32" fmla="*/ 885602 h 4048526"/>
                <a:gd name="connsiteX33" fmla="*/ 3732551 w 8401367"/>
                <a:gd name="connsiteY33" fmla="*/ 690730 h 4048526"/>
                <a:gd name="connsiteX34" fmla="*/ 3807502 w 8401367"/>
                <a:gd name="connsiteY34" fmla="*/ 480867 h 4048526"/>
                <a:gd name="connsiteX35" fmla="*/ 3867463 w 8401367"/>
                <a:gd name="connsiteY35" fmla="*/ 330966 h 4048526"/>
                <a:gd name="connsiteX36" fmla="*/ 3913838 w 8401367"/>
                <a:gd name="connsiteY36" fmla="*/ 215807 h 4048526"/>
                <a:gd name="connsiteX37" fmla="*/ 3987384 w 8401367"/>
                <a:gd name="connsiteY37" fmla="*/ 106113 h 4048526"/>
                <a:gd name="connsiteX38" fmla="*/ 4062335 w 8401367"/>
                <a:gd name="connsiteY38" fmla="*/ 16172 h 4048526"/>
                <a:gd name="connsiteX39" fmla="*/ 4152276 w 8401367"/>
                <a:gd name="connsiteY39" fmla="*/ 1182 h 4048526"/>
                <a:gd name="connsiteX40" fmla="*/ 4227227 w 8401367"/>
                <a:gd name="connsiteY40" fmla="*/ 31162 h 4048526"/>
                <a:gd name="connsiteX41" fmla="*/ 4295307 w 8401367"/>
                <a:gd name="connsiteY41" fmla="*/ 119698 h 4048526"/>
                <a:gd name="connsiteX42" fmla="*/ 4370258 w 8401367"/>
                <a:gd name="connsiteY42" fmla="*/ 229391 h 4048526"/>
                <a:gd name="connsiteX43" fmla="*/ 4426862 w 8401367"/>
                <a:gd name="connsiteY43" fmla="*/ 345253 h 4048526"/>
                <a:gd name="connsiteX44" fmla="*/ 4478000 w 8401367"/>
                <a:gd name="connsiteY44" fmla="*/ 480867 h 4048526"/>
                <a:gd name="connsiteX45" fmla="*/ 4551545 w 8401367"/>
                <a:gd name="connsiteY45" fmla="*/ 680502 h 4048526"/>
                <a:gd name="connsiteX46" fmla="*/ 4621031 w 8401367"/>
                <a:gd name="connsiteY46" fmla="*/ 866552 h 4048526"/>
                <a:gd name="connsiteX47" fmla="*/ 4691922 w 8401367"/>
                <a:gd name="connsiteY47" fmla="*/ 1095464 h 4048526"/>
                <a:gd name="connsiteX48" fmla="*/ 4766873 w 8401367"/>
                <a:gd name="connsiteY48" fmla="*/ 1335307 h 4048526"/>
                <a:gd name="connsiteX49" fmla="*/ 4849943 w 8401367"/>
                <a:gd name="connsiteY49" fmla="*/ 1594199 h 4048526"/>
                <a:gd name="connsiteX50" fmla="*/ 4916774 w 8401367"/>
                <a:gd name="connsiteY50" fmla="*/ 1829982 h 4048526"/>
                <a:gd name="connsiteX51" fmla="*/ 4976735 w 8401367"/>
                <a:gd name="connsiteY51" fmla="*/ 2099805 h 4048526"/>
                <a:gd name="connsiteX52" fmla="*/ 5025765 w 8401367"/>
                <a:gd name="connsiteY52" fmla="*/ 2298737 h 4048526"/>
                <a:gd name="connsiteX53" fmla="*/ 5110943 w 8401367"/>
                <a:gd name="connsiteY53" fmla="*/ 2529758 h 4048526"/>
                <a:gd name="connsiteX54" fmla="*/ 5171607 w 8401367"/>
                <a:gd name="connsiteY54" fmla="*/ 2714402 h 4048526"/>
                <a:gd name="connsiteX55" fmla="*/ 5242498 w 8401367"/>
                <a:gd name="connsiteY55" fmla="*/ 2890224 h 4048526"/>
                <a:gd name="connsiteX56" fmla="*/ 5306518 w 8401367"/>
                <a:gd name="connsiteY56" fmla="*/ 3059175 h 4048526"/>
                <a:gd name="connsiteX57" fmla="*/ 5366479 w 8401367"/>
                <a:gd name="connsiteY57" fmla="*/ 3210482 h 4048526"/>
                <a:gd name="connsiteX58" fmla="*/ 5437370 w 8401367"/>
                <a:gd name="connsiteY58" fmla="*/ 3378029 h 4048526"/>
                <a:gd name="connsiteX59" fmla="*/ 5512321 w 8401367"/>
                <a:gd name="connsiteY59" fmla="*/ 3517000 h 4048526"/>
                <a:gd name="connsiteX60" fmla="*/ 5595391 w 8401367"/>
                <a:gd name="connsiteY60" fmla="*/ 3616466 h 4048526"/>
                <a:gd name="connsiteX61" fmla="*/ 5662223 w 8401367"/>
                <a:gd name="connsiteY61" fmla="*/ 3693525 h 4048526"/>
                <a:gd name="connsiteX62" fmla="*/ 5726243 w 8401367"/>
                <a:gd name="connsiteY62" fmla="*/ 3748723 h 4048526"/>
                <a:gd name="connsiteX63" fmla="*/ 5786204 w 8401367"/>
                <a:gd name="connsiteY63" fmla="*/ 3793693 h 4048526"/>
                <a:gd name="connsiteX64" fmla="*/ 5861154 w 8401367"/>
                <a:gd name="connsiteY64" fmla="*/ 3838664 h 4048526"/>
                <a:gd name="connsiteX65" fmla="*/ 5921115 w 8401367"/>
                <a:gd name="connsiteY65" fmla="*/ 3868644 h 4048526"/>
                <a:gd name="connsiteX66" fmla="*/ 5991304 w 8401367"/>
                <a:gd name="connsiteY66" fmla="*/ 3914317 h 4048526"/>
                <a:gd name="connsiteX67" fmla="*/ 6070315 w 8401367"/>
                <a:gd name="connsiteY67" fmla="*/ 3949060 h 4048526"/>
                <a:gd name="connsiteX68" fmla="*/ 6154087 w 8401367"/>
                <a:gd name="connsiteY68" fmla="*/ 3972170 h 4048526"/>
                <a:gd name="connsiteX69" fmla="*/ 6263781 w 8401367"/>
                <a:gd name="connsiteY69" fmla="*/ 4006913 h 4048526"/>
                <a:gd name="connsiteX70" fmla="*/ 6406109 w 8401367"/>
                <a:gd name="connsiteY70" fmla="*/ 4026666 h 4048526"/>
                <a:gd name="connsiteX71" fmla="*/ 6568347 w 8401367"/>
                <a:gd name="connsiteY71" fmla="*/ 4042359 h 4048526"/>
                <a:gd name="connsiteX72" fmla="*/ 6797259 w 8401367"/>
                <a:gd name="connsiteY72" fmla="*/ 4043061 h 4048526"/>
                <a:gd name="connsiteX73" fmla="*/ 6955436 w 8401367"/>
                <a:gd name="connsiteY73" fmla="*/ 4033536 h 4048526"/>
                <a:gd name="connsiteX74" fmla="*/ 7210269 w 8401367"/>
                <a:gd name="connsiteY74" fmla="*/ 4037596 h 4048526"/>
                <a:gd name="connsiteX75" fmla="*/ 7420132 w 8401367"/>
                <a:gd name="connsiteY75" fmla="*/ 4033536 h 4048526"/>
                <a:gd name="connsiteX76" fmla="*/ 7659974 w 8401367"/>
                <a:gd name="connsiteY76" fmla="*/ 4033536 h 4048526"/>
                <a:gd name="connsiteX77" fmla="*/ 7854846 w 8401367"/>
                <a:gd name="connsiteY77" fmla="*/ 4033536 h 4048526"/>
                <a:gd name="connsiteX78" fmla="*/ 7964696 w 8401367"/>
                <a:gd name="connsiteY78" fmla="*/ 4032834 h 4048526"/>
                <a:gd name="connsiteX79" fmla="*/ 8101012 w 8401367"/>
                <a:gd name="connsiteY79" fmla="*/ 4030725 h 4048526"/>
                <a:gd name="connsiteX80" fmla="*/ 8395585 w 8401367"/>
                <a:gd name="connsiteY80" fmla="*/ 3985911 h 4048526"/>
                <a:gd name="connsiteX81" fmla="*/ 8298930 w 8401367"/>
                <a:gd name="connsiteY81" fmla="*/ 3999496 h 4048526"/>
                <a:gd name="connsiteX0" fmla="*/ 0 w 8397162"/>
                <a:gd name="connsiteY0" fmla="*/ 4033536 h 4048526"/>
                <a:gd name="connsiteX1" fmla="*/ 539646 w 8397162"/>
                <a:gd name="connsiteY1" fmla="*/ 4033536 h 4048526"/>
                <a:gd name="connsiteX2" fmla="*/ 989351 w 8397162"/>
                <a:gd name="connsiteY2" fmla="*/ 4048526 h 4048526"/>
                <a:gd name="connsiteX3" fmla="*/ 1409076 w 8397162"/>
                <a:gd name="connsiteY3" fmla="*/ 4048526 h 4048526"/>
                <a:gd name="connsiteX4" fmla="*/ 1648918 w 8397162"/>
                <a:gd name="connsiteY4" fmla="*/ 4033536 h 4048526"/>
                <a:gd name="connsiteX5" fmla="*/ 1723869 w 8397162"/>
                <a:gd name="connsiteY5" fmla="*/ 4033536 h 4048526"/>
                <a:gd name="connsiteX6" fmla="*/ 1843791 w 8397162"/>
                <a:gd name="connsiteY6" fmla="*/ 4033536 h 4048526"/>
                <a:gd name="connsiteX7" fmla="*/ 1963712 w 8397162"/>
                <a:gd name="connsiteY7" fmla="*/ 4033536 h 4048526"/>
                <a:gd name="connsiteX8" fmla="*/ 2068643 w 8397162"/>
                <a:gd name="connsiteY8" fmla="*/ 4018546 h 4048526"/>
                <a:gd name="connsiteX9" fmla="*/ 2158584 w 8397162"/>
                <a:gd name="connsiteY9" fmla="*/ 3988566 h 4048526"/>
                <a:gd name="connsiteX10" fmla="*/ 2233535 w 8397162"/>
                <a:gd name="connsiteY10" fmla="*/ 3958585 h 4048526"/>
                <a:gd name="connsiteX11" fmla="*/ 2293495 w 8397162"/>
                <a:gd name="connsiteY11" fmla="*/ 3928605 h 4048526"/>
                <a:gd name="connsiteX12" fmla="*/ 2353456 w 8397162"/>
                <a:gd name="connsiteY12" fmla="*/ 3913615 h 4048526"/>
                <a:gd name="connsiteX13" fmla="*/ 2428407 w 8397162"/>
                <a:gd name="connsiteY13" fmla="*/ 3868644 h 4048526"/>
                <a:gd name="connsiteX14" fmla="*/ 2503358 w 8397162"/>
                <a:gd name="connsiteY14" fmla="*/ 3823674 h 4048526"/>
                <a:gd name="connsiteX15" fmla="*/ 2563318 w 8397162"/>
                <a:gd name="connsiteY15" fmla="*/ 3778703 h 4048526"/>
                <a:gd name="connsiteX16" fmla="*/ 2638269 w 8397162"/>
                <a:gd name="connsiteY16" fmla="*/ 3688762 h 4048526"/>
                <a:gd name="connsiteX17" fmla="*/ 2683240 w 8397162"/>
                <a:gd name="connsiteY17" fmla="*/ 3643792 h 4048526"/>
                <a:gd name="connsiteX18" fmla="*/ 2758191 w 8397162"/>
                <a:gd name="connsiteY18" fmla="*/ 3508880 h 4048526"/>
                <a:gd name="connsiteX19" fmla="*/ 2833141 w 8397162"/>
                <a:gd name="connsiteY19" fmla="*/ 3433930 h 4048526"/>
                <a:gd name="connsiteX20" fmla="*/ 2908092 w 8397162"/>
                <a:gd name="connsiteY20" fmla="*/ 3254048 h 4048526"/>
                <a:gd name="connsiteX21" fmla="*/ 2983043 w 8397162"/>
                <a:gd name="connsiteY21" fmla="*/ 3104146 h 4048526"/>
                <a:gd name="connsiteX22" fmla="*/ 3043004 w 8397162"/>
                <a:gd name="connsiteY22" fmla="*/ 2939254 h 4048526"/>
                <a:gd name="connsiteX23" fmla="*/ 3117954 w 8397162"/>
                <a:gd name="connsiteY23" fmla="*/ 2744382 h 4048526"/>
                <a:gd name="connsiteX24" fmla="*/ 3192905 w 8397162"/>
                <a:gd name="connsiteY24" fmla="*/ 2534520 h 4048526"/>
                <a:gd name="connsiteX25" fmla="*/ 3252866 w 8397162"/>
                <a:gd name="connsiteY25" fmla="*/ 2324657 h 4048526"/>
                <a:gd name="connsiteX26" fmla="*/ 3314232 w 8397162"/>
                <a:gd name="connsiteY26" fmla="*/ 2113390 h 4048526"/>
                <a:gd name="connsiteX27" fmla="*/ 3357797 w 8397162"/>
                <a:gd name="connsiteY27" fmla="*/ 1934913 h 4048526"/>
                <a:gd name="connsiteX28" fmla="*/ 3416352 w 8397162"/>
                <a:gd name="connsiteY28" fmla="*/ 1774237 h 4048526"/>
                <a:gd name="connsiteX29" fmla="*/ 3477718 w 8397162"/>
                <a:gd name="connsiteY29" fmla="*/ 1575149 h 4048526"/>
                <a:gd name="connsiteX30" fmla="*/ 3522689 w 8397162"/>
                <a:gd name="connsiteY30" fmla="*/ 1380277 h 4048526"/>
                <a:gd name="connsiteX31" fmla="*/ 3582650 w 8397162"/>
                <a:gd name="connsiteY31" fmla="*/ 1140434 h 4048526"/>
                <a:gd name="connsiteX32" fmla="*/ 3672591 w 8397162"/>
                <a:gd name="connsiteY32" fmla="*/ 885602 h 4048526"/>
                <a:gd name="connsiteX33" fmla="*/ 3732551 w 8397162"/>
                <a:gd name="connsiteY33" fmla="*/ 690730 h 4048526"/>
                <a:gd name="connsiteX34" fmla="*/ 3807502 w 8397162"/>
                <a:gd name="connsiteY34" fmla="*/ 480867 h 4048526"/>
                <a:gd name="connsiteX35" fmla="*/ 3867463 w 8397162"/>
                <a:gd name="connsiteY35" fmla="*/ 330966 h 4048526"/>
                <a:gd name="connsiteX36" fmla="*/ 3913838 w 8397162"/>
                <a:gd name="connsiteY36" fmla="*/ 215807 h 4048526"/>
                <a:gd name="connsiteX37" fmla="*/ 3987384 w 8397162"/>
                <a:gd name="connsiteY37" fmla="*/ 106113 h 4048526"/>
                <a:gd name="connsiteX38" fmla="*/ 4062335 w 8397162"/>
                <a:gd name="connsiteY38" fmla="*/ 16172 h 4048526"/>
                <a:gd name="connsiteX39" fmla="*/ 4152276 w 8397162"/>
                <a:gd name="connsiteY39" fmla="*/ 1182 h 4048526"/>
                <a:gd name="connsiteX40" fmla="*/ 4227227 w 8397162"/>
                <a:gd name="connsiteY40" fmla="*/ 31162 h 4048526"/>
                <a:gd name="connsiteX41" fmla="*/ 4295307 w 8397162"/>
                <a:gd name="connsiteY41" fmla="*/ 119698 h 4048526"/>
                <a:gd name="connsiteX42" fmla="*/ 4370258 w 8397162"/>
                <a:gd name="connsiteY42" fmla="*/ 229391 h 4048526"/>
                <a:gd name="connsiteX43" fmla="*/ 4426862 w 8397162"/>
                <a:gd name="connsiteY43" fmla="*/ 345253 h 4048526"/>
                <a:gd name="connsiteX44" fmla="*/ 4478000 w 8397162"/>
                <a:gd name="connsiteY44" fmla="*/ 480867 h 4048526"/>
                <a:gd name="connsiteX45" fmla="*/ 4551545 w 8397162"/>
                <a:gd name="connsiteY45" fmla="*/ 680502 h 4048526"/>
                <a:gd name="connsiteX46" fmla="*/ 4621031 w 8397162"/>
                <a:gd name="connsiteY46" fmla="*/ 866552 h 4048526"/>
                <a:gd name="connsiteX47" fmla="*/ 4691922 w 8397162"/>
                <a:gd name="connsiteY47" fmla="*/ 1095464 h 4048526"/>
                <a:gd name="connsiteX48" fmla="*/ 4766873 w 8397162"/>
                <a:gd name="connsiteY48" fmla="*/ 1335307 h 4048526"/>
                <a:gd name="connsiteX49" fmla="*/ 4849943 w 8397162"/>
                <a:gd name="connsiteY49" fmla="*/ 1594199 h 4048526"/>
                <a:gd name="connsiteX50" fmla="*/ 4916774 w 8397162"/>
                <a:gd name="connsiteY50" fmla="*/ 1829982 h 4048526"/>
                <a:gd name="connsiteX51" fmla="*/ 4976735 w 8397162"/>
                <a:gd name="connsiteY51" fmla="*/ 2099805 h 4048526"/>
                <a:gd name="connsiteX52" fmla="*/ 5025765 w 8397162"/>
                <a:gd name="connsiteY52" fmla="*/ 2298737 h 4048526"/>
                <a:gd name="connsiteX53" fmla="*/ 5110943 w 8397162"/>
                <a:gd name="connsiteY53" fmla="*/ 2529758 h 4048526"/>
                <a:gd name="connsiteX54" fmla="*/ 5171607 w 8397162"/>
                <a:gd name="connsiteY54" fmla="*/ 2714402 h 4048526"/>
                <a:gd name="connsiteX55" fmla="*/ 5242498 w 8397162"/>
                <a:gd name="connsiteY55" fmla="*/ 2890224 h 4048526"/>
                <a:gd name="connsiteX56" fmla="*/ 5306518 w 8397162"/>
                <a:gd name="connsiteY56" fmla="*/ 3059175 h 4048526"/>
                <a:gd name="connsiteX57" fmla="*/ 5366479 w 8397162"/>
                <a:gd name="connsiteY57" fmla="*/ 3210482 h 4048526"/>
                <a:gd name="connsiteX58" fmla="*/ 5437370 w 8397162"/>
                <a:gd name="connsiteY58" fmla="*/ 3378029 h 4048526"/>
                <a:gd name="connsiteX59" fmla="*/ 5512321 w 8397162"/>
                <a:gd name="connsiteY59" fmla="*/ 3517000 h 4048526"/>
                <a:gd name="connsiteX60" fmla="*/ 5595391 w 8397162"/>
                <a:gd name="connsiteY60" fmla="*/ 3616466 h 4048526"/>
                <a:gd name="connsiteX61" fmla="*/ 5662223 w 8397162"/>
                <a:gd name="connsiteY61" fmla="*/ 3693525 h 4048526"/>
                <a:gd name="connsiteX62" fmla="*/ 5726243 w 8397162"/>
                <a:gd name="connsiteY62" fmla="*/ 3748723 h 4048526"/>
                <a:gd name="connsiteX63" fmla="*/ 5786204 w 8397162"/>
                <a:gd name="connsiteY63" fmla="*/ 3793693 h 4048526"/>
                <a:gd name="connsiteX64" fmla="*/ 5861154 w 8397162"/>
                <a:gd name="connsiteY64" fmla="*/ 3838664 h 4048526"/>
                <a:gd name="connsiteX65" fmla="*/ 5921115 w 8397162"/>
                <a:gd name="connsiteY65" fmla="*/ 3868644 h 4048526"/>
                <a:gd name="connsiteX66" fmla="*/ 5991304 w 8397162"/>
                <a:gd name="connsiteY66" fmla="*/ 3914317 h 4048526"/>
                <a:gd name="connsiteX67" fmla="*/ 6070315 w 8397162"/>
                <a:gd name="connsiteY67" fmla="*/ 3949060 h 4048526"/>
                <a:gd name="connsiteX68" fmla="*/ 6154087 w 8397162"/>
                <a:gd name="connsiteY68" fmla="*/ 3972170 h 4048526"/>
                <a:gd name="connsiteX69" fmla="*/ 6263781 w 8397162"/>
                <a:gd name="connsiteY69" fmla="*/ 4006913 h 4048526"/>
                <a:gd name="connsiteX70" fmla="*/ 6406109 w 8397162"/>
                <a:gd name="connsiteY70" fmla="*/ 4026666 h 4048526"/>
                <a:gd name="connsiteX71" fmla="*/ 6568347 w 8397162"/>
                <a:gd name="connsiteY71" fmla="*/ 4042359 h 4048526"/>
                <a:gd name="connsiteX72" fmla="*/ 6797259 w 8397162"/>
                <a:gd name="connsiteY72" fmla="*/ 4043061 h 4048526"/>
                <a:gd name="connsiteX73" fmla="*/ 6955436 w 8397162"/>
                <a:gd name="connsiteY73" fmla="*/ 4033536 h 4048526"/>
                <a:gd name="connsiteX74" fmla="*/ 7210269 w 8397162"/>
                <a:gd name="connsiteY74" fmla="*/ 4037596 h 4048526"/>
                <a:gd name="connsiteX75" fmla="*/ 7420132 w 8397162"/>
                <a:gd name="connsiteY75" fmla="*/ 4033536 h 4048526"/>
                <a:gd name="connsiteX76" fmla="*/ 7659974 w 8397162"/>
                <a:gd name="connsiteY76" fmla="*/ 4033536 h 4048526"/>
                <a:gd name="connsiteX77" fmla="*/ 7854846 w 8397162"/>
                <a:gd name="connsiteY77" fmla="*/ 4033536 h 4048526"/>
                <a:gd name="connsiteX78" fmla="*/ 7964696 w 8397162"/>
                <a:gd name="connsiteY78" fmla="*/ 4032834 h 4048526"/>
                <a:gd name="connsiteX79" fmla="*/ 8101012 w 8397162"/>
                <a:gd name="connsiteY79" fmla="*/ 4030725 h 4048526"/>
                <a:gd name="connsiteX80" fmla="*/ 8395585 w 8397162"/>
                <a:gd name="connsiteY80" fmla="*/ 3985911 h 4048526"/>
                <a:gd name="connsiteX81" fmla="*/ 8222730 w 8397162"/>
                <a:gd name="connsiteY81" fmla="*/ 4028071 h 4048526"/>
                <a:gd name="connsiteX0" fmla="*/ 0 w 8408024"/>
                <a:gd name="connsiteY0" fmla="*/ 4033536 h 4068471"/>
                <a:gd name="connsiteX1" fmla="*/ 539646 w 8408024"/>
                <a:gd name="connsiteY1" fmla="*/ 4033536 h 4068471"/>
                <a:gd name="connsiteX2" fmla="*/ 989351 w 8408024"/>
                <a:gd name="connsiteY2" fmla="*/ 4048526 h 4068471"/>
                <a:gd name="connsiteX3" fmla="*/ 1409076 w 8408024"/>
                <a:gd name="connsiteY3" fmla="*/ 4048526 h 4068471"/>
                <a:gd name="connsiteX4" fmla="*/ 1648918 w 8408024"/>
                <a:gd name="connsiteY4" fmla="*/ 4033536 h 4068471"/>
                <a:gd name="connsiteX5" fmla="*/ 1723869 w 8408024"/>
                <a:gd name="connsiteY5" fmla="*/ 4033536 h 4068471"/>
                <a:gd name="connsiteX6" fmla="*/ 1843791 w 8408024"/>
                <a:gd name="connsiteY6" fmla="*/ 4033536 h 4068471"/>
                <a:gd name="connsiteX7" fmla="*/ 1963712 w 8408024"/>
                <a:gd name="connsiteY7" fmla="*/ 4033536 h 4068471"/>
                <a:gd name="connsiteX8" fmla="*/ 2068643 w 8408024"/>
                <a:gd name="connsiteY8" fmla="*/ 4018546 h 4068471"/>
                <a:gd name="connsiteX9" fmla="*/ 2158584 w 8408024"/>
                <a:gd name="connsiteY9" fmla="*/ 3988566 h 4068471"/>
                <a:gd name="connsiteX10" fmla="*/ 2233535 w 8408024"/>
                <a:gd name="connsiteY10" fmla="*/ 3958585 h 4068471"/>
                <a:gd name="connsiteX11" fmla="*/ 2293495 w 8408024"/>
                <a:gd name="connsiteY11" fmla="*/ 3928605 h 4068471"/>
                <a:gd name="connsiteX12" fmla="*/ 2353456 w 8408024"/>
                <a:gd name="connsiteY12" fmla="*/ 3913615 h 4068471"/>
                <a:gd name="connsiteX13" fmla="*/ 2428407 w 8408024"/>
                <a:gd name="connsiteY13" fmla="*/ 3868644 h 4068471"/>
                <a:gd name="connsiteX14" fmla="*/ 2503358 w 8408024"/>
                <a:gd name="connsiteY14" fmla="*/ 3823674 h 4068471"/>
                <a:gd name="connsiteX15" fmla="*/ 2563318 w 8408024"/>
                <a:gd name="connsiteY15" fmla="*/ 3778703 h 4068471"/>
                <a:gd name="connsiteX16" fmla="*/ 2638269 w 8408024"/>
                <a:gd name="connsiteY16" fmla="*/ 3688762 h 4068471"/>
                <a:gd name="connsiteX17" fmla="*/ 2683240 w 8408024"/>
                <a:gd name="connsiteY17" fmla="*/ 3643792 h 4068471"/>
                <a:gd name="connsiteX18" fmla="*/ 2758191 w 8408024"/>
                <a:gd name="connsiteY18" fmla="*/ 3508880 h 4068471"/>
                <a:gd name="connsiteX19" fmla="*/ 2833141 w 8408024"/>
                <a:gd name="connsiteY19" fmla="*/ 3433930 h 4068471"/>
                <a:gd name="connsiteX20" fmla="*/ 2908092 w 8408024"/>
                <a:gd name="connsiteY20" fmla="*/ 3254048 h 4068471"/>
                <a:gd name="connsiteX21" fmla="*/ 2983043 w 8408024"/>
                <a:gd name="connsiteY21" fmla="*/ 3104146 h 4068471"/>
                <a:gd name="connsiteX22" fmla="*/ 3043004 w 8408024"/>
                <a:gd name="connsiteY22" fmla="*/ 2939254 h 4068471"/>
                <a:gd name="connsiteX23" fmla="*/ 3117954 w 8408024"/>
                <a:gd name="connsiteY23" fmla="*/ 2744382 h 4068471"/>
                <a:gd name="connsiteX24" fmla="*/ 3192905 w 8408024"/>
                <a:gd name="connsiteY24" fmla="*/ 2534520 h 4068471"/>
                <a:gd name="connsiteX25" fmla="*/ 3252866 w 8408024"/>
                <a:gd name="connsiteY25" fmla="*/ 2324657 h 4068471"/>
                <a:gd name="connsiteX26" fmla="*/ 3314232 w 8408024"/>
                <a:gd name="connsiteY26" fmla="*/ 2113390 h 4068471"/>
                <a:gd name="connsiteX27" fmla="*/ 3357797 w 8408024"/>
                <a:gd name="connsiteY27" fmla="*/ 1934913 h 4068471"/>
                <a:gd name="connsiteX28" fmla="*/ 3416352 w 8408024"/>
                <a:gd name="connsiteY28" fmla="*/ 1774237 h 4068471"/>
                <a:gd name="connsiteX29" fmla="*/ 3477718 w 8408024"/>
                <a:gd name="connsiteY29" fmla="*/ 1575149 h 4068471"/>
                <a:gd name="connsiteX30" fmla="*/ 3522689 w 8408024"/>
                <a:gd name="connsiteY30" fmla="*/ 1380277 h 4068471"/>
                <a:gd name="connsiteX31" fmla="*/ 3582650 w 8408024"/>
                <a:gd name="connsiteY31" fmla="*/ 1140434 h 4068471"/>
                <a:gd name="connsiteX32" fmla="*/ 3672591 w 8408024"/>
                <a:gd name="connsiteY32" fmla="*/ 885602 h 4068471"/>
                <a:gd name="connsiteX33" fmla="*/ 3732551 w 8408024"/>
                <a:gd name="connsiteY33" fmla="*/ 690730 h 4068471"/>
                <a:gd name="connsiteX34" fmla="*/ 3807502 w 8408024"/>
                <a:gd name="connsiteY34" fmla="*/ 480867 h 4068471"/>
                <a:gd name="connsiteX35" fmla="*/ 3867463 w 8408024"/>
                <a:gd name="connsiteY35" fmla="*/ 330966 h 4068471"/>
                <a:gd name="connsiteX36" fmla="*/ 3913838 w 8408024"/>
                <a:gd name="connsiteY36" fmla="*/ 215807 h 4068471"/>
                <a:gd name="connsiteX37" fmla="*/ 3987384 w 8408024"/>
                <a:gd name="connsiteY37" fmla="*/ 106113 h 4068471"/>
                <a:gd name="connsiteX38" fmla="*/ 4062335 w 8408024"/>
                <a:gd name="connsiteY38" fmla="*/ 16172 h 4068471"/>
                <a:gd name="connsiteX39" fmla="*/ 4152276 w 8408024"/>
                <a:gd name="connsiteY39" fmla="*/ 1182 h 4068471"/>
                <a:gd name="connsiteX40" fmla="*/ 4227227 w 8408024"/>
                <a:gd name="connsiteY40" fmla="*/ 31162 h 4068471"/>
                <a:gd name="connsiteX41" fmla="*/ 4295307 w 8408024"/>
                <a:gd name="connsiteY41" fmla="*/ 119698 h 4068471"/>
                <a:gd name="connsiteX42" fmla="*/ 4370258 w 8408024"/>
                <a:gd name="connsiteY42" fmla="*/ 229391 h 4068471"/>
                <a:gd name="connsiteX43" fmla="*/ 4426862 w 8408024"/>
                <a:gd name="connsiteY43" fmla="*/ 345253 h 4068471"/>
                <a:gd name="connsiteX44" fmla="*/ 4478000 w 8408024"/>
                <a:gd name="connsiteY44" fmla="*/ 480867 h 4068471"/>
                <a:gd name="connsiteX45" fmla="*/ 4551545 w 8408024"/>
                <a:gd name="connsiteY45" fmla="*/ 680502 h 4068471"/>
                <a:gd name="connsiteX46" fmla="*/ 4621031 w 8408024"/>
                <a:gd name="connsiteY46" fmla="*/ 866552 h 4068471"/>
                <a:gd name="connsiteX47" fmla="*/ 4691922 w 8408024"/>
                <a:gd name="connsiteY47" fmla="*/ 1095464 h 4068471"/>
                <a:gd name="connsiteX48" fmla="*/ 4766873 w 8408024"/>
                <a:gd name="connsiteY48" fmla="*/ 1335307 h 4068471"/>
                <a:gd name="connsiteX49" fmla="*/ 4849943 w 8408024"/>
                <a:gd name="connsiteY49" fmla="*/ 1594199 h 4068471"/>
                <a:gd name="connsiteX50" fmla="*/ 4916774 w 8408024"/>
                <a:gd name="connsiteY50" fmla="*/ 1829982 h 4068471"/>
                <a:gd name="connsiteX51" fmla="*/ 4976735 w 8408024"/>
                <a:gd name="connsiteY51" fmla="*/ 2099805 h 4068471"/>
                <a:gd name="connsiteX52" fmla="*/ 5025765 w 8408024"/>
                <a:gd name="connsiteY52" fmla="*/ 2298737 h 4068471"/>
                <a:gd name="connsiteX53" fmla="*/ 5110943 w 8408024"/>
                <a:gd name="connsiteY53" fmla="*/ 2529758 h 4068471"/>
                <a:gd name="connsiteX54" fmla="*/ 5171607 w 8408024"/>
                <a:gd name="connsiteY54" fmla="*/ 2714402 h 4068471"/>
                <a:gd name="connsiteX55" fmla="*/ 5242498 w 8408024"/>
                <a:gd name="connsiteY55" fmla="*/ 2890224 h 4068471"/>
                <a:gd name="connsiteX56" fmla="*/ 5306518 w 8408024"/>
                <a:gd name="connsiteY56" fmla="*/ 3059175 h 4068471"/>
                <a:gd name="connsiteX57" fmla="*/ 5366479 w 8408024"/>
                <a:gd name="connsiteY57" fmla="*/ 3210482 h 4068471"/>
                <a:gd name="connsiteX58" fmla="*/ 5437370 w 8408024"/>
                <a:gd name="connsiteY58" fmla="*/ 3378029 h 4068471"/>
                <a:gd name="connsiteX59" fmla="*/ 5512321 w 8408024"/>
                <a:gd name="connsiteY59" fmla="*/ 3517000 h 4068471"/>
                <a:gd name="connsiteX60" fmla="*/ 5595391 w 8408024"/>
                <a:gd name="connsiteY60" fmla="*/ 3616466 h 4068471"/>
                <a:gd name="connsiteX61" fmla="*/ 5662223 w 8408024"/>
                <a:gd name="connsiteY61" fmla="*/ 3693525 h 4068471"/>
                <a:gd name="connsiteX62" fmla="*/ 5726243 w 8408024"/>
                <a:gd name="connsiteY62" fmla="*/ 3748723 h 4068471"/>
                <a:gd name="connsiteX63" fmla="*/ 5786204 w 8408024"/>
                <a:gd name="connsiteY63" fmla="*/ 3793693 h 4068471"/>
                <a:gd name="connsiteX64" fmla="*/ 5861154 w 8408024"/>
                <a:gd name="connsiteY64" fmla="*/ 3838664 h 4068471"/>
                <a:gd name="connsiteX65" fmla="*/ 5921115 w 8408024"/>
                <a:gd name="connsiteY65" fmla="*/ 3868644 h 4068471"/>
                <a:gd name="connsiteX66" fmla="*/ 5991304 w 8408024"/>
                <a:gd name="connsiteY66" fmla="*/ 3914317 h 4068471"/>
                <a:gd name="connsiteX67" fmla="*/ 6070315 w 8408024"/>
                <a:gd name="connsiteY67" fmla="*/ 3949060 h 4068471"/>
                <a:gd name="connsiteX68" fmla="*/ 6154087 w 8408024"/>
                <a:gd name="connsiteY68" fmla="*/ 3972170 h 4068471"/>
                <a:gd name="connsiteX69" fmla="*/ 6263781 w 8408024"/>
                <a:gd name="connsiteY69" fmla="*/ 4006913 h 4068471"/>
                <a:gd name="connsiteX70" fmla="*/ 6406109 w 8408024"/>
                <a:gd name="connsiteY70" fmla="*/ 4026666 h 4068471"/>
                <a:gd name="connsiteX71" fmla="*/ 6568347 w 8408024"/>
                <a:gd name="connsiteY71" fmla="*/ 4042359 h 4068471"/>
                <a:gd name="connsiteX72" fmla="*/ 6797259 w 8408024"/>
                <a:gd name="connsiteY72" fmla="*/ 4043061 h 4068471"/>
                <a:gd name="connsiteX73" fmla="*/ 6955436 w 8408024"/>
                <a:gd name="connsiteY73" fmla="*/ 4033536 h 4068471"/>
                <a:gd name="connsiteX74" fmla="*/ 7210269 w 8408024"/>
                <a:gd name="connsiteY74" fmla="*/ 4037596 h 4068471"/>
                <a:gd name="connsiteX75" fmla="*/ 7420132 w 8408024"/>
                <a:gd name="connsiteY75" fmla="*/ 4033536 h 4068471"/>
                <a:gd name="connsiteX76" fmla="*/ 7659974 w 8408024"/>
                <a:gd name="connsiteY76" fmla="*/ 4033536 h 4068471"/>
                <a:gd name="connsiteX77" fmla="*/ 7854846 w 8408024"/>
                <a:gd name="connsiteY77" fmla="*/ 4033536 h 4068471"/>
                <a:gd name="connsiteX78" fmla="*/ 7964696 w 8408024"/>
                <a:gd name="connsiteY78" fmla="*/ 4032834 h 4068471"/>
                <a:gd name="connsiteX79" fmla="*/ 8101012 w 8408024"/>
                <a:gd name="connsiteY79" fmla="*/ 4030725 h 4068471"/>
                <a:gd name="connsiteX80" fmla="*/ 8395585 w 8408024"/>
                <a:gd name="connsiteY80" fmla="*/ 3985911 h 4068471"/>
                <a:gd name="connsiteX81" fmla="*/ 8222730 w 8408024"/>
                <a:gd name="connsiteY81" fmla="*/ 4028071 h 4068471"/>
                <a:gd name="connsiteX0" fmla="*/ 0 w 8402239"/>
                <a:gd name="connsiteY0" fmla="*/ 4033536 h 4068471"/>
                <a:gd name="connsiteX1" fmla="*/ 539646 w 8402239"/>
                <a:gd name="connsiteY1" fmla="*/ 4033536 h 4068471"/>
                <a:gd name="connsiteX2" fmla="*/ 989351 w 8402239"/>
                <a:gd name="connsiteY2" fmla="*/ 4048526 h 4068471"/>
                <a:gd name="connsiteX3" fmla="*/ 1409076 w 8402239"/>
                <a:gd name="connsiteY3" fmla="*/ 4048526 h 4068471"/>
                <a:gd name="connsiteX4" fmla="*/ 1648918 w 8402239"/>
                <a:gd name="connsiteY4" fmla="*/ 4033536 h 4068471"/>
                <a:gd name="connsiteX5" fmla="*/ 1723869 w 8402239"/>
                <a:gd name="connsiteY5" fmla="*/ 4033536 h 4068471"/>
                <a:gd name="connsiteX6" fmla="*/ 1843791 w 8402239"/>
                <a:gd name="connsiteY6" fmla="*/ 4033536 h 4068471"/>
                <a:gd name="connsiteX7" fmla="*/ 1963712 w 8402239"/>
                <a:gd name="connsiteY7" fmla="*/ 4033536 h 4068471"/>
                <a:gd name="connsiteX8" fmla="*/ 2068643 w 8402239"/>
                <a:gd name="connsiteY8" fmla="*/ 4018546 h 4068471"/>
                <a:gd name="connsiteX9" fmla="*/ 2158584 w 8402239"/>
                <a:gd name="connsiteY9" fmla="*/ 3988566 h 4068471"/>
                <a:gd name="connsiteX10" fmla="*/ 2233535 w 8402239"/>
                <a:gd name="connsiteY10" fmla="*/ 3958585 h 4068471"/>
                <a:gd name="connsiteX11" fmla="*/ 2293495 w 8402239"/>
                <a:gd name="connsiteY11" fmla="*/ 3928605 h 4068471"/>
                <a:gd name="connsiteX12" fmla="*/ 2353456 w 8402239"/>
                <a:gd name="connsiteY12" fmla="*/ 3913615 h 4068471"/>
                <a:gd name="connsiteX13" fmla="*/ 2428407 w 8402239"/>
                <a:gd name="connsiteY13" fmla="*/ 3868644 h 4068471"/>
                <a:gd name="connsiteX14" fmla="*/ 2503358 w 8402239"/>
                <a:gd name="connsiteY14" fmla="*/ 3823674 h 4068471"/>
                <a:gd name="connsiteX15" fmla="*/ 2563318 w 8402239"/>
                <a:gd name="connsiteY15" fmla="*/ 3778703 h 4068471"/>
                <a:gd name="connsiteX16" fmla="*/ 2638269 w 8402239"/>
                <a:gd name="connsiteY16" fmla="*/ 3688762 h 4068471"/>
                <a:gd name="connsiteX17" fmla="*/ 2683240 w 8402239"/>
                <a:gd name="connsiteY17" fmla="*/ 3643792 h 4068471"/>
                <a:gd name="connsiteX18" fmla="*/ 2758191 w 8402239"/>
                <a:gd name="connsiteY18" fmla="*/ 3508880 h 4068471"/>
                <a:gd name="connsiteX19" fmla="*/ 2833141 w 8402239"/>
                <a:gd name="connsiteY19" fmla="*/ 3433930 h 4068471"/>
                <a:gd name="connsiteX20" fmla="*/ 2908092 w 8402239"/>
                <a:gd name="connsiteY20" fmla="*/ 3254048 h 4068471"/>
                <a:gd name="connsiteX21" fmla="*/ 2983043 w 8402239"/>
                <a:gd name="connsiteY21" fmla="*/ 3104146 h 4068471"/>
                <a:gd name="connsiteX22" fmla="*/ 3043004 w 8402239"/>
                <a:gd name="connsiteY22" fmla="*/ 2939254 h 4068471"/>
                <a:gd name="connsiteX23" fmla="*/ 3117954 w 8402239"/>
                <a:gd name="connsiteY23" fmla="*/ 2744382 h 4068471"/>
                <a:gd name="connsiteX24" fmla="*/ 3192905 w 8402239"/>
                <a:gd name="connsiteY24" fmla="*/ 2534520 h 4068471"/>
                <a:gd name="connsiteX25" fmla="*/ 3252866 w 8402239"/>
                <a:gd name="connsiteY25" fmla="*/ 2324657 h 4068471"/>
                <a:gd name="connsiteX26" fmla="*/ 3314232 w 8402239"/>
                <a:gd name="connsiteY26" fmla="*/ 2113390 h 4068471"/>
                <a:gd name="connsiteX27" fmla="*/ 3357797 w 8402239"/>
                <a:gd name="connsiteY27" fmla="*/ 1934913 h 4068471"/>
                <a:gd name="connsiteX28" fmla="*/ 3416352 w 8402239"/>
                <a:gd name="connsiteY28" fmla="*/ 1774237 h 4068471"/>
                <a:gd name="connsiteX29" fmla="*/ 3477718 w 8402239"/>
                <a:gd name="connsiteY29" fmla="*/ 1575149 h 4068471"/>
                <a:gd name="connsiteX30" fmla="*/ 3522689 w 8402239"/>
                <a:gd name="connsiteY30" fmla="*/ 1380277 h 4068471"/>
                <a:gd name="connsiteX31" fmla="*/ 3582650 w 8402239"/>
                <a:gd name="connsiteY31" fmla="*/ 1140434 h 4068471"/>
                <a:gd name="connsiteX32" fmla="*/ 3672591 w 8402239"/>
                <a:gd name="connsiteY32" fmla="*/ 885602 h 4068471"/>
                <a:gd name="connsiteX33" fmla="*/ 3732551 w 8402239"/>
                <a:gd name="connsiteY33" fmla="*/ 690730 h 4068471"/>
                <a:gd name="connsiteX34" fmla="*/ 3807502 w 8402239"/>
                <a:gd name="connsiteY34" fmla="*/ 480867 h 4068471"/>
                <a:gd name="connsiteX35" fmla="*/ 3867463 w 8402239"/>
                <a:gd name="connsiteY35" fmla="*/ 330966 h 4068471"/>
                <a:gd name="connsiteX36" fmla="*/ 3913838 w 8402239"/>
                <a:gd name="connsiteY36" fmla="*/ 215807 h 4068471"/>
                <a:gd name="connsiteX37" fmla="*/ 3987384 w 8402239"/>
                <a:gd name="connsiteY37" fmla="*/ 106113 h 4068471"/>
                <a:gd name="connsiteX38" fmla="*/ 4062335 w 8402239"/>
                <a:gd name="connsiteY38" fmla="*/ 16172 h 4068471"/>
                <a:gd name="connsiteX39" fmla="*/ 4152276 w 8402239"/>
                <a:gd name="connsiteY39" fmla="*/ 1182 h 4068471"/>
                <a:gd name="connsiteX40" fmla="*/ 4227227 w 8402239"/>
                <a:gd name="connsiteY40" fmla="*/ 31162 h 4068471"/>
                <a:gd name="connsiteX41" fmla="*/ 4295307 w 8402239"/>
                <a:gd name="connsiteY41" fmla="*/ 119698 h 4068471"/>
                <a:gd name="connsiteX42" fmla="*/ 4370258 w 8402239"/>
                <a:gd name="connsiteY42" fmla="*/ 229391 h 4068471"/>
                <a:gd name="connsiteX43" fmla="*/ 4426862 w 8402239"/>
                <a:gd name="connsiteY43" fmla="*/ 345253 h 4068471"/>
                <a:gd name="connsiteX44" fmla="*/ 4478000 w 8402239"/>
                <a:gd name="connsiteY44" fmla="*/ 480867 h 4068471"/>
                <a:gd name="connsiteX45" fmla="*/ 4551545 w 8402239"/>
                <a:gd name="connsiteY45" fmla="*/ 680502 h 4068471"/>
                <a:gd name="connsiteX46" fmla="*/ 4621031 w 8402239"/>
                <a:gd name="connsiteY46" fmla="*/ 866552 h 4068471"/>
                <a:gd name="connsiteX47" fmla="*/ 4691922 w 8402239"/>
                <a:gd name="connsiteY47" fmla="*/ 1095464 h 4068471"/>
                <a:gd name="connsiteX48" fmla="*/ 4766873 w 8402239"/>
                <a:gd name="connsiteY48" fmla="*/ 1335307 h 4068471"/>
                <a:gd name="connsiteX49" fmla="*/ 4849943 w 8402239"/>
                <a:gd name="connsiteY49" fmla="*/ 1594199 h 4068471"/>
                <a:gd name="connsiteX50" fmla="*/ 4916774 w 8402239"/>
                <a:gd name="connsiteY50" fmla="*/ 1829982 h 4068471"/>
                <a:gd name="connsiteX51" fmla="*/ 4976735 w 8402239"/>
                <a:gd name="connsiteY51" fmla="*/ 2099805 h 4068471"/>
                <a:gd name="connsiteX52" fmla="*/ 5025765 w 8402239"/>
                <a:gd name="connsiteY52" fmla="*/ 2298737 h 4068471"/>
                <a:gd name="connsiteX53" fmla="*/ 5110943 w 8402239"/>
                <a:gd name="connsiteY53" fmla="*/ 2529758 h 4068471"/>
                <a:gd name="connsiteX54" fmla="*/ 5171607 w 8402239"/>
                <a:gd name="connsiteY54" fmla="*/ 2714402 h 4068471"/>
                <a:gd name="connsiteX55" fmla="*/ 5242498 w 8402239"/>
                <a:gd name="connsiteY55" fmla="*/ 2890224 h 4068471"/>
                <a:gd name="connsiteX56" fmla="*/ 5306518 w 8402239"/>
                <a:gd name="connsiteY56" fmla="*/ 3059175 h 4068471"/>
                <a:gd name="connsiteX57" fmla="*/ 5366479 w 8402239"/>
                <a:gd name="connsiteY57" fmla="*/ 3210482 h 4068471"/>
                <a:gd name="connsiteX58" fmla="*/ 5437370 w 8402239"/>
                <a:gd name="connsiteY58" fmla="*/ 3378029 h 4068471"/>
                <a:gd name="connsiteX59" fmla="*/ 5512321 w 8402239"/>
                <a:gd name="connsiteY59" fmla="*/ 3517000 h 4068471"/>
                <a:gd name="connsiteX60" fmla="*/ 5595391 w 8402239"/>
                <a:gd name="connsiteY60" fmla="*/ 3616466 h 4068471"/>
                <a:gd name="connsiteX61" fmla="*/ 5662223 w 8402239"/>
                <a:gd name="connsiteY61" fmla="*/ 3693525 h 4068471"/>
                <a:gd name="connsiteX62" fmla="*/ 5726243 w 8402239"/>
                <a:gd name="connsiteY62" fmla="*/ 3748723 h 4068471"/>
                <a:gd name="connsiteX63" fmla="*/ 5786204 w 8402239"/>
                <a:gd name="connsiteY63" fmla="*/ 3793693 h 4068471"/>
                <a:gd name="connsiteX64" fmla="*/ 5861154 w 8402239"/>
                <a:gd name="connsiteY64" fmla="*/ 3838664 h 4068471"/>
                <a:gd name="connsiteX65" fmla="*/ 5921115 w 8402239"/>
                <a:gd name="connsiteY65" fmla="*/ 3868644 h 4068471"/>
                <a:gd name="connsiteX66" fmla="*/ 5991304 w 8402239"/>
                <a:gd name="connsiteY66" fmla="*/ 3914317 h 4068471"/>
                <a:gd name="connsiteX67" fmla="*/ 6070315 w 8402239"/>
                <a:gd name="connsiteY67" fmla="*/ 3949060 h 4068471"/>
                <a:gd name="connsiteX68" fmla="*/ 6154087 w 8402239"/>
                <a:gd name="connsiteY68" fmla="*/ 3972170 h 4068471"/>
                <a:gd name="connsiteX69" fmla="*/ 6263781 w 8402239"/>
                <a:gd name="connsiteY69" fmla="*/ 4006913 h 4068471"/>
                <a:gd name="connsiteX70" fmla="*/ 6406109 w 8402239"/>
                <a:gd name="connsiteY70" fmla="*/ 4026666 h 4068471"/>
                <a:gd name="connsiteX71" fmla="*/ 6568347 w 8402239"/>
                <a:gd name="connsiteY71" fmla="*/ 4042359 h 4068471"/>
                <a:gd name="connsiteX72" fmla="*/ 6797259 w 8402239"/>
                <a:gd name="connsiteY72" fmla="*/ 4043061 h 4068471"/>
                <a:gd name="connsiteX73" fmla="*/ 6955436 w 8402239"/>
                <a:gd name="connsiteY73" fmla="*/ 4033536 h 4068471"/>
                <a:gd name="connsiteX74" fmla="*/ 7210269 w 8402239"/>
                <a:gd name="connsiteY74" fmla="*/ 4037596 h 4068471"/>
                <a:gd name="connsiteX75" fmla="*/ 7420132 w 8402239"/>
                <a:gd name="connsiteY75" fmla="*/ 4033536 h 4068471"/>
                <a:gd name="connsiteX76" fmla="*/ 7659974 w 8402239"/>
                <a:gd name="connsiteY76" fmla="*/ 4033536 h 4068471"/>
                <a:gd name="connsiteX77" fmla="*/ 7854846 w 8402239"/>
                <a:gd name="connsiteY77" fmla="*/ 4033536 h 4068471"/>
                <a:gd name="connsiteX78" fmla="*/ 7964696 w 8402239"/>
                <a:gd name="connsiteY78" fmla="*/ 4032834 h 4068471"/>
                <a:gd name="connsiteX79" fmla="*/ 8101012 w 8402239"/>
                <a:gd name="connsiteY79" fmla="*/ 4030725 h 4068471"/>
                <a:gd name="connsiteX80" fmla="*/ 8395585 w 8402239"/>
                <a:gd name="connsiteY80" fmla="*/ 3985911 h 4068471"/>
                <a:gd name="connsiteX81" fmla="*/ 8198918 w 8402239"/>
                <a:gd name="connsiteY81" fmla="*/ 4028071 h 4068471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55436 w 8334391"/>
                <a:gd name="connsiteY73" fmla="*/ 4033536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98298 w 8334391"/>
                <a:gd name="connsiteY73" fmla="*/ 4043061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16952"/>
                <a:gd name="connsiteY0" fmla="*/ 4033536 h 4048526"/>
                <a:gd name="connsiteX1" fmla="*/ 539646 w 8316952"/>
                <a:gd name="connsiteY1" fmla="*/ 4033536 h 4048526"/>
                <a:gd name="connsiteX2" fmla="*/ 989351 w 8316952"/>
                <a:gd name="connsiteY2" fmla="*/ 4048526 h 4048526"/>
                <a:gd name="connsiteX3" fmla="*/ 1409076 w 8316952"/>
                <a:gd name="connsiteY3" fmla="*/ 4048526 h 4048526"/>
                <a:gd name="connsiteX4" fmla="*/ 1648918 w 8316952"/>
                <a:gd name="connsiteY4" fmla="*/ 4033536 h 4048526"/>
                <a:gd name="connsiteX5" fmla="*/ 1723869 w 8316952"/>
                <a:gd name="connsiteY5" fmla="*/ 4033536 h 4048526"/>
                <a:gd name="connsiteX6" fmla="*/ 1843791 w 8316952"/>
                <a:gd name="connsiteY6" fmla="*/ 4033536 h 4048526"/>
                <a:gd name="connsiteX7" fmla="*/ 1963712 w 8316952"/>
                <a:gd name="connsiteY7" fmla="*/ 4033536 h 4048526"/>
                <a:gd name="connsiteX8" fmla="*/ 2068643 w 8316952"/>
                <a:gd name="connsiteY8" fmla="*/ 4018546 h 4048526"/>
                <a:gd name="connsiteX9" fmla="*/ 2158584 w 8316952"/>
                <a:gd name="connsiteY9" fmla="*/ 3988566 h 4048526"/>
                <a:gd name="connsiteX10" fmla="*/ 2233535 w 8316952"/>
                <a:gd name="connsiteY10" fmla="*/ 3958585 h 4048526"/>
                <a:gd name="connsiteX11" fmla="*/ 2293495 w 8316952"/>
                <a:gd name="connsiteY11" fmla="*/ 3928605 h 4048526"/>
                <a:gd name="connsiteX12" fmla="*/ 2353456 w 8316952"/>
                <a:gd name="connsiteY12" fmla="*/ 3913615 h 4048526"/>
                <a:gd name="connsiteX13" fmla="*/ 2428407 w 8316952"/>
                <a:gd name="connsiteY13" fmla="*/ 3868644 h 4048526"/>
                <a:gd name="connsiteX14" fmla="*/ 2503358 w 8316952"/>
                <a:gd name="connsiteY14" fmla="*/ 3823674 h 4048526"/>
                <a:gd name="connsiteX15" fmla="*/ 2563318 w 8316952"/>
                <a:gd name="connsiteY15" fmla="*/ 3778703 h 4048526"/>
                <a:gd name="connsiteX16" fmla="*/ 2638269 w 8316952"/>
                <a:gd name="connsiteY16" fmla="*/ 3688762 h 4048526"/>
                <a:gd name="connsiteX17" fmla="*/ 2683240 w 8316952"/>
                <a:gd name="connsiteY17" fmla="*/ 3643792 h 4048526"/>
                <a:gd name="connsiteX18" fmla="*/ 2758191 w 8316952"/>
                <a:gd name="connsiteY18" fmla="*/ 3508880 h 4048526"/>
                <a:gd name="connsiteX19" fmla="*/ 2833141 w 8316952"/>
                <a:gd name="connsiteY19" fmla="*/ 3433930 h 4048526"/>
                <a:gd name="connsiteX20" fmla="*/ 2908092 w 8316952"/>
                <a:gd name="connsiteY20" fmla="*/ 3254048 h 4048526"/>
                <a:gd name="connsiteX21" fmla="*/ 2983043 w 8316952"/>
                <a:gd name="connsiteY21" fmla="*/ 3104146 h 4048526"/>
                <a:gd name="connsiteX22" fmla="*/ 3043004 w 8316952"/>
                <a:gd name="connsiteY22" fmla="*/ 2939254 h 4048526"/>
                <a:gd name="connsiteX23" fmla="*/ 3117954 w 8316952"/>
                <a:gd name="connsiteY23" fmla="*/ 2744382 h 4048526"/>
                <a:gd name="connsiteX24" fmla="*/ 3192905 w 8316952"/>
                <a:gd name="connsiteY24" fmla="*/ 2534520 h 4048526"/>
                <a:gd name="connsiteX25" fmla="*/ 3252866 w 8316952"/>
                <a:gd name="connsiteY25" fmla="*/ 2324657 h 4048526"/>
                <a:gd name="connsiteX26" fmla="*/ 3314232 w 8316952"/>
                <a:gd name="connsiteY26" fmla="*/ 2113390 h 4048526"/>
                <a:gd name="connsiteX27" fmla="*/ 3357797 w 8316952"/>
                <a:gd name="connsiteY27" fmla="*/ 1934913 h 4048526"/>
                <a:gd name="connsiteX28" fmla="*/ 3416352 w 8316952"/>
                <a:gd name="connsiteY28" fmla="*/ 1774237 h 4048526"/>
                <a:gd name="connsiteX29" fmla="*/ 3477718 w 8316952"/>
                <a:gd name="connsiteY29" fmla="*/ 1575149 h 4048526"/>
                <a:gd name="connsiteX30" fmla="*/ 3522689 w 8316952"/>
                <a:gd name="connsiteY30" fmla="*/ 1380277 h 4048526"/>
                <a:gd name="connsiteX31" fmla="*/ 3582650 w 8316952"/>
                <a:gd name="connsiteY31" fmla="*/ 1140434 h 4048526"/>
                <a:gd name="connsiteX32" fmla="*/ 3672591 w 8316952"/>
                <a:gd name="connsiteY32" fmla="*/ 885602 h 4048526"/>
                <a:gd name="connsiteX33" fmla="*/ 3732551 w 8316952"/>
                <a:gd name="connsiteY33" fmla="*/ 690730 h 4048526"/>
                <a:gd name="connsiteX34" fmla="*/ 3807502 w 8316952"/>
                <a:gd name="connsiteY34" fmla="*/ 480867 h 4048526"/>
                <a:gd name="connsiteX35" fmla="*/ 3867463 w 8316952"/>
                <a:gd name="connsiteY35" fmla="*/ 330966 h 4048526"/>
                <a:gd name="connsiteX36" fmla="*/ 3913838 w 8316952"/>
                <a:gd name="connsiteY36" fmla="*/ 215807 h 4048526"/>
                <a:gd name="connsiteX37" fmla="*/ 3987384 w 8316952"/>
                <a:gd name="connsiteY37" fmla="*/ 106113 h 4048526"/>
                <a:gd name="connsiteX38" fmla="*/ 4062335 w 8316952"/>
                <a:gd name="connsiteY38" fmla="*/ 16172 h 4048526"/>
                <a:gd name="connsiteX39" fmla="*/ 4152276 w 8316952"/>
                <a:gd name="connsiteY39" fmla="*/ 1182 h 4048526"/>
                <a:gd name="connsiteX40" fmla="*/ 4227227 w 8316952"/>
                <a:gd name="connsiteY40" fmla="*/ 31162 h 4048526"/>
                <a:gd name="connsiteX41" fmla="*/ 4295307 w 8316952"/>
                <a:gd name="connsiteY41" fmla="*/ 119698 h 4048526"/>
                <a:gd name="connsiteX42" fmla="*/ 4370258 w 8316952"/>
                <a:gd name="connsiteY42" fmla="*/ 229391 h 4048526"/>
                <a:gd name="connsiteX43" fmla="*/ 4426862 w 8316952"/>
                <a:gd name="connsiteY43" fmla="*/ 345253 h 4048526"/>
                <a:gd name="connsiteX44" fmla="*/ 4478000 w 8316952"/>
                <a:gd name="connsiteY44" fmla="*/ 480867 h 4048526"/>
                <a:gd name="connsiteX45" fmla="*/ 4551545 w 8316952"/>
                <a:gd name="connsiteY45" fmla="*/ 680502 h 4048526"/>
                <a:gd name="connsiteX46" fmla="*/ 4621031 w 8316952"/>
                <a:gd name="connsiteY46" fmla="*/ 866552 h 4048526"/>
                <a:gd name="connsiteX47" fmla="*/ 4691922 w 8316952"/>
                <a:gd name="connsiteY47" fmla="*/ 1095464 h 4048526"/>
                <a:gd name="connsiteX48" fmla="*/ 4766873 w 8316952"/>
                <a:gd name="connsiteY48" fmla="*/ 1335307 h 4048526"/>
                <a:gd name="connsiteX49" fmla="*/ 4849943 w 8316952"/>
                <a:gd name="connsiteY49" fmla="*/ 1594199 h 4048526"/>
                <a:gd name="connsiteX50" fmla="*/ 4916774 w 8316952"/>
                <a:gd name="connsiteY50" fmla="*/ 1829982 h 4048526"/>
                <a:gd name="connsiteX51" fmla="*/ 4976735 w 8316952"/>
                <a:gd name="connsiteY51" fmla="*/ 2099805 h 4048526"/>
                <a:gd name="connsiteX52" fmla="*/ 5025765 w 8316952"/>
                <a:gd name="connsiteY52" fmla="*/ 2298737 h 4048526"/>
                <a:gd name="connsiteX53" fmla="*/ 5110943 w 8316952"/>
                <a:gd name="connsiteY53" fmla="*/ 2529758 h 4048526"/>
                <a:gd name="connsiteX54" fmla="*/ 5171607 w 8316952"/>
                <a:gd name="connsiteY54" fmla="*/ 2714402 h 4048526"/>
                <a:gd name="connsiteX55" fmla="*/ 5242498 w 8316952"/>
                <a:gd name="connsiteY55" fmla="*/ 2890224 h 4048526"/>
                <a:gd name="connsiteX56" fmla="*/ 5306518 w 8316952"/>
                <a:gd name="connsiteY56" fmla="*/ 3059175 h 4048526"/>
                <a:gd name="connsiteX57" fmla="*/ 5366479 w 8316952"/>
                <a:gd name="connsiteY57" fmla="*/ 3210482 h 4048526"/>
                <a:gd name="connsiteX58" fmla="*/ 5437370 w 8316952"/>
                <a:gd name="connsiteY58" fmla="*/ 3378029 h 4048526"/>
                <a:gd name="connsiteX59" fmla="*/ 5512321 w 8316952"/>
                <a:gd name="connsiteY59" fmla="*/ 3517000 h 4048526"/>
                <a:gd name="connsiteX60" fmla="*/ 5595391 w 8316952"/>
                <a:gd name="connsiteY60" fmla="*/ 3616466 h 4048526"/>
                <a:gd name="connsiteX61" fmla="*/ 5662223 w 8316952"/>
                <a:gd name="connsiteY61" fmla="*/ 3693525 h 4048526"/>
                <a:gd name="connsiteX62" fmla="*/ 5726243 w 8316952"/>
                <a:gd name="connsiteY62" fmla="*/ 3748723 h 4048526"/>
                <a:gd name="connsiteX63" fmla="*/ 5786204 w 8316952"/>
                <a:gd name="connsiteY63" fmla="*/ 3793693 h 4048526"/>
                <a:gd name="connsiteX64" fmla="*/ 5861154 w 8316952"/>
                <a:gd name="connsiteY64" fmla="*/ 3838664 h 4048526"/>
                <a:gd name="connsiteX65" fmla="*/ 5921115 w 8316952"/>
                <a:gd name="connsiteY65" fmla="*/ 3868644 h 4048526"/>
                <a:gd name="connsiteX66" fmla="*/ 5991304 w 8316952"/>
                <a:gd name="connsiteY66" fmla="*/ 3914317 h 4048526"/>
                <a:gd name="connsiteX67" fmla="*/ 6070315 w 8316952"/>
                <a:gd name="connsiteY67" fmla="*/ 3949060 h 4048526"/>
                <a:gd name="connsiteX68" fmla="*/ 6154087 w 8316952"/>
                <a:gd name="connsiteY68" fmla="*/ 3972170 h 4048526"/>
                <a:gd name="connsiteX69" fmla="*/ 6263781 w 8316952"/>
                <a:gd name="connsiteY69" fmla="*/ 4006913 h 4048526"/>
                <a:gd name="connsiteX70" fmla="*/ 6406109 w 8316952"/>
                <a:gd name="connsiteY70" fmla="*/ 4026666 h 4048526"/>
                <a:gd name="connsiteX71" fmla="*/ 6568347 w 8316952"/>
                <a:gd name="connsiteY71" fmla="*/ 4042359 h 4048526"/>
                <a:gd name="connsiteX72" fmla="*/ 6797259 w 8316952"/>
                <a:gd name="connsiteY72" fmla="*/ 4043061 h 4048526"/>
                <a:gd name="connsiteX73" fmla="*/ 6998298 w 8316952"/>
                <a:gd name="connsiteY73" fmla="*/ 4043061 h 4048526"/>
                <a:gd name="connsiteX74" fmla="*/ 7210269 w 8316952"/>
                <a:gd name="connsiteY74" fmla="*/ 4037596 h 4048526"/>
                <a:gd name="connsiteX75" fmla="*/ 7420132 w 8316952"/>
                <a:gd name="connsiteY75" fmla="*/ 4033536 h 4048526"/>
                <a:gd name="connsiteX76" fmla="*/ 7659974 w 8316952"/>
                <a:gd name="connsiteY76" fmla="*/ 4033536 h 4048526"/>
                <a:gd name="connsiteX77" fmla="*/ 7854846 w 8316952"/>
                <a:gd name="connsiteY77" fmla="*/ 4033536 h 4048526"/>
                <a:gd name="connsiteX78" fmla="*/ 7964696 w 8316952"/>
                <a:gd name="connsiteY78" fmla="*/ 4032834 h 4048526"/>
                <a:gd name="connsiteX79" fmla="*/ 8101012 w 8316952"/>
                <a:gd name="connsiteY79" fmla="*/ 4030725 h 4048526"/>
                <a:gd name="connsiteX80" fmla="*/ 8295572 w 8316952"/>
                <a:gd name="connsiteY80" fmla="*/ 4019249 h 4048526"/>
                <a:gd name="connsiteX81" fmla="*/ 8165580 w 8316952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210269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02812 w 8295868"/>
                <a:gd name="connsiteY76" fmla="*/ 4043061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812296 w 8295868"/>
                <a:gd name="connsiteY78" fmla="*/ 4028071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8280"/>
                <a:gd name="connsiteY0" fmla="*/ 4033536 h 4048526"/>
                <a:gd name="connsiteX1" fmla="*/ 539646 w 8298280"/>
                <a:gd name="connsiteY1" fmla="*/ 4033536 h 4048526"/>
                <a:gd name="connsiteX2" fmla="*/ 989351 w 8298280"/>
                <a:gd name="connsiteY2" fmla="*/ 4048526 h 4048526"/>
                <a:gd name="connsiteX3" fmla="*/ 1409076 w 8298280"/>
                <a:gd name="connsiteY3" fmla="*/ 4048526 h 4048526"/>
                <a:gd name="connsiteX4" fmla="*/ 1648918 w 8298280"/>
                <a:gd name="connsiteY4" fmla="*/ 4033536 h 4048526"/>
                <a:gd name="connsiteX5" fmla="*/ 1723869 w 8298280"/>
                <a:gd name="connsiteY5" fmla="*/ 4033536 h 4048526"/>
                <a:gd name="connsiteX6" fmla="*/ 1843791 w 8298280"/>
                <a:gd name="connsiteY6" fmla="*/ 4033536 h 4048526"/>
                <a:gd name="connsiteX7" fmla="*/ 1963712 w 8298280"/>
                <a:gd name="connsiteY7" fmla="*/ 4033536 h 4048526"/>
                <a:gd name="connsiteX8" fmla="*/ 2068643 w 8298280"/>
                <a:gd name="connsiteY8" fmla="*/ 4018546 h 4048526"/>
                <a:gd name="connsiteX9" fmla="*/ 2158584 w 8298280"/>
                <a:gd name="connsiteY9" fmla="*/ 3988566 h 4048526"/>
                <a:gd name="connsiteX10" fmla="*/ 2233535 w 8298280"/>
                <a:gd name="connsiteY10" fmla="*/ 3958585 h 4048526"/>
                <a:gd name="connsiteX11" fmla="*/ 2293495 w 8298280"/>
                <a:gd name="connsiteY11" fmla="*/ 3928605 h 4048526"/>
                <a:gd name="connsiteX12" fmla="*/ 2353456 w 8298280"/>
                <a:gd name="connsiteY12" fmla="*/ 3913615 h 4048526"/>
                <a:gd name="connsiteX13" fmla="*/ 2428407 w 8298280"/>
                <a:gd name="connsiteY13" fmla="*/ 3868644 h 4048526"/>
                <a:gd name="connsiteX14" fmla="*/ 2503358 w 8298280"/>
                <a:gd name="connsiteY14" fmla="*/ 3823674 h 4048526"/>
                <a:gd name="connsiteX15" fmla="*/ 2563318 w 8298280"/>
                <a:gd name="connsiteY15" fmla="*/ 3778703 h 4048526"/>
                <a:gd name="connsiteX16" fmla="*/ 2638269 w 8298280"/>
                <a:gd name="connsiteY16" fmla="*/ 3688762 h 4048526"/>
                <a:gd name="connsiteX17" fmla="*/ 2683240 w 8298280"/>
                <a:gd name="connsiteY17" fmla="*/ 3643792 h 4048526"/>
                <a:gd name="connsiteX18" fmla="*/ 2758191 w 8298280"/>
                <a:gd name="connsiteY18" fmla="*/ 3508880 h 4048526"/>
                <a:gd name="connsiteX19" fmla="*/ 2833141 w 8298280"/>
                <a:gd name="connsiteY19" fmla="*/ 3433930 h 4048526"/>
                <a:gd name="connsiteX20" fmla="*/ 2908092 w 8298280"/>
                <a:gd name="connsiteY20" fmla="*/ 3254048 h 4048526"/>
                <a:gd name="connsiteX21" fmla="*/ 2983043 w 8298280"/>
                <a:gd name="connsiteY21" fmla="*/ 3104146 h 4048526"/>
                <a:gd name="connsiteX22" fmla="*/ 3043004 w 8298280"/>
                <a:gd name="connsiteY22" fmla="*/ 2939254 h 4048526"/>
                <a:gd name="connsiteX23" fmla="*/ 3117954 w 8298280"/>
                <a:gd name="connsiteY23" fmla="*/ 2744382 h 4048526"/>
                <a:gd name="connsiteX24" fmla="*/ 3192905 w 8298280"/>
                <a:gd name="connsiteY24" fmla="*/ 2534520 h 4048526"/>
                <a:gd name="connsiteX25" fmla="*/ 3252866 w 8298280"/>
                <a:gd name="connsiteY25" fmla="*/ 2324657 h 4048526"/>
                <a:gd name="connsiteX26" fmla="*/ 3314232 w 8298280"/>
                <a:gd name="connsiteY26" fmla="*/ 2113390 h 4048526"/>
                <a:gd name="connsiteX27" fmla="*/ 3357797 w 8298280"/>
                <a:gd name="connsiteY27" fmla="*/ 1934913 h 4048526"/>
                <a:gd name="connsiteX28" fmla="*/ 3416352 w 8298280"/>
                <a:gd name="connsiteY28" fmla="*/ 1774237 h 4048526"/>
                <a:gd name="connsiteX29" fmla="*/ 3477718 w 8298280"/>
                <a:gd name="connsiteY29" fmla="*/ 1575149 h 4048526"/>
                <a:gd name="connsiteX30" fmla="*/ 3522689 w 8298280"/>
                <a:gd name="connsiteY30" fmla="*/ 1380277 h 4048526"/>
                <a:gd name="connsiteX31" fmla="*/ 3582650 w 8298280"/>
                <a:gd name="connsiteY31" fmla="*/ 1140434 h 4048526"/>
                <a:gd name="connsiteX32" fmla="*/ 3672591 w 8298280"/>
                <a:gd name="connsiteY32" fmla="*/ 885602 h 4048526"/>
                <a:gd name="connsiteX33" fmla="*/ 3732551 w 8298280"/>
                <a:gd name="connsiteY33" fmla="*/ 690730 h 4048526"/>
                <a:gd name="connsiteX34" fmla="*/ 3807502 w 8298280"/>
                <a:gd name="connsiteY34" fmla="*/ 480867 h 4048526"/>
                <a:gd name="connsiteX35" fmla="*/ 3867463 w 8298280"/>
                <a:gd name="connsiteY35" fmla="*/ 330966 h 4048526"/>
                <a:gd name="connsiteX36" fmla="*/ 3913838 w 8298280"/>
                <a:gd name="connsiteY36" fmla="*/ 215807 h 4048526"/>
                <a:gd name="connsiteX37" fmla="*/ 3987384 w 8298280"/>
                <a:gd name="connsiteY37" fmla="*/ 106113 h 4048526"/>
                <a:gd name="connsiteX38" fmla="*/ 4062335 w 8298280"/>
                <a:gd name="connsiteY38" fmla="*/ 16172 h 4048526"/>
                <a:gd name="connsiteX39" fmla="*/ 4152276 w 8298280"/>
                <a:gd name="connsiteY39" fmla="*/ 1182 h 4048526"/>
                <a:gd name="connsiteX40" fmla="*/ 4227227 w 8298280"/>
                <a:gd name="connsiteY40" fmla="*/ 31162 h 4048526"/>
                <a:gd name="connsiteX41" fmla="*/ 4295307 w 8298280"/>
                <a:gd name="connsiteY41" fmla="*/ 119698 h 4048526"/>
                <a:gd name="connsiteX42" fmla="*/ 4370258 w 8298280"/>
                <a:gd name="connsiteY42" fmla="*/ 229391 h 4048526"/>
                <a:gd name="connsiteX43" fmla="*/ 4426862 w 8298280"/>
                <a:gd name="connsiteY43" fmla="*/ 345253 h 4048526"/>
                <a:gd name="connsiteX44" fmla="*/ 4478000 w 8298280"/>
                <a:gd name="connsiteY44" fmla="*/ 480867 h 4048526"/>
                <a:gd name="connsiteX45" fmla="*/ 4551545 w 8298280"/>
                <a:gd name="connsiteY45" fmla="*/ 680502 h 4048526"/>
                <a:gd name="connsiteX46" fmla="*/ 4621031 w 8298280"/>
                <a:gd name="connsiteY46" fmla="*/ 866552 h 4048526"/>
                <a:gd name="connsiteX47" fmla="*/ 4691922 w 8298280"/>
                <a:gd name="connsiteY47" fmla="*/ 1095464 h 4048526"/>
                <a:gd name="connsiteX48" fmla="*/ 4766873 w 8298280"/>
                <a:gd name="connsiteY48" fmla="*/ 1335307 h 4048526"/>
                <a:gd name="connsiteX49" fmla="*/ 4849943 w 8298280"/>
                <a:gd name="connsiteY49" fmla="*/ 1594199 h 4048526"/>
                <a:gd name="connsiteX50" fmla="*/ 4916774 w 8298280"/>
                <a:gd name="connsiteY50" fmla="*/ 1829982 h 4048526"/>
                <a:gd name="connsiteX51" fmla="*/ 4976735 w 8298280"/>
                <a:gd name="connsiteY51" fmla="*/ 2099805 h 4048526"/>
                <a:gd name="connsiteX52" fmla="*/ 5025765 w 8298280"/>
                <a:gd name="connsiteY52" fmla="*/ 2298737 h 4048526"/>
                <a:gd name="connsiteX53" fmla="*/ 5110943 w 8298280"/>
                <a:gd name="connsiteY53" fmla="*/ 2529758 h 4048526"/>
                <a:gd name="connsiteX54" fmla="*/ 5171607 w 8298280"/>
                <a:gd name="connsiteY54" fmla="*/ 2714402 h 4048526"/>
                <a:gd name="connsiteX55" fmla="*/ 5242498 w 8298280"/>
                <a:gd name="connsiteY55" fmla="*/ 2890224 h 4048526"/>
                <a:gd name="connsiteX56" fmla="*/ 5306518 w 8298280"/>
                <a:gd name="connsiteY56" fmla="*/ 3059175 h 4048526"/>
                <a:gd name="connsiteX57" fmla="*/ 5366479 w 8298280"/>
                <a:gd name="connsiteY57" fmla="*/ 3210482 h 4048526"/>
                <a:gd name="connsiteX58" fmla="*/ 5437370 w 8298280"/>
                <a:gd name="connsiteY58" fmla="*/ 3378029 h 4048526"/>
                <a:gd name="connsiteX59" fmla="*/ 5512321 w 8298280"/>
                <a:gd name="connsiteY59" fmla="*/ 3517000 h 4048526"/>
                <a:gd name="connsiteX60" fmla="*/ 5595391 w 8298280"/>
                <a:gd name="connsiteY60" fmla="*/ 3616466 h 4048526"/>
                <a:gd name="connsiteX61" fmla="*/ 5662223 w 8298280"/>
                <a:gd name="connsiteY61" fmla="*/ 3693525 h 4048526"/>
                <a:gd name="connsiteX62" fmla="*/ 5726243 w 8298280"/>
                <a:gd name="connsiteY62" fmla="*/ 3748723 h 4048526"/>
                <a:gd name="connsiteX63" fmla="*/ 5786204 w 8298280"/>
                <a:gd name="connsiteY63" fmla="*/ 3793693 h 4048526"/>
                <a:gd name="connsiteX64" fmla="*/ 5861154 w 8298280"/>
                <a:gd name="connsiteY64" fmla="*/ 3838664 h 4048526"/>
                <a:gd name="connsiteX65" fmla="*/ 5921115 w 8298280"/>
                <a:gd name="connsiteY65" fmla="*/ 3868644 h 4048526"/>
                <a:gd name="connsiteX66" fmla="*/ 5991304 w 8298280"/>
                <a:gd name="connsiteY66" fmla="*/ 3914317 h 4048526"/>
                <a:gd name="connsiteX67" fmla="*/ 6070315 w 8298280"/>
                <a:gd name="connsiteY67" fmla="*/ 3949060 h 4048526"/>
                <a:gd name="connsiteX68" fmla="*/ 6154087 w 8298280"/>
                <a:gd name="connsiteY68" fmla="*/ 3972170 h 4048526"/>
                <a:gd name="connsiteX69" fmla="*/ 6263781 w 8298280"/>
                <a:gd name="connsiteY69" fmla="*/ 4006913 h 4048526"/>
                <a:gd name="connsiteX70" fmla="*/ 6406109 w 8298280"/>
                <a:gd name="connsiteY70" fmla="*/ 4026666 h 4048526"/>
                <a:gd name="connsiteX71" fmla="*/ 6568347 w 8298280"/>
                <a:gd name="connsiteY71" fmla="*/ 4042359 h 4048526"/>
                <a:gd name="connsiteX72" fmla="*/ 6797259 w 8298280"/>
                <a:gd name="connsiteY72" fmla="*/ 4043061 h 4048526"/>
                <a:gd name="connsiteX73" fmla="*/ 6998298 w 8298280"/>
                <a:gd name="connsiteY73" fmla="*/ 4043061 h 4048526"/>
                <a:gd name="connsiteX74" fmla="*/ 7167407 w 8298280"/>
                <a:gd name="connsiteY74" fmla="*/ 4037596 h 4048526"/>
                <a:gd name="connsiteX75" fmla="*/ 7329645 w 8298280"/>
                <a:gd name="connsiteY75" fmla="*/ 4033536 h 4048526"/>
                <a:gd name="connsiteX76" fmla="*/ 7521862 w 8298280"/>
                <a:gd name="connsiteY76" fmla="*/ 4038298 h 4048526"/>
                <a:gd name="connsiteX77" fmla="*/ 7673871 w 8298280"/>
                <a:gd name="connsiteY77" fmla="*/ 4033536 h 4048526"/>
                <a:gd name="connsiteX78" fmla="*/ 7812296 w 8298280"/>
                <a:gd name="connsiteY78" fmla="*/ 4028071 h 4048526"/>
                <a:gd name="connsiteX79" fmla="*/ 7958137 w 8298280"/>
                <a:gd name="connsiteY79" fmla="*/ 4030725 h 4048526"/>
                <a:gd name="connsiteX80" fmla="*/ 8295572 w 8298280"/>
                <a:gd name="connsiteY80" fmla="*/ 4019249 h 4048526"/>
                <a:gd name="connsiteX81" fmla="*/ 8165580 w 8298280"/>
                <a:gd name="connsiteY81" fmla="*/ 3737558 h 4048526"/>
                <a:gd name="connsiteX0" fmla="*/ 0 w 8165580"/>
                <a:gd name="connsiteY0" fmla="*/ 4033536 h 4048526"/>
                <a:gd name="connsiteX1" fmla="*/ 539646 w 8165580"/>
                <a:gd name="connsiteY1" fmla="*/ 4033536 h 4048526"/>
                <a:gd name="connsiteX2" fmla="*/ 989351 w 8165580"/>
                <a:gd name="connsiteY2" fmla="*/ 4048526 h 4048526"/>
                <a:gd name="connsiteX3" fmla="*/ 1409076 w 8165580"/>
                <a:gd name="connsiteY3" fmla="*/ 4048526 h 4048526"/>
                <a:gd name="connsiteX4" fmla="*/ 1648918 w 8165580"/>
                <a:gd name="connsiteY4" fmla="*/ 4033536 h 4048526"/>
                <a:gd name="connsiteX5" fmla="*/ 1723869 w 8165580"/>
                <a:gd name="connsiteY5" fmla="*/ 4033536 h 4048526"/>
                <a:gd name="connsiteX6" fmla="*/ 1843791 w 8165580"/>
                <a:gd name="connsiteY6" fmla="*/ 4033536 h 4048526"/>
                <a:gd name="connsiteX7" fmla="*/ 1963712 w 8165580"/>
                <a:gd name="connsiteY7" fmla="*/ 4033536 h 4048526"/>
                <a:gd name="connsiteX8" fmla="*/ 2068643 w 8165580"/>
                <a:gd name="connsiteY8" fmla="*/ 4018546 h 4048526"/>
                <a:gd name="connsiteX9" fmla="*/ 2158584 w 8165580"/>
                <a:gd name="connsiteY9" fmla="*/ 3988566 h 4048526"/>
                <a:gd name="connsiteX10" fmla="*/ 2233535 w 8165580"/>
                <a:gd name="connsiteY10" fmla="*/ 3958585 h 4048526"/>
                <a:gd name="connsiteX11" fmla="*/ 2293495 w 8165580"/>
                <a:gd name="connsiteY11" fmla="*/ 3928605 h 4048526"/>
                <a:gd name="connsiteX12" fmla="*/ 2353456 w 8165580"/>
                <a:gd name="connsiteY12" fmla="*/ 3913615 h 4048526"/>
                <a:gd name="connsiteX13" fmla="*/ 2428407 w 8165580"/>
                <a:gd name="connsiteY13" fmla="*/ 3868644 h 4048526"/>
                <a:gd name="connsiteX14" fmla="*/ 2503358 w 8165580"/>
                <a:gd name="connsiteY14" fmla="*/ 3823674 h 4048526"/>
                <a:gd name="connsiteX15" fmla="*/ 2563318 w 8165580"/>
                <a:gd name="connsiteY15" fmla="*/ 3778703 h 4048526"/>
                <a:gd name="connsiteX16" fmla="*/ 2638269 w 8165580"/>
                <a:gd name="connsiteY16" fmla="*/ 3688762 h 4048526"/>
                <a:gd name="connsiteX17" fmla="*/ 2683240 w 8165580"/>
                <a:gd name="connsiteY17" fmla="*/ 3643792 h 4048526"/>
                <a:gd name="connsiteX18" fmla="*/ 2758191 w 8165580"/>
                <a:gd name="connsiteY18" fmla="*/ 3508880 h 4048526"/>
                <a:gd name="connsiteX19" fmla="*/ 2833141 w 8165580"/>
                <a:gd name="connsiteY19" fmla="*/ 3433930 h 4048526"/>
                <a:gd name="connsiteX20" fmla="*/ 2908092 w 8165580"/>
                <a:gd name="connsiteY20" fmla="*/ 3254048 h 4048526"/>
                <a:gd name="connsiteX21" fmla="*/ 2983043 w 8165580"/>
                <a:gd name="connsiteY21" fmla="*/ 3104146 h 4048526"/>
                <a:gd name="connsiteX22" fmla="*/ 3043004 w 8165580"/>
                <a:gd name="connsiteY22" fmla="*/ 2939254 h 4048526"/>
                <a:gd name="connsiteX23" fmla="*/ 3117954 w 8165580"/>
                <a:gd name="connsiteY23" fmla="*/ 2744382 h 4048526"/>
                <a:gd name="connsiteX24" fmla="*/ 3192905 w 8165580"/>
                <a:gd name="connsiteY24" fmla="*/ 2534520 h 4048526"/>
                <a:gd name="connsiteX25" fmla="*/ 3252866 w 8165580"/>
                <a:gd name="connsiteY25" fmla="*/ 2324657 h 4048526"/>
                <a:gd name="connsiteX26" fmla="*/ 3314232 w 8165580"/>
                <a:gd name="connsiteY26" fmla="*/ 2113390 h 4048526"/>
                <a:gd name="connsiteX27" fmla="*/ 3357797 w 8165580"/>
                <a:gd name="connsiteY27" fmla="*/ 1934913 h 4048526"/>
                <a:gd name="connsiteX28" fmla="*/ 3416352 w 8165580"/>
                <a:gd name="connsiteY28" fmla="*/ 1774237 h 4048526"/>
                <a:gd name="connsiteX29" fmla="*/ 3477718 w 8165580"/>
                <a:gd name="connsiteY29" fmla="*/ 1575149 h 4048526"/>
                <a:gd name="connsiteX30" fmla="*/ 3522689 w 8165580"/>
                <a:gd name="connsiteY30" fmla="*/ 1380277 h 4048526"/>
                <a:gd name="connsiteX31" fmla="*/ 3582650 w 8165580"/>
                <a:gd name="connsiteY31" fmla="*/ 1140434 h 4048526"/>
                <a:gd name="connsiteX32" fmla="*/ 3672591 w 8165580"/>
                <a:gd name="connsiteY32" fmla="*/ 885602 h 4048526"/>
                <a:gd name="connsiteX33" fmla="*/ 3732551 w 8165580"/>
                <a:gd name="connsiteY33" fmla="*/ 690730 h 4048526"/>
                <a:gd name="connsiteX34" fmla="*/ 3807502 w 8165580"/>
                <a:gd name="connsiteY34" fmla="*/ 480867 h 4048526"/>
                <a:gd name="connsiteX35" fmla="*/ 3867463 w 8165580"/>
                <a:gd name="connsiteY35" fmla="*/ 330966 h 4048526"/>
                <a:gd name="connsiteX36" fmla="*/ 3913838 w 8165580"/>
                <a:gd name="connsiteY36" fmla="*/ 215807 h 4048526"/>
                <a:gd name="connsiteX37" fmla="*/ 3987384 w 8165580"/>
                <a:gd name="connsiteY37" fmla="*/ 106113 h 4048526"/>
                <a:gd name="connsiteX38" fmla="*/ 4062335 w 8165580"/>
                <a:gd name="connsiteY38" fmla="*/ 16172 h 4048526"/>
                <a:gd name="connsiteX39" fmla="*/ 4152276 w 8165580"/>
                <a:gd name="connsiteY39" fmla="*/ 1182 h 4048526"/>
                <a:gd name="connsiteX40" fmla="*/ 4227227 w 8165580"/>
                <a:gd name="connsiteY40" fmla="*/ 31162 h 4048526"/>
                <a:gd name="connsiteX41" fmla="*/ 4295307 w 8165580"/>
                <a:gd name="connsiteY41" fmla="*/ 119698 h 4048526"/>
                <a:gd name="connsiteX42" fmla="*/ 4370258 w 8165580"/>
                <a:gd name="connsiteY42" fmla="*/ 229391 h 4048526"/>
                <a:gd name="connsiteX43" fmla="*/ 4426862 w 8165580"/>
                <a:gd name="connsiteY43" fmla="*/ 345253 h 4048526"/>
                <a:gd name="connsiteX44" fmla="*/ 4478000 w 8165580"/>
                <a:gd name="connsiteY44" fmla="*/ 480867 h 4048526"/>
                <a:gd name="connsiteX45" fmla="*/ 4551545 w 8165580"/>
                <a:gd name="connsiteY45" fmla="*/ 680502 h 4048526"/>
                <a:gd name="connsiteX46" fmla="*/ 4621031 w 8165580"/>
                <a:gd name="connsiteY46" fmla="*/ 866552 h 4048526"/>
                <a:gd name="connsiteX47" fmla="*/ 4691922 w 8165580"/>
                <a:gd name="connsiteY47" fmla="*/ 1095464 h 4048526"/>
                <a:gd name="connsiteX48" fmla="*/ 4766873 w 8165580"/>
                <a:gd name="connsiteY48" fmla="*/ 1335307 h 4048526"/>
                <a:gd name="connsiteX49" fmla="*/ 4849943 w 8165580"/>
                <a:gd name="connsiteY49" fmla="*/ 1594199 h 4048526"/>
                <a:gd name="connsiteX50" fmla="*/ 4916774 w 8165580"/>
                <a:gd name="connsiteY50" fmla="*/ 1829982 h 4048526"/>
                <a:gd name="connsiteX51" fmla="*/ 4976735 w 8165580"/>
                <a:gd name="connsiteY51" fmla="*/ 2099805 h 4048526"/>
                <a:gd name="connsiteX52" fmla="*/ 5025765 w 8165580"/>
                <a:gd name="connsiteY52" fmla="*/ 2298737 h 4048526"/>
                <a:gd name="connsiteX53" fmla="*/ 5110943 w 8165580"/>
                <a:gd name="connsiteY53" fmla="*/ 2529758 h 4048526"/>
                <a:gd name="connsiteX54" fmla="*/ 5171607 w 8165580"/>
                <a:gd name="connsiteY54" fmla="*/ 2714402 h 4048526"/>
                <a:gd name="connsiteX55" fmla="*/ 5242498 w 8165580"/>
                <a:gd name="connsiteY55" fmla="*/ 2890224 h 4048526"/>
                <a:gd name="connsiteX56" fmla="*/ 5306518 w 8165580"/>
                <a:gd name="connsiteY56" fmla="*/ 3059175 h 4048526"/>
                <a:gd name="connsiteX57" fmla="*/ 5366479 w 8165580"/>
                <a:gd name="connsiteY57" fmla="*/ 3210482 h 4048526"/>
                <a:gd name="connsiteX58" fmla="*/ 5437370 w 8165580"/>
                <a:gd name="connsiteY58" fmla="*/ 3378029 h 4048526"/>
                <a:gd name="connsiteX59" fmla="*/ 5512321 w 8165580"/>
                <a:gd name="connsiteY59" fmla="*/ 3517000 h 4048526"/>
                <a:gd name="connsiteX60" fmla="*/ 5595391 w 8165580"/>
                <a:gd name="connsiteY60" fmla="*/ 3616466 h 4048526"/>
                <a:gd name="connsiteX61" fmla="*/ 5662223 w 8165580"/>
                <a:gd name="connsiteY61" fmla="*/ 3693525 h 4048526"/>
                <a:gd name="connsiteX62" fmla="*/ 5726243 w 8165580"/>
                <a:gd name="connsiteY62" fmla="*/ 3748723 h 4048526"/>
                <a:gd name="connsiteX63" fmla="*/ 5786204 w 8165580"/>
                <a:gd name="connsiteY63" fmla="*/ 3793693 h 4048526"/>
                <a:gd name="connsiteX64" fmla="*/ 5861154 w 8165580"/>
                <a:gd name="connsiteY64" fmla="*/ 3838664 h 4048526"/>
                <a:gd name="connsiteX65" fmla="*/ 5921115 w 8165580"/>
                <a:gd name="connsiteY65" fmla="*/ 3868644 h 4048526"/>
                <a:gd name="connsiteX66" fmla="*/ 5991304 w 8165580"/>
                <a:gd name="connsiteY66" fmla="*/ 3914317 h 4048526"/>
                <a:gd name="connsiteX67" fmla="*/ 6070315 w 8165580"/>
                <a:gd name="connsiteY67" fmla="*/ 3949060 h 4048526"/>
                <a:gd name="connsiteX68" fmla="*/ 6154087 w 8165580"/>
                <a:gd name="connsiteY68" fmla="*/ 3972170 h 4048526"/>
                <a:gd name="connsiteX69" fmla="*/ 6263781 w 8165580"/>
                <a:gd name="connsiteY69" fmla="*/ 4006913 h 4048526"/>
                <a:gd name="connsiteX70" fmla="*/ 6406109 w 8165580"/>
                <a:gd name="connsiteY70" fmla="*/ 4026666 h 4048526"/>
                <a:gd name="connsiteX71" fmla="*/ 6568347 w 8165580"/>
                <a:gd name="connsiteY71" fmla="*/ 4042359 h 4048526"/>
                <a:gd name="connsiteX72" fmla="*/ 6797259 w 8165580"/>
                <a:gd name="connsiteY72" fmla="*/ 4043061 h 4048526"/>
                <a:gd name="connsiteX73" fmla="*/ 6998298 w 8165580"/>
                <a:gd name="connsiteY73" fmla="*/ 4043061 h 4048526"/>
                <a:gd name="connsiteX74" fmla="*/ 7167407 w 8165580"/>
                <a:gd name="connsiteY74" fmla="*/ 4037596 h 4048526"/>
                <a:gd name="connsiteX75" fmla="*/ 7329645 w 8165580"/>
                <a:gd name="connsiteY75" fmla="*/ 4033536 h 4048526"/>
                <a:gd name="connsiteX76" fmla="*/ 7521862 w 8165580"/>
                <a:gd name="connsiteY76" fmla="*/ 4038298 h 4048526"/>
                <a:gd name="connsiteX77" fmla="*/ 7673871 w 8165580"/>
                <a:gd name="connsiteY77" fmla="*/ 4033536 h 4048526"/>
                <a:gd name="connsiteX78" fmla="*/ 7812296 w 8165580"/>
                <a:gd name="connsiteY78" fmla="*/ 4028071 h 4048526"/>
                <a:gd name="connsiteX79" fmla="*/ 7958137 w 8165580"/>
                <a:gd name="connsiteY79" fmla="*/ 4030725 h 4048526"/>
                <a:gd name="connsiteX80" fmla="*/ 8076497 w 8165580"/>
                <a:gd name="connsiteY80" fmla="*/ 3985911 h 4048526"/>
                <a:gd name="connsiteX81" fmla="*/ 8165580 w 8165580"/>
                <a:gd name="connsiteY81" fmla="*/ 3737558 h 4048526"/>
                <a:gd name="connsiteX0" fmla="*/ 0 w 8189393"/>
                <a:gd name="connsiteY0" fmla="*/ 4033536 h 4048526"/>
                <a:gd name="connsiteX1" fmla="*/ 539646 w 8189393"/>
                <a:gd name="connsiteY1" fmla="*/ 4033536 h 4048526"/>
                <a:gd name="connsiteX2" fmla="*/ 989351 w 8189393"/>
                <a:gd name="connsiteY2" fmla="*/ 4048526 h 4048526"/>
                <a:gd name="connsiteX3" fmla="*/ 1409076 w 8189393"/>
                <a:gd name="connsiteY3" fmla="*/ 4048526 h 4048526"/>
                <a:gd name="connsiteX4" fmla="*/ 1648918 w 8189393"/>
                <a:gd name="connsiteY4" fmla="*/ 4033536 h 4048526"/>
                <a:gd name="connsiteX5" fmla="*/ 1723869 w 8189393"/>
                <a:gd name="connsiteY5" fmla="*/ 4033536 h 4048526"/>
                <a:gd name="connsiteX6" fmla="*/ 1843791 w 8189393"/>
                <a:gd name="connsiteY6" fmla="*/ 4033536 h 4048526"/>
                <a:gd name="connsiteX7" fmla="*/ 1963712 w 8189393"/>
                <a:gd name="connsiteY7" fmla="*/ 4033536 h 4048526"/>
                <a:gd name="connsiteX8" fmla="*/ 2068643 w 8189393"/>
                <a:gd name="connsiteY8" fmla="*/ 4018546 h 4048526"/>
                <a:gd name="connsiteX9" fmla="*/ 2158584 w 8189393"/>
                <a:gd name="connsiteY9" fmla="*/ 3988566 h 4048526"/>
                <a:gd name="connsiteX10" fmla="*/ 2233535 w 8189393"/>
                <a:gd name="connsiteY10" fmla="*/ 3958585 h 4048526"/>
                <a:gd name="connsiteX11" fmla="*/ 2293495 w 8189393"/>
                <a:gd name="connsiteY11" fmla="*/ 3928605 h 4048526"/>
                <a:gd name="connsiteX12" fmla="*/ 2353456 w 8189393"/>
                <a:gd name="connsiteY12" fmla="*/ 3913615 h 4048526"/>
                <a:gd name="connsiteX13" fmla="*/ 2428407 w 8189393"/>
                <a:gd name="connsiteY13" fmla="*/ 3868644 h 4048526"/>
                <a:gd name="connsiteX14" fmla="*/ 2503358 w 8189393"/>
                <a:gd name="connsiteY14" fmla="*/ 3823674 h 4048526"/>
                <a:gd name="connsiteX15" fmla="*/ 2563318 w 8189393"/>
                <a:gd name="connsiteY15" fmla="*/ 3778703 h 4048526"/>
                <a:gd name="connsiteX16" fmla="*/ 2638269 w 8189393"/>
                <a:gd name="connsiteY16" fmla="*/ 3688762 h 4048526"/>
                <a:gd name="connsiteX17" fmla="*/ 2683240 w 8189393"/>
                <a:gd name="connsiteY17" fmla="*/ 3643792 h 4048526"/>
                <a:gd name="connsiteX18" fmla="*/ 2758191 w 8189393"/>
                <a:gd name="connsiteY18" fmla="*/ 3508880 h 4048526"/>
                <a:gd name="connsiteX19" fmla="*/ 2833141 w 8189393"/>
                <a:gd name="connsiteY19" fmla="*/ 3433930 h 4048526"/>
                <a:gd name="connsiteX20" fmla="*/ 2908092 w 8189393"/>
                <a:gd name="connsiteY20" fmla="*/ 3254048 h 4048526"/>
                <a:gd name="connsiteX21" fmla="*/ 2983043 w 8189393"/>
                <a:gd name="connsiteY21" fmla="*/ 3104146 h 4048526"/>
                <a:gd name="connsiteX22" fmla="*/ 3043004 w 8189393"/>
                <a:gd name="connsiteY22" fmla="*/ 2939254 h 4048526"/>
                <a:gd name="connsiteX23" fmla="*/ 3117954 w 8189393"/>
                <a:gd name="connsiteY23" fmla="*/ 2744382 h 4048526"/>
                <a:gd name="connsiteX24" fmla="*/ 3192905 w 8189393"/>
                <a:gd name="connsiteY24" fmla="*/ 2534520 h 4048526"/>
                <a:gd name="connsiteX25" fmla="*/ 3252866 w 8189393"/>
                <a:gd name="connsiteY25" fmla="*/ 2324657 h 4048526"/>
                <a:gd name="connsiteX26" fmla="*/ 3314232 w 8189393"/>
                <a:gd name="connsiteY26" fmla="*/ 2113390 h 4048526"/>
                <a:gd name="connsiteX27" fmla="*/ 3357797 w 8189393"/>
                <a:gd name="connsiteY27" fmla="*/ 1934913 h 4048526"/>
                <a:gd name="connsiteX28" fmla="*/ 3416352 w 8189393"/>
                <a:gd name="connsiteY28" fmla="*/ 1774237 h 4048526"/>
                <a:gd name="connsiteX29" fmla="*/ 3477718 w 8189393"/>
                <a:gd name="connsiteY29" fmla="*/ 1575149 h 4048526"/>
                <a:gd name="connsiteX30" fmla="*/ 3522689 w 8189393"/>
                <a:gd name="connsiteY30" fmla="*/ 1380277 h 4048526"/>
                <a:gd name="connsiteX31" fmla="*/ 3582650 w 8189393"/>
                <a:gd name="connsiteY31" fmla="*/ 1140434 h 4048526"/>
                <a:gd name="connsiteX32" fmla="*/ 3672591 w 8189393"/>
                <a:gd name="connsiteY32" fmla="*/ 885602 h 4048526"/>
                <a:gd name="connsiteX33" fmla="*/ 3732551 w 8189393"/>
                <a:gd name="connsiteY33" fmla="*/ 690730 h 4048526"/>
                <a:gd name="connsiteX34" fmla="*/ 3807502 w 8189393"/>
                <a:gd name="connsiteY34" fmla="*/ 480867 h 4048526"/>
                <a:gd name="connsiteX35" fmla="*/ 3867463 w 8189393"/>
                <a:gd name="connsiteY35" fmla="*/ 330966 h 4048526"/>
                <a:gd name="connsiteX36" fmla="*/ 3913838 w 8189393"/>
                <a:gd name="connsiteY36" fmla="*/ 215807 h 4048526"/>
                <a:gd name="connsiteX37" fmla="*/ 3987384 w 8189393"/>
                <a:gd name="connsiteY37" fmla="*/ 106113 h 4048526"/>
                <a:gd name="connsiteX38" fmla="*/ 4062335 w 8189393"/>
                <a:gd name="connsiteY38" fmla="*/ 16172 h 4048526"/>
                <a:gd name="connsiteX39" fmla="*/ 4152276 w 8189393"/>
                <a:gd name="connsiteY39" fmla="*/ 1182 h 4048526"/>
                <a:gd name="connsiteX40" fmla="*/ 4227227 w 8189393"/>
                <a:gd name="connsiteY40" fmla="*/ 31162 h 4048526"/>
                <a:gd name="connsiteX41" fmla="*/ 4295307 w 8189393"/>
                <a:gd name="connsiteY41" fmla="*/ 119698 h 4048526"/>
                <a:gd name="connsiteX42" fmla="*/ 4370258 w 8189393"/>
                <a:gd name="connsiteY42" fmla="*/ 229391 h 4048526"/>
                <a:gd name="connsiteX43" fmla="*/ 4426862 w 8189393"/>
                <a:gd name="connsiteY43" fmla="*/ 345253 h 4048526"/>
                <a:gd name="connsiteX44" fmla="*/ 4478000 w 8189393"/>
                <a:gd name="connsiteY44" fmla="*/ 480867 h 4048526"/>
                <a:gd name="connsiteX45" fmla="*/ 4551545 w 8189393"/>
                <a:gd name="connsiteY45" fmla="*/ 680502 h 4048526"/>
                <a:gd name="connsiteX46" fmla="*/ 4621031 w 8189393"/>
                <a:gd name="connsiteY46" fmla="*/ 866552 h 4048526"/>
                <a:gd name="connsiteX47" fmla="*/ 4691922 w 8189393"/>
                <a:gd name="connsiteY47" fmla="*/ 1095464 h 4048526"/>
                <a:gd name="connsiteX48" fmla="*/ 4766873 w 8189393"/>
                <a:gd name="connsiteY48" fmla="*/ 1335307 h 4048526"/>
                <a:gd name="connsiteX49" fmla="*/ 4849943 w 8189393"/>
                <a:gd name="connsiteY49" fmla="*/ 1594199 h 4048526"/>
                <a:gd name="connsiteX50" fmla="*/ 4916774 w 8189393"/>
                <a:gd name="connsiteY50" fmla="*/ 1829982 h 4048526"/>
                <a:gd name="connsiteX51" fmla="*/ 4976735 w 8189393"/>
                <a:gd name="connsiteY51" fmla="*/ 2099805 h 4048526"/>
                <a:gd name="connsiteX52" fmla="*/ 5025765 w 8189393"/>
                <a:gd name="connsiteY52" fmla="*/ 2298737 h 4048526"/>
                <a:gd name="connsiteX53" fmla="*/ 5110943 w 8189393"/>
                <a:gd name="connsiteY53" fmla="*/ 2529758 h 4048526"/>
                <a:gd name="connsiteX54" fmla="*/ 5171607 w 8189393"/>
                <a:gd name="connsiteY54" fmla="*/ 2714402 h 4048526"/>
                <a:gd name="connsiteX55" fmla="*/ 5242498 w 8189393"/>
                <a:gd name="connsiteY55" fmla="*/ 2890224 h 4048526"/>
                <a:gd name="connsiteX56" fmla="*/ 5306518 w 8189393"/>
                <a:gd name="connsiteY56" fmla="*/ 3059175 h 4048526"/>
                <a:gd name="connsiteX57" fmla="*/ 5366479 w 8189393"/>
                <a:gd name="connsiteY57" fmla="*/ 3210482 h 4048526"/>
                <a:gd name="connsiteX58" fmla="*/ 5437370 w 8189393"/>
                <a:gd name="connsiteY58" fmla="*/ 3378029 h 4048526"/>
                <a:gd name="connsiteX59" fmla="*/ 5512321 w 8189393"/>
                <a:gd name="connsiteY59" fmla="*/ 3517000 h 4048526"/>
                <a:gd name="connsiteX60" fmla="*/ 5595391 w 8189393"/>
                <a:gd name="connsiteY60" fmla="*/ 3616466 h 4048526"/>
                <a:gd name="connsiteX61" fmla="*/ 5662223 w 8189393"/>
                <a:gd name="connsiteY61" fmla="*/ 3693525 h 4048526"/>
                <a:gd name="connsiteX62" fmla="*/ 5726243 w 8189393"/>
                <a:gd name="connsiteY62" fmla="*/ 3748723 h 4048526"/>
                <a:gd name="connsiteX63" fmla="*/ 5786204 w 8189393"/>
                <a:gd name="connsiteY63" fmla="*/ 3793693 h 4048526"/>
                <a:gd name="connsiteX64" fmla="*/ 5861154 w 8189393"/>
                <a:gd name="connsiteY64" fmla="*/ 3838664 h 4048526"/>
                <a:gd name="connsiteX65" fmla="*/ 5921115 w 8189393"/>
                <a:gd name="connsiteY65" fmla="*/ 3868644 h 4048526"/>
                <a:gd name="connsiteX66" fmla="*/ 5991304 w 8189393"/>
                <a:gd name="connsiteY66" fmla="*/ 3914317 h 4048526"/>
                <a:gd name="connsiteX67" fmla="*/ 6070315 w 8189393"/>
                <a:gd name="connsiteY67" fmla="*/ 3949060 h 4048526"/>
                <a:gd name="connsiteX68" fmla="*/ 6154087 w 8189393"/>
                <a:gd name="connsiteY68" fmla="*/ 3972170 h 4048526"/>
                <a:gd name="connsiteX69" fmla="*/ 6263781 w 8189393"/>
                <a:gd name="connsiteY69" fmla="*/ 4006913 h 4048526"/>
                <a:gd name="connsiteX70" fmla="*/ 6406109 w 8189393"/>
                <a:gd name="connsiteY70" fmla="*/ 4026666 h 4048526"/>
                <a:gd name="connsiteX71" fmla="*/ 6568347 w 8189393"/>
                <a:gd name="connsiteY71" fmla="*/ 4042359 h 4048526"/>
                <a:gd name="connsiteX72" fmla="*/ 6797259 w 8189393"/>
                <a:gd name="connsiteY72" fmla="*/ 4043061 h 4048526"/>
                <a:gd name="connsiteX73" fmla="*/ 6998298 w 8189393"/>
                <a:gd name="connsiteY73" fmla="*/ 4043061 h 4048526"/>
                <a:gd name="connsiteX74" fmla="*/ 7167407 w 8189393"/>
                <a:gd name="connsiteY74" fmla="*/ 4037596 h 4048526"/>
                <a:gd name="connsiteX75" fmla="*/ 7329645 w 8189393"/>
                <a:gd name="connsiteY75" fmla="*/ 4033536 h 4048526"/>
                <a:gd name="connsiteX76" fmla="*/ 7521862 w 8189393"/>
                <a:gd name="connsiteY76" fmla="*/ 4038298 h 4048526"/>
                <a:gd name="connsiteX77" fmla="*/ 7673871 w 8189393"/>
                <a:gd name="connsiteY77" fmla="*/ 4033536 h 4048526"/>
                <a:gd name="connsiteX78" fmla="*/ 7812296 w 8189393"/>
                <a:gd name="connsiteY78" fmla="*/ 4028071 h 4048526"/>
                <a:gd name="connsiteX79" fmla="*/ 7958137 w 8189393"/>
                <a:gd name="connsiteY79" fmla="*/ 4030725 h 4048526"/>
                <a:gd name="connsiteX80" fmla="*/ 8076497 w 8189393"/>
                <a:gd name="connsiteY80" fmla="*/ 3985911 h 4048526"/>
                <a:gd name="connsiteX81" fmla="*/ 8189393 w 8189393"/>
                <a:gd name="connsiteY81" fmla="*/ 4018545 h 4048526"/>
                <a:gd name="connsiteX0" fmla="*/ 0 w 8218718"/>
                <a:gd name="connsiteY0" fmla="*/ 4033536 h 4048526"/>
                <a:gd name="connsiteX1" fmla="*/ 539646 w 8218718"/>
                <a:gd name="connsiteY1" fmla="*/ 4033536 h 4048526"/>
                <a:gd name="connsiteX2" fmla="*/ 989351 w 8218718"/>
                <a:gd name="connsiteY2" fmla="*/ 4048526 h 4048526"/>
                <a:gd name="connsiteX3" fmla="*/ 1409076 w 8218718"/>
                <a:gd name="connsiteY3" fmla="*/ 4048526 h 4048526"/>
                <a:gd name="connsiteX4" fmla="*/ 1648918 w 8218718"/>
                <a:gd name="connsiteY4" fmla="*/ 4033536 h 4048526"/>
                <a:gd name="connsiteX5" fmla="*/ 1723869 w 8218718"/>
                <a:gd name="connsiteY5" fmla="*/ 4033536 h 4048526"/>
                <a:gd name="connsiteX6" fmla="*/ 1843791 w 8218718"/>
                <a:gd name="connsiteY6" fmla="*/ 4033536 h 4048526"/>
                <a:gd name="connsiteX7" fmla="*/ 1963712 w 8218718"/>
                <a:gd name="connsiteY7" fmla="*/ 4033536 h 4048526"/>
                <a:gd name="connsiteX8" fmla="*/ 2068643 w 8218718"/>
                <a:gd name="connsiteY8" fmla="*/ 4018546 h 4048526"/>
                <a:gd name="connsiteX9" fmla="*/ 2158584 w 8218718"/>
                <a:gd name="connsiteY9" fmla="*/ 3988566 h 4048526"/>
                <a:gd name="connsiteX10" fmla="*/ 2233535 w 8218718"/>
                <a:gd name="connsiteY10" fmla="*/ 3958585 h 4048526"/>
                <a:gd name="connsiteX11" fmla="*/ 2293495 w 8218718"/>
                <a:gd name="connsiteY11" fmla="*/ 3928605 h 4048526"/>
                <a:gd name="connsiteX12" fmla="*/ 2353456 w 8218718"/>
                <a:gd name="connsiteY12" fmla="*/ 3913615 h 4048526"/>
                <a:gd name="connsiteX13" fmla="*/ 2428407 w 8218718"/>
                <a:gd name="connsiteY13" fmla="*/ 3868644 h 4048526"/>
                <a:gd name="connsiteX14" fmla="*/ 2503358 w 8218718"/>
                <a:gd name="connsiteY14" fmla="*/ 3823674 h 4048526"/>
                <a:gd name="connsiteX15" fmla="*/ 2563318 w 8218718"/>
                <a:gd name="connsiteY15" fmla="*/ 3778703 h 4048526"/>
                <a:gd name="connsiteX16" fmla="*/ 2638269 w 8218718"/>
                <a:gd name="connsiteY16" fmla="*/ 3688762 h 4048526"/>
                <a:gd name="connsiteX17" fmla="*/ 2683240 w 8218718"/>
                <a:gd name="connsiteY17" fmla="*/ 3643792 h 4048526"/>
                <a:gd name="connsiteX18" fmla="*/ 2758191 w 8218718"/>
                <a:gd name="connsiteY18" fmla="*/ 3508880 h 4048526"/>
                <a:gd name="connsiteX19" fmla="*/ 2833141 w 8218718"/>
                <a:gd name="connsiteY19" fmla="*/ 3433930 h 4048526"/>
                <a:gd name="connsiteX20" fmla="*/ 2908092 w 8218718"/>
                <a:gd name="connsiteY20" fmla="*/ 3254048 h 4048526"/>
                <a:gd name="connsiteX21" fmla="*/ 2983043 w 8218718"/>
                <a:gd name="connsiteY21" fmla="*/ 3104146 h 4048526"/>
                <a:gd name="connsiteX22" fmla="*/ 3043004 w 8218718"/>
                <a:gd name="connsiteY22" fmla="*/ 2939254 h 4048526"/>
                <a:gd name="connsiteX23" fmla="*/ 3117954 w 8218718"/>
                <a:gd name="connsiteY23" fmla="*/ 2744382 h 4048526"/>
                <a:gd name="connsiteX24" fmla="*/ 3192905 w 8218718"/>
                <a:gd name="connsiteY24" fmla="*/ 2534520 h 4048526"/>
                <a:gd name="connsiteX25" fmla="*/ 3252866 w 8218718"/>
                <a:gd name="connsiteY25" fmla="*/ 2324657 h 4048526"/>
                <a:gd name="connsiteX26" fmla="*/ 3314232 w 8218718"/>
                <a:gd name="connsiteY26" fmla="*/ 2113390 h 4048526"/>
                <a:gd name="connsiteX27" fmla="*/ 3357797 w 8218718"/>
                <a:gd name="connsiteY27" fmla="*/ 1934913 h 4048526"/>
                <a:gd name="connsiteX28" fmla="*/ 3416352 w 8218718"/>
                <a:gd name="connsiteY28" fmla="*/ 1774237 h 4048526"/>
                <a:gd name="connsiteX29" fmla="*/ 3477718 w 8218718"/>
                <a:gd name="connsiteY29" fmla="*/ 1575149 h 4048526"/>
                <a:gd name="connsiteX30" fmla="*/ 3522689 w 8218718"/>
                <a:gd name="connsiteY30" fmla="*/ 1380277 h 4048526"/>
                <a:gd name="connsiteX31" fmla="*/ 3582650 w 8218718"/>
                <a:gd name="connsiteY31" fmla="*/ 1140434 h 4048526"/>
                <a:gd name="connsiteX32" fmla="*/ 3672591 w 8218718"/>
                <a:gd name="connsiteY32" fmla="*/ 885602 h 4048526"/>
                <a:gd name="connsiteX33" fmla="*/ 3732551 w 8218718"/>
                <a:gd name="connsiteY33" fmla="*/ 690730 h 4048526"/>
                <a:gd name="connsiteX34" fmla="*/ 3807502 w 8218718"/>
                <a:gd name="connsiteY34" fmla="*/ 480867 h 4048526"/>
                <a:gd name="connsiteX35" fmla="*/ 3867463 w 8218718"/>
                <a:gd name="connsiteY35" fmla="*/ 330966 h 4048526"/>
                <a:gd name="connsiteX36" fmla="*/ 3913838 w 8218718"/>
                <a:gd name="connsiteY36" fmla="*/ 215807 h 4048526"/>
                <a:gd name="connsiteX37" fmla="*/ 3987384 w 8218718"/>
                <a:gd name="connsiteY37" fmla="*/ 106113 h 4048526"/>
                <a:gd name="connsiteX38" fmla="*/ 4062335 w 8218718"/>
                <a:gd name="connsiteY38" fmla="*/ 16172 h 4048526"/>
                <a:gd name="connsiteX39" fmla="*/ 4152276 w 8218718"/>
                <a:gd name="connsiteY39" fmla="*/ 1182 h 4048526"/>
                <a:gd name="connsiteX40" fmla="*/ 4227227 w 8218718"/>
                <a:gd name="connsiteY40" fmla="*/ 31162 h 4048526"/>
                <a:gd name="connsiteX41" fmla="*/ 4295307 w 8218718"/>
                <a:gd name="connsiteY41" fmla="*/ 119698 h 4048526"/>
                <a:gd name="connsiteX42" fmla="*/ 4370258 w 8218718"/>
                <a:gd name="connsiteY42" fmla="*/ 229391 h 4048526"/>
                <a:gd name="connsiteX43" fmla="*/ 4426862 w 8218718"/>
                <a:gd name="connsiteY43" fmla="*/ 345253 h 4048526"/>
                <a:gd name="connsiteX44" fmla="*/ 4478000 w 8218718"/>
                <a:gd name="connsiteY44" fmla="*/ 480867 h 4048526"/>
                <a:gd name="connsiteX45" fmla="*/ 4551545 w 8218718"/>
                <a:gd name="connsiteY45" fmla="*/ 680502 h 4048526"/>
                <a:gd name="connsiteX46" fmla="*/ 4621031 w 8218718"/>
                <a:gd name="connsiteY46" fmla="*/ 866552 h 4048526"/>
                <a:gd name="connsiteX47" fmla="*/ 4691922 w 8218718"/>
                <a:gd name="connsiteY47" fmla="*/ 1095464 h 4048526"/>
                <a:gd name="connsiteX48" fmla="*/ 4766873 w 8218718"/>
                <a:gd name="connsiteY48" fmla="*/ 1335307 h 4048526"/>
                <a:gd name="connsiteX49" fmla="*/ 4849943 w 8218718"/>
                <a:gd name="connsiteY49" fmla="*/ 1594199 h 4048526"/>
                <a:gd name="connsiteX50" fmla="*/ 4916774 w 8218718"/>
                <a:gd name="connsiteY50" fmla="*/ 1829982 h 4048526"/>
                <a:gd name="connsiteX51" fmla="*/ 4976735 w 8218718"/>
                <a:gd name="connsiteY51" fmla="*/ 2099805 h 4048526"/>
                <a:gd name="connsiteX52" fmla="*/ 5025765 w 8218718"/>
                <a:gd name="connsiteY52" fmla="*/ 2298737 h 4048526"/>
                <a:gd name="connsiteX53" fmla="*/ 5110943 w 8218718"/>
                <a:gd name="connsiteY53" fmla="*/ 2529758 h 4048526"/>
                <a:gd name="connsiteX54" fmla="*/ 5171607 w 8218718"/>
                <a:gd name="connsiteY54" fmla="*/ 2714402 h 4048526"/>
                <a:gd name="connsiteX55" fmla="*/ 5242498 w 8218718"/>
                <a:gd name="connsiteY55" fmla="*/ 2890224 h 4048526"/>
                <a:gd name="connsiteX56" fmla="*/ 5306518 w 8218718"/>
                <a:gd name="connsiteY56" fmla="*/ 3059175 h 4048526"/>
                <a:gd name="connsiteX57" fmla="*/ 5366479 w 8218718"/>
                <a:gd name="connsiteY57" fmla="*/ 3210482 h 4048526"/>
                <a:gd name="connsiteX58" fmla="*/ 5437370 w 8218718"/>
                <a:gd name="connsiteY58" fmla="*/ 3378029 h 4048526"/>
                <a:gd name="connsiteX59" fmla="*/ 5512321 w 8218718"/>
                <a:gd name="connsiteY59" fmla="*/ 3517000 h 4048526"/>
                <a:gd name="connsiteX60" fmla="*/ 5595391 w 8218718"/>
                <a:gd name="connsiteY60" fmla="*/ 3616466 h 4048526"/>
                <a:gd name="connsiteX61" fmla="*/ 5662223 w 8218718"/>
                <a:gd name="connsiteY61" fmla="*/ 3693525 h 4048526"/>
                <a:gd name="connsiteX62" fmla="*/ 5726243 w 8218718"/>
                <a:gd name="connsiteY62" fmla="*/ 3748723 h 4048526"/>
                <a:gd name="connsiteX63" fmla="*/ 5786204 w 8218718"/>
                <a:gd name="connsiteY63" fmla="*/ 3793693 h 4048526"/>
                <a:gd name="connsiteX64" fmla="*/ 5861154 w 8218718"/>
                <a:gd name="connsiteY64" fmla="*/ 3838664 h 4048526"/>
                <a:gd name="connsiteX65" fmla="*/ 5921115 w 8218718"/>
                <a:gd name="connsiteY65" fmla="*/ 3868644 h 4048526"/>
                <a:gd name="connsiteX66" fmla="*/ 5991304 w 8218718"/>
                <a:gd name="connsiteY66" fmla="*/ 3914317 h 4048526"/>
                <a:gd name="connsiteX67" fmla="*/ 6070315 w 8218718"/>
                <a:gd name="connsiteY67" fmla="*/ 3949060 h 4048526"/>
                <a:gd name="connsiteX68" fmla="*/ 6154087 w 8218718"/>
                <a:gd name="connsiteY68" fmla="*/ 3972170 h 4048526"/>
                <a:gd name="connsiteX69" fmla="*/ 6263781 w 8218718"/>
                <a:gd name="connsiteY69" fmla="*/ 4006913 h 4048526"/>
                <a:gd name="connsiteX70" fmla="*/ 6406109 w 8218718"/>
                <a:gd name="connsiteY70" fmla="*/ 4026666 h 4048526"/>
                <a:gd name="connsiteX71" fmla="*/ 6568347 w 8218718"/>
                <a:gd name="connsiteY71" fmla="*/ 4042359 h 4048526"/>
                <a:gd name="connsiteX72" fmla="*/ 6797259 w 8218718"/>
                <a:gd name="connsiteY72" fmla="*/ 4043061 h 4048526"/>
                <a:gd name="connsiteX73" fmla="*/ 6998298 w 8218718"/>
                <a:gd name="connsiteY73" fmla="*/ 4043061 h 4048526"/>
                <a:gd name="connsiteX74" fmla="*/ 7167407 w 8218718"/>
                <a:gd name="connsiteY74" fmla="*/ 4037596 h 4048526"/>
                <a:gd name="connsiteX75" fmla="*/ 7329645 w 8218718"/>
                <a:gd name="connsiteY75" fmla="*/ 4033536 h 4048526"/>
                <a:gd name="connsiteX76" fmla="*/ 7521862 w 8218718"/>
                <a:gd name="connsiteY76" fmla="*/ 4038298 h 4048526"/>
                <a:gd name="connsiteX77" fmla="*/ 7673871 w 8218718"/>
                <a:gd name="connsiteY77" fmla="*/ 4033536 h 4048526"/>
                <a:gd name="connsiteX78" fmla="*/ 7812296 w 8218718"/>
                <a:gd name="connsiteY78" fmla="*/ 4028071 h 4048526"/>
                <a:gd name="connsiteX79" fmla="*/ 7958137 w 8218718"/>
                <a:gd name="connsiteY79" fmla="*/ 4030725 h 4048526"/>
                <a:gd name="connsiteX80" fmla="*/ 8076497 w 8218718"/>
                <a:gd name="connsiteY80" fmla="*/ 3985911 h 4048526"/>
                <a:gd name="connsiteX81" fmla="*/ 8189393 w 8218718"/>
                <a:gd name="connsiteY81" fmla="*/ 4018545 h 4048526"/>
                <a:gd name="connsiteX0" fmla="*/ 0 w 8216607"/>
                <a:gd name="connsiteY0" fmla="*/ 4033536 h 4048526"/>
                <a:gd name="connsiteX1" fmla="*/ 539646 w 8216607"/>
                <a:gd name="connsiteY1" fmla="*/ 4033536 h 4048526"/>
                <a:gd name="connsiteX2" fmla="*/ 989351 w 8216607"/>
                <a:gd name="connsiteY2" fmla="*/ 4048526 h 4048526"/>
                <a:gd name="connsiteX3" fmla="*/ 1409076 w 8216607"/>
                <a:gd name="connsiteY3" fmla="*/ 4048526 h 4048526"/>
                <a:gd name="connsiteX4" fmla="*/ 1648918 w 8216607"/>
                <a:gd name="connsiteY4" fmla="*/ 4033536 h 4048526"/>
                <a:gd name="connsiteX5" fmla="*/ 1723869 w 8216607"/>
                <a:gd name="connsiteY5" fmla="*/ 4033536 h 4048526"/>
                <a:gd name="connsiteX6" fmla="*/ 1843791 w 8216607"/>
                <a:gd name="connsiteY6" fmla="*/ 4033536 h 4048526"/>
                <a:gd name="connsiteX7" fmla="*/ 1963712 w 8216607"/>
                <a:gd name="connsiteY7" fmla="*/ 4033536 h 4048526"/>
                <a:gd name="connsiteX8" fmla="*/ 2068643 w 8216607"/>
                <a:gd name="connsiteY8" fmla="*/ 4018546 h 4048526"/>
                <a:gd name="connsiteX9" fmla="*/ 2158584 w 8216607"/>
                <a:gd name="connsiteY9" fmla="*/ 3988566 h 4048526"/>
                <a:gd name="connsiteX10" fmla="*/ 2233535 w 8216607"/>
                <a:gd name="connsiteY10" fmla="*/ 3958585 h 4048526"/>
                <a:gd name="connsiteX11" fmla="*/ 2293495 w 8216607"/>
                <a:gd name="connsiteY11" fmla="*/ 3928605 h 4048526"/>
                <a:gd name="connsiteX12" fmla="*/ 2353456 w 8216607"/>
                <a:gd name="connsiteY12" fmla="*/ 3913615 h 4048526"/>
                <a:gd name="connsiteX13" fmla="*/ 2428407 w 8216607"/>
                <a:gd name="connsiteY13" fmla="*/ 3868644 h 4048526"/>
                <a:gd name="connsiteX14" fmla="*/ 2503358 w 8216607"/>
                <a:gd name="connsiteY14" fmla="*/ 3823674 h 4048526"/>
                <a:gd name="connsiteX15" fmla="*/ 2563318 w 8216607"/>
                <a:gd name="connsiteY15" fmla="*/ 3778703 h 4048526"/>
                <a:gd name="connsiteX16" fmla="*/ 2638269 w 8216607"/>
                <a:gd name="connsiteY16" fmla="*/ 3688762 h 4048526"/>
                <a:gd name="connsiteX17" fmla="*/ 2683240 w 8216607"/>
                <a:gd name="connsiteY17" fmla="*/ 3643792 h 4048526"/>
                <a:gd name="connsiteX18" fmla="*/ 2758191 w 8216607"/>
                <a:gd name="connsiteY18" fmla="*/ 3508880 h 4048526"/>
                <a:gd name="connsiteX19" fmla="*/ 2833141 w 8216607"/>
                <a:gd name="connsiteY19" fmla="*/ 3433930 h 4048526"/>
                <a:gd name="connsiteX20" fmla="*/ 2908092 w 8216607"/>
                <a:gd name="connsiteY20" fmla="*/ 3254048 h 4048526"/>
                <a:gd name="connsiteX21" fmla="*/ 2983043 w 8216607"/>
                <a:gd name="connsiteY21" fmla="*/ 3104146 h 4048526"/>
                <a:gd name="connsiteX22" fmla="*/ 3043004 w 8216607"/>
                <a:gd name="connsiteY22" fmla="*/ 2939254 h 4048526"/>
                <a:gd name="connsiteX23" fmla="*/ 3117954 w 8216607"/>
                <a:gd name="connsiteY23" fmla="*/ 2744382 h 4048526"/>
                <a:gd name="connsiteX24" fmla="*/ 3192905 w 8216607"/>
                <a:gd name="connsiteY24" fmla="*/ 2534520 h 4048526"/>
                <a:gd name="connsiteX25" fmla="*/ 3252866 w 8216607"/>
                <a:gd name="connsiteY25" fmla="*/ 2324657 h 4048526"/>
                <a:gd name="connsiteX26" fmla="*/ 3314232 w 8216607"/>
                <a:gd name="connsiteY26" fmla="*/ 2113390 h 4048526"/>
                <a:gd name="connsiteX27" fmla="*/ 3357797 w 8216607"/>
                <a:gd name="connsiteY27" fmla="*/ 1934913 h 4048526"/>
                <a:gd name="connsiteX28" fmla="*/ 3416352 w 8216607"/>
                <a:gd name="connsiteY28" fmla="*/ 1774237 h 4048526"/>
                <a:gd name="connsiteX29" fmla="*/ 3477718 w 8216607"/>
                <a:gd name="connsiteY29" fmla="*/ 1575149 h 4048526"/>
                <a:gd name="connsiteX30" fmla="*/ 3522689 w 8216607"/>
                <a:gd name="connsiteY30" fmla="*/ 1380277 h 4048526"/>
                <a:gd name="connsiteX31" fmla="*/ 3582650 w 8216607"/>
                <a:gd name="connsiteY31" fmla="*/ 1140434 h 4048526"/>
                <a:gd name="connsiteX32" fmla="*/ 3672591 w 8216607"/>
                <a:gd name="connsiteY32" fmla="*/ 885602 h 4048526"/>
                <a:gd name="connsiteX33" fmla="*/ 3732551 w 8216607"/>
                <a:gd name="connsiteY33" fmla="*/ 690730 h 4048526"/>
                <a:gd name="connsiteX34" fmla="*/ 3807502 w 8216607"/>
                <a:gd name="connsiteY34" fmla="*/ 480867 h 4048526"/>
                <a:gd name="connsiteX35" fmla="*/ 3867463 w 8216607"/>
                <a:gd name="connsiteY35" fmla="*/ 330966 h 4048526"/>
                <a:gd name="connsiteX36" fmla="*/ 3913838 w 8216607"/>
                <a:gd name="connsiteY36" fmla="*/ 215807 h 4048526"/>
                <a:gd name="connsiteX37" fmla="*/ 3987384 w 8216607"/>
                <a:gd name="connsiteY37" fmla="*/ 106113 h 4048526"/>
                <a:gd name="connsiteX38" fmla="*/ 4062335 w 8216607"/>
                <a:gd name="connsiteY38" fmla="*/ 16172 h 4048526"/>
                <a:gd name="connsiteX39" fmla="*/ 4152276 w 8216607"/>
                <a:gd name="connsiteY39" fmla="*/ 1182 h 4048526"/>
                <a:gd name="connsiteX40" fmla="*/ 4227227 w 8216607"/>
                <a:gd name="connsiteY40" fmla="*/ 31162 h 4048526"/>
                <a:gd name="connsiteX41" fmla="*/ 4295307 w 8216607"/>
                <a:gd name="connsiteY41" fmla="*/ 119698 h 4048526"/>
                <a:gd name="connsiteX42" fmla="*/ 4370258 w 8216607"/>
                <a:gd name="connsiteY42" fmla="*/ 229391 h 4048526"/>
                <a:gd name="connsiteX43" fmla="*/ 4426862 w 8216607"/>
                <a:gd name="connsiteY43" fmla="*/ 345253 h 4048526"/>
                <a:gd name="connsiteX44" fmla="*/ 4478000 w 8216607"/>
                <a:gd name="connsiteY44" fmla="*/ 480867 h 4048526"/>
                <a:gd name="connsiteX45" fmla="*/ 4551545 w 8216607"/>
                <a:gd name="connsiteY45" fmla="*/ 680502 h 4048526"/>
                <a:gd name="connsiteX46" fmla="*/ 4621031 w 8216607"/>
                <a:gd name="connsiteY46" fmla="*/ 866552 h 4048526"/>
                <a:gd name="connsiteX47" fmla="*/ 4691922 w 8216607"/>
                <a:gd name="connsiteY47" fmla="*/ 1095464 h 4048526"/>
                <a:gd name="connsiteX48" fmla="*/ 4766873 w 8216607"/>
                <a:gd name="connsiteY48" fmla="*/ 1335307 h 4048526"/>
                <a:gd name="connsiteX49" fmla="*/ 4849943 w 8216607"/>
                <a:gd name="connsiteY49" fmla="*/ 1594199 h 4048526"/>
                <a:gd name="connsiteX50" fmla="*/ 4916774 w 8216607"/>
                <a:gd name="connsiteY50" fmla="*/ 1829982 h 4048526"/>
                <a:gd name="connsiteX51" fmla="*/ 4976735 w 8216607"/>
                <a:gd name="connsiteY51" fmla="*/ 2099805 h 4048526"/>
                <a:gd name="connsiteX52" fmla="*/ 5025765 w 8216607"/>
                <a:gd name="connsiteY52" fmla="*/ 2298737 h 4048526"/>
                <a:gd name="connsiteX53" fmla="*/ 5110943 w 8216607"/>
                <a:gd name="connsiteY53" fmla="*/ 2529758 h 4048526"/>
                <a:gd name="connsiteX54" fmla="*/ 5171607 w 8216607"/>
                <a:gd name="connsiteY54" fmla="*/ 2714402 h 4048526"/>
                <a:gd name="connsiteX55" fmla="*/ 5242498 w 8216607"/>
                <a:gd name="connsiteY55" fmla="*/ 2890224 h 4048526"/>
                <a:gd name="connsiteX56" fmla="*/ 5306518 w 8216607"/>
                <a:gd name="connsiteY56" fmla="*/ 3059175 h 4048526"/>
                <a:gd name="connsiteX57" fmla="*/ 5366479 w 8216607"/>
                <a:gd name="connsiteY57" fmla="*/ 3210482 h 4048526"/>
                <a:gd name="connsiteX58" fmla="*/ 5437370 w 8216607"/>
                <a:gd name="connsiteY58" fmla="*/ 3378029 h 4048526"/>
                <a:gd name="connsiteX59" fmla="*/ 5512321 w 8216607"/>
                <a:gd name="connsiteY59" fmla="*/ 3517000 h 4048526"/>
                <a:gd name="connsiteX60" fmla="*/ 5595391 w 8216607"/>
                <a:gd name="connsiteY60" fmla="*/ 3616466 h 4048526"/>
                <a:gd name="connsiteX61" fmla="*/ 5662223 w 8216607"/>
                <a:gd name="connsiteY61" fmla="*/ 3693525 h 4048526"/>
                <a:gd name="connsiteX62" fmla="*/ 5726243 w 8216607"/>
                <a:gd name="connsiteY62" fmla="*/ 3748723 h 4048526"/>
                <a:gd name="connsiteX63" fmla="*/ 5786204 w 8216607"/>
                <a:gd name="connsiteY63" fmla="*/ 3793693 h 4048526"/>
                <a:gd name="connsiteX64" fmla="*/ 5861154 w 8216607"/>
                <a:gd name="connsiteY64" fmla="*/ 3838664 h 4048526"/>
                <a:gd name="connsiteX65" fmla="*/ 5921115 w 8216607"/>
                <a:gd name="connsiteY65" fmla="*/ 3868644 h 4048526"/>
                <a:gd name="connsiteX66" fmla="*/ 5991304 w 8216607"/>
                <a:gd name="connsiteY66" fmla="*/ 3914317 h 4048526"/>
                <a:gd name="connsiteX67" fmla="*/ 6070315 w 8216607"/>
                <a:gd name="connsiteY67" fmla="*/ 3949060 h 4048526"/>
                <a:gd name="connsiteX68" fmla="*/ 6154087 w 8216607"/>
                <a:gd name="connsiteY68" fmla="*/ 3972170 h 4048526"/>
                <a:gd name="connsiteX69" fmla="*/ 6263781 w 8216607"/>
                <a:gd name="connsiteY69" fmla="*/ 4006913 h 4048526"/>
                <a:gd name="connsiteX70" fmla="*/ 6406109 w 8216607"/>
                <a:gd name="connsiteY70" fmla="*/ 4026666 h 4048526"/>
                <a:gd name="connsiteX71" fmla="*/ 6568347 w 8216607"/>
                <a:gd name="connsiteY71" fmla="*/ 4042359 h 4048526"/>
                <a:gd name="connsiteX72" fmla="*/ 6797259 w 8216607"/>
                <a:gd name="connsiteY72" fmla="*/ 4043061 h 4048526"/>
                <a:gd name="connsiteX73" fmla="*/ 6998298 w 8216607"/>
                <a:gd name="connsiteY73" fmla="*/ 4043061 h 4048526"/>
                <a:gd name="connsiteX74" fmla="*/ 7167407 w 8216607"/>
                <a:gd name="connsiteY74" fmla="*/ 4037596 h 4048526"/>
                <a:gd name="connsiteX75" fmla="*/ 7329645 w 8216607"/>
                <a:gd name="connsiteY75" fmla="*/ 4033536 h 4048526"/>
                <a:gd name="connsiteX76" fmla="*/ 7521862 w 8216607"/>
                <a:gd name="connsiteY76" fmla="*/ 4038298 h 4048526"/>
                <a:gd name="connsiteX77" fmla="*/ 7673871 w 8216607"/>
                <a:gd name="connsiteY77" fmla="*/ 4033536 h 4048526"/>
                <a:gd name="connsiteX78" fmla="*/ 7812296 w 8216607"/>
                <a:gd name="connsiteY78" fmla="*/ 4028071 h 4048526"/>
                <a:gd name="connsiteX79" fmla="*/ 7958137 w 8216607"/>
                <a:gd name="connsiteY79" fmla="*/ 4030725 h 4048526"/>
                <a:gd name="connsiteX80" fmla="*/ 8057447 w 8216607"/>
                <a:gd name="connsiteY80" fmla="*/ 4024011 h 4048526"/>
                <a:gd name="connsiteX81" fmla="*/ 8189393 w 8216607"/>
                <a:gd name="connsiteY81" fmla="*/ 4018545 h 4048526"/>
                <a:gd name="connsiteX0" fmla="*/ 0 w 8157311"/>
                <a:gd name="connsiteY0" fmla="*/ 4033536 h 4048526"/>
                <a:gd name="connsiteX1" fmla="*/ 539646 w 8157311"/>
                <a:gd name="connsiteY1" fmla="*/ 4033536 h 4048526"/>
                <a:gd name="connsiteX2" fmla="*/ 989351 w 8157311"/>
                <a:gd name="connsiteY2" fmla="*/ 4048526 h 4048526"/>
                <a:gd name="connsiteX3" fmla="*/ 1409076 w 8157311"/>
                <a:gd name="connsiteY3" fmla="*/ 4048526 h 4048526"/>
                <a:gd name="connsiteX4" fmla="*/ 1648918 w 8157311"/>
                <a:gd name="connsiteY4" fmla="*/ 4033536 h 4048526"/>
                <a:gd name="connsiteX5" fmla="*/ 1723869 w 8157311"/>
                <a:gd name="connsiteY5" fmla="*/ 4033536 h 4048526"/>
                <a:gd name="connsiteX6" fmla="*/ 1843791 w 8157311"/>
                <a:gd name="connsiteY6" fmla="*/ 4033536 h 4048526"/>
                <a:gd name="connsiteX7" fmla="*/ 1963712 w 8157311"/>
                <a:gd name="connsiteY7" fmla="*/ 4033536 h 4048526"/>
                <a:gd name="connsiteX8" fmla="*/ 2068643 w 8157311"/>
                <a:gd name="connsiteY8" fmla="*/ 4018546 h 4048526"/>
                <a:gd name="connsiteX9" fmla="*/ 2158584 w 8157311"/>
                <a:gd name="connsiteY9" fmla="*/ 3988566 h 4048526"/>
                <a:gd name="connsiteX10" fmla="*/ 2233535 w 8157311"/>
                <a:gd name="connsiteY10" fmla="*/ 3958585 h 4048526"/>
                <a:gd name="connsiteX11" fmla="*/ 2293495 w 8157311"/>
                <a:gd name="connsiteY11" fmla="*/ 3928605 h 4048526"/>
                <a:gd name="connsiteX12" fmla="*/ 2353456 w 8157311"/>
                <a:gd name="connsiteY12" fmla="*/ 3913615 h 4048526"/>
                <a:gd name="connsiteX13" fmla="*/ 2428407 w 8157311"/>
                <a:gd name="connsiteY13" fmla="*/ 3868644 h 4048526"/>
                <a:gd name="connsiteX14" fmla="*/ 2503358 w 8157311"/>
                <a:gd name="connsiteY14" fmla="*/ 3823674 h 4048526"/>
                <a:gd name="connsiteX15" fmla="*/ 2563318 w 8157311"/>
                <a:gd name="connsiteY15" fmla="*/ 3778703 h 4048526"/>
                <a:gd name="connsiteX16" fmla="*/ 2638269 w 8157311"/>
                <a:gd name="connsiteY16" fmla="*/ 3688762 h 4048526"/>
                <a:gd name="connsiteX17" fmla="*/ 2683240 w 8157311"/>
                <a:gd name="connsiteY17" fmla="*/ 3643792 h 4048526"/>
                <a:gd name="connsiteX18" fmla="*/ 2758191 w 8157311"/>
                <a:gd name="connsiteY18" fmla="*/ 3508880 h 4048526"/>
                <a:gd name="connsiteX19" fmla="*/ 2833141 w 8157311"/>
                <a:gd name="connsiteY19" fmla="*/ 3433930 h 4048526"/>
                <a:gd name="connsiteX20" fmla="*/ 2908092 w 8157311"/>
                <a:gd name="connsiteY20" fmla="*/ 3254048 h 4048526"/>
                <a:gd name="connsiteX21" fmla="*/ 2983043 w 8157311"/>
                <a:gd name="connsiteY21" fmla="*/ 3104146 h 4048526"/>
                <a:gd name="connsiteX22" fmla="*/ 3043004 w 8157311"/>
                <a:gd name="connsiteY22" fmla="*/ 2939254 h 4048526"/>
                <a:gd name="connsiteX23" fmla="*/ 3117954 w 8157311"/>
                <a:gd name="connsiteY23" fmla="*/ 2744382 h 4048526"/>
                <a:gd name="connsiteX24" fmla="*/ 3192905 w 8157311"/>
                <a:gd name="connsiteY24" fmla="*/ 2534520 h 4048526"/>
                <a:gd name="connsiteX25" fmla="*/ 3252866 w 8157311"/>
                <a:gd name="connsiteY25" fmla="*/ 2324657 h 4048526"/>
                <a:gd name="connsiteX26" fmla="*/ 3314232 w 8157311"/>
                <a:gd name="connsiteY26" fmla="*/ 2113390 h 4048526"/>
                <a:gd name="connsiteX27" fmla="*/ 3357797 w 8157311"/>
                <a:gd name="connsiteY27" fmla="*/ 1934913 h 4048526"/>
                <a:gd name="connsiteX28" fmla="*/ 3416352 w 8157311"/>
                <a:gd name="connsiteY28" fmla="*/ 1774237 h 4048526"/>
                <a:gd name="connsiteX29" fmla="*/ 3477718 w 8157311"/>
                <a:gd name="connsiteY29" fmla="*/ 1575149 h 4048526"/>
                <a:gd name="connsiteX30" fmla="*/ 3522689 w 8157311"/>
                <a:gd name="connsiteY30" fmla="*/ 1380277 h 4048526"/>
                <a:gd name="connsiteX31" fmla="*/ 3582650 w 8157311"/>
                <a:gd name="connsiteY31" fmla="*/ 1140434 h 4048526"/>
                <a:gd name="connsiteX32" fmla="*/ 3672591 w 8157311"/>
                <a:gd name="connsiteY32" fmla="*/ 885602 h 4048526"/>
                <a:gd name="connsiteX33" fmla="*/ 3732551 w 8157311"/>
                <a:gd name="connsiteY33" fmla="*/ 690730 h 4048526"/>
                <a:gd name="connsiteX34" fmla="*/ 3807502 w 8157311"/>
                <a:gd name="connsiteY34" fmla="*/ 480867 h 4048526"/>
                <a:gd name="connsiteX35" fmla="*/ 3867463 w 8157311"/>
                <a:gd name="connsiteY35" fmla="*/ 330966 h 4048526"/>
                <a:gd name="connsiteX36" fmla="*/ 3913838 w 8157311"/>
                <a:gd name="connsiteY36" fmla="*/ 215807 h 4048526"/>
                <a:gd name="connsiteX37" fmla="*/ 3987384 w 8157311"/>
                <a:gd name="connsiteY37" fmla="*/ 106113 h 4048526"/>
                <a:gd name="connsiteX38" fmla="*/ 4062335 w 8157311"/>
                <a:gd name="connsiteY38" fmla="*/ 16172 h 4048526"/>
                <a:gd name="connsiteX39" fmla="*/ 4152276 w 8157311"/>
                <a:gd name="connsiteY39" fmla="*/ 1182 h 4048526"/>
                <a:gd name="connsiteX40" fmla="*/ 4227227 w 8157311"/>
                <a:gd name="connsiteY40" fmla="*/ 31162 h 4048526"/>
                <a:gd name="connsiteX41" fmla="*/ 4295307 w 8157311"/>
                <a:gd name="connsiteY41" fmla="*/ 119698 h 4048526"/>
                <a:gd name="connsiteX42" fmla="*/ 4370258 w 8157311"/>
                <a:gd name="connsiteY42" fmla="*/ 229391 h 4048526"/>
                <a:gd name="connsiteX43" fmla="*/ 4426862 w 8157311"/>
                <a:gd name="connsiteY43" fmla="*/ 345253 h 4048526"/>
                <a:gd name="connsiteX44" fmla="*/ 4478000 w 8157311"/>
                <a:gd name="connsiteY44" fmla="*/ 480867 h 4048526"/>
                <a:gd name="connsiteX45" fmla="*/ 4551545 w 8157311"/>
                <a:gd name="connsiteY45" fmla="*/ 680502 h 4048526"/>
                <a:gd name="connsiteX46" fmla="*/ 4621031 w 8157311"/>
                <a:gd name="connsiteY46" fmla="*/ 866552 h 4048526"/>
                <a:gd name="connsiteX47" fmla="*/ 4691922 w 8157311"/>
                <a:gd name="connsiteY47" fmla="*/ 1095464 h 4048526"/>
                <a:gd name="connsiteX48" fmla="*/ 4766873 w 8157311"/>
                <a:gd name="connsiteY48" fmla="*/ 1335307 h 4048526"/>
                <a:gd name="connsiteX49" fmla="*/ 4849943 w 8157311"/>
                <a:gd name="connsiteY49" fmla="*/ 1594199 h 4048526"/>
                <a:gd name="connsiteX50" fmla="*/ 4916774 w 8157311"/>
                <a:gd name="connsiteY50" fmla="*/ 1829982 h 4048526"/>
                <a:gd name="connsiteX51" fmla="*/ 4976735 w 8157311"/>
                <a:gd name="connsiteY51" fmla="*/ 2099805 h 4048526"/>
                <a:gd name="connsiteX52" fmla="*/ 5025765 w 8157311"/>
                <a:gd name="connsiteY52" fmla="*/ 2298737 h 4048526"/>
                <a:gd name="connsiteX53" fmla="*/ 5110943 w 8157311"/>
                <a:gd name="connsiteY53" fmla="*/ 2529758 h 4048526"/>
                <a:gd name="connsiteX54" fmla="*/ 5171607 w 8157311"/>
                <a:gd name="connsiteY54" fmla="*/ 2714402 h 4048526"/>
                <a:gd name="connsiteX55" fmla="*/ 5242498 w 8157311"/>
                <a:gd name="connsiteY55" fmla="*/ 2890224 h 4048526"/>
                <a:gd name="connsiteX56" fmla="*/ 5306518 w 8157311"/>
                <a:gd name="connsiteY56" fmla="*/ 3059175 h 4048526"/>
                <a:gd name="connsiteX57" fmla="*/ 5366479 w 8157311"/>
                <a:gd name="connsiteY57" fmla="*/ 3210482 h 4048526"/>
                <a:gd name="connsiteX58" fmla="*/ 5437370 w 8157311"/>
                <a:gd name="connsiteY58" fmla="*/ 3378029 h 4048526"/>
                <a:gd name="connsiteX59" fmla="*/ 5512321 w 8157311"/>
                <a:gd name="connsiteY59" fmla="*/ 3517000 h 4048526"/>
                <a:gd name="connsiteX60" fmla="*/ 5595391 w 8157311"/>
                <a:gd name="connsiteY60" fmla="*/ 3616466 h 4048526"/>
                <a:gd name="connsiteX61" fmla="*/ 5662223 w 8157311"/>
                <a:gd name="connsiteY61" fmla="*/ 3693525 h 4048526"/>
                <a:gd name="connsiteX62" fmla="*/ 5726243 w 8157311"/>
                <a:gd name="connsiteY62" fmla="*/ 3748723 h 4048526"/>
                <a:gd name="connsiteX63" fmla="*/ 5786204 w 8157311"/>
                <a:gd name="connsiteY63" fmla="*/ 3793693 h 4048526"/>
                <a:gd name="connsiteX64" fmla="*/ 5861154 w 8157311"/>
                <a:gd name="connsiteY64" fmla="*/ 3838664 h 4048526"/>
                <a:gd name="connsiteX65" fmla="*/ 5921115 w 8157311"/>
                <a:gd name="connsiteY65" fmla="*/ 3868644 h 4048526"/>
                <a:gd name="connsiteX66" fmla="*/ 5991304 w 8157311"/>
                <a:gd name="connsiteY66" fmla="*/ 3914317 h 4048526"/>
                <a:gd name="connsiteX67" fmla="*/ 6070315 w 8157311"/>
                <a:gd name="connsiteY67" fmla="*/ 3949060 h 4048526"/>
                <a:gd name="connsiteX68" fmla="*/ 6154087 w 8157311"/>
                <a:gd name="connsiteY68" fmla="*/ 3972170 h 4048526"/>
                <a:gd name="connsiteX69" fmla="*/ 6263781 w 8157311"/>
                <a:gd name="connsiteY69" fmla="*/ 4006913 h 4048526"/>
                <a:gd name="connsiteX70" fmla="*/ 6406109 w 8157311"/>
                <a:gd name="connsiteY70" fmla="*/ 4026666 h 4048526"/>
                <a:gd name="connsiteX71" fmla="*/ 6568347 w 8157311"/>
                <a:gd name="connsiteY71" fmla="*/ 4042359 h 4048526"/>
                <a:gd name="connsiteX72" fmla="*/ 6797259 w 8157311"/>
                <a:gd name="connsiteY72" fmla="*/ 4043061 h 4048526"/>
                <a:gd name="connsiteX73" fmla="*/ 6998298 w 8157311"/>
                <a:gd name="connsiteY73" fmla="*/ 4043061 h 4048526"/>
                <a:gd name="connsiteX74" fmla="*/ 7167407 w 8157311"/>
                <a:gd name="connsiteY74" fmla="*/ 4037596 h 4048526"/>
                <a:gd name="connsiteX75" fmla="*/ 7329645 w 8157311"/>
                <a:gd name="connsiteY75" fmla="*/ 4033536 h 4048526"/>
                <a:gd name="connsiteX76" fmla="*/ 7521862 w 8157311"/>
                <a:gd name="connsiteY76" fmla="*/ 4038298 h 4048526"/>
                <a:gd name="connsiteX77" fmla="*/ 7673871 w 8157311"/>
                <a:gd name="connsiteY77" fmla="*/ 4033536 h 4048526"/>
                <a:gd name="connsiteX78" fmla="*/ 7812296 w 8157311"/>
                <a:gd name="connsiteY78" fmla="*/ 4028071 h 4048526"/>
                <a:gd name="connsiteX79" fmla="*/ 7958137 w 8157311"/>
                <a:gd name="connsiteY79" fmla="*/ 4030725 h 4048526"/>
                <a:gd name="connsiteX80" fmla="*/ 8057447 w 8157311"/>
                <a:gd name="connsiteY80" fmla="*/ 4024011 h 4048526"/>
                <a:gd name="connsiteX81" fmla="*/ 8122718 w 8157311"/>
                <a:gd name="connsiteY81" fmla="*/ 4023307 h 4048526"/>
                <a:gd name="connsiteX0" fmla="*/ 0 w 8159344"/>
                <a:gd name="connsiteY0" fmla="*/ 4033536 h 4048526"/>
                <a:gd name="connsiteX1" fmla="*/ 539646 w 8159344"/>
                <a:gd name="connsiteY1" fmla="*/ 4033536 h 4048526"/>
                <a:gd name="connsiteX2" fmla="*/ 989351 w 8159344"/>
                <a:gd name="connsiteY2" fmla="*/ 4048526 h 4048526"/>
                <a:gd name="connsiteX3" fmla="*/ 1409076 w 8159344"/>
                <a:gd name="connsiteY3" fmla="*/ 4048526 h 4048526"/>
                <a:gd name="connsiteX4" fmla="*/ 1648918 w 8159344"/>
                <a:gd name="connsiteY4" fmla="*/ 4033536 h 4048526"/>
                <a:gd name="connsiteX5" fmla="*/ 1723869 w 8159344"/>
                <a:gd name="connsiteY5" fmla="*/ 4033536 h 4048526"/>
                <a:gd name="connsiteX6" fmla="*/ 1843791 w 8159344"/>
                <a:gd name="connsiteY6" fmla="*/ 4033536 h 4048526"/>
                <a:gd name="connsiteX7" fmla="*/ 1963712 w 8159344"/>
                <a:gd name="connsiteY7" fmla="*/ 4033536 h 4048526"/>
                <a:gd name="connsiteX8" fmla="*/ 2068643 w 8159344"/>
                <a:gd name="connsiteY8" fmla="*/ 4018546 h 4048526"/>
                <a:gd name="connsiteX9" fmla="*/ 2158584 w 8159344"/>
                <a:gd name="connsiteY9" fmla="*/ 3988566 h 4048526"/>
                <a:gd name="connsiteX10" fmla="*/ 2233535 w 8159344"/>
                <a:gd name="connsiteY10" fmla="*/ 3958585 h 4048526"/>
                <a:gd name="connsiteX11" fmla="*/ 2293495 w 8159344"/>
                <a:gd name="connsiteY11" fmla="*/ 3928605 h 4048526"/>
                <a:gd name="connsiteX12" fmla="*/ 2353456 w 8159344"/>
                <a:gd name="connsiteY12" fmla="*/ 3913615 h 4048526"/>
                <a:gd name="connsiteX13" fmla="*/ 2428407 w 8159344"/>
                <a:gd name="connsiteY13" fmla="*/ 3868644 h 4048526"/>
                <a:gd name="connsiteX14" fmla="*/ 2503358 w 8159344"/>
                <a:gd name="connsiteY14" fmla="*/ 3823674 h 4048526"/>
                <a:gd name="connsiteX15" fmla="*/ 2563318 w 8159344"/>
                <a:gd name="connsiteY15" fmla="*/ 3778703 h 4048526"/>
                <a:gd name="connsiteX16" fmla="*/ 2638269 w 8159344"/>
                <a:gd name="connsiteY16" fmla="*/ 3688762 h 4048526"/>
                <a:gd name="connsiteX17" fmla="*/ 2683240 w 8159344"/>
                <a:gd name="connsiteY17" fmla="*/ 3643792 h 4048526"/>
                <a:gd name="connsiteX18" fmla="*/ 2758191 w 8159344"/>
                <a:gd name="connsiteY18" fmla="*/ 3508880 h 4048526"/>
                <a:gd name="connsiteX19" fmla="*/ 2833141 w 8159344"/>
                <a:gd name="connsiteY19" fmla="*/ 3433930 h 4048526"/>
                <a:gd name="connsiteX20" fmla="*/ 2908092 w 8159344"/>
                <a:gd name="connsiteY20" fmla="*/ 3254048 h 4048526"/>
                <a:gd name="connsiteX21" fmla="*/ 2983043 w 8159344"/>
                <a:gd name="connsiteY21" fmla="*/ 3104146 h 4048526"/>
                <a:gd name="connsiteX22" fmla="*/ 3043004 w 8159344"/>
                <a:gd name="connsiteY22" fmla="*/ 2939254 h 4048526"/>
                <a:gd name="connsiteX23" fmla="*/ 3117954 w 8159344"/>
                <a:gd name="connsiteY23" fmla="*/ 2744382 h 4048526"/>
                <a:gd name="connsiteX24" fmla="*/ 3192905 w 8159344"/>
                <a:gd name="connsiteY24" fmla="*/ 2534520 h 4048526"/>
                <a:gd name="connsiteX25" fmla="*/ 3252866 w 8159344"/>
                <a:gd name="connsiteY25" fmla="*/ 2324657 h 4048526"/>
                <a:gd name="connsiteX26" fmla="*/ 3314232 w 8159344"/>
                <a:gd name="connsiteY26" fmla="*/ 2113390 h 4048526"/>
                <a:gd name="connsiteX27" fmla="*/ 3357797 w 8159344"/>
                <a:gd name="connsiteY27" fmla="*/ 1934913 h 4048526"/>
                <a:gd name="connsiteX28" fmla="*/ 3416352 w 8159344"/>
                <a:gd name="connsiteY28" fmla="*/ 1774237 h 4048526"/>
                <a:gd name="connsiteX29" fmla="*/ 3477718 w 8159344"/>
                <a:gd name="connsiteY29" fmla="*/ 1575149 h 4048526"/>
                <a:gd name="connsiteX30" fmla="*/ 3522689 w 8159344"/>
                <a:gd name="connsiteY30" fmla="*/ 1380277 h 4048526"/>
                <a:gd name="connsiteX31" fmla="*/ 3582650 w 8159344"/>
                <a:gd name="connsiteY31" fmla="*/ 1140434 h 4048526"/>
                <a:gd name="connsiteX32" fmla="*/ 3672591 w 8159344"/>
                <a:gd name="connsiteY32" fmla="*/ 885602 h 4048526"/>
                <a:gd name="connsiteX33" fmla="*/ 3732551 w 8159344"/>
                <a:gd name="connsiteY33" fmla="*/ 690730 h 4048526"/>
                <a:gd name="connsiteX34" fmla="*/ 3807502 w 8159344"/>
                <a:gd name="connsiteY34" fmla="*/ 480867 h 4048526"/>
                <a:gd name="connsiteX35" fmla="*/ 3867463 w 8159344"/>
                <a:gd name="connsiteY35" fmla="*/ 330966 h 4048526"/>
                <a:gd name="connsiteX36" fmla="*/ 3913838 w 8159344"/>
                <a:gd name="connsiteY36" fmla="*/ 215807 h 4048526"/>
                <a:gd name="connsiteX37" fmla="*/ 3987384 w 8159344"/>
                <a:gd name="connsiteY37" fmla="*/ 106113 h 4048526"/>
                <a:gd name="connsiteX38" fmla="*/ 4062335 w 8159344"/>
                <a:gd name="connsiteY38" fmla="*/ 16172 h 4048526"/>
                <a:gd name="connsiteX39" fmla="*/ 4152276 w 8159344"/>
                <a:gd name="connsiteY39" fmla="*/ 1182 h 4048526"/>
                <a:gd name="connsiteX40" fmla="*/ 4227227 w 8159344"/>
                <a:gd name="connsiteY40" fmla="*/ 31162 h 4048526"/>
                <a:gd name="connsiteX41" fmla="*/ 4295307 w 8159344"/>
                <a:gd name="connsiteY41" fmla="*/ 119698 h 4048526"/>
                <a:gd name="connsiteX42" fmla="*/ 4370258 w 8159344"/>
                <a:gd name="connsiteY42" fmla="*/ 229391 h 4048526"/>
                <a:gd name="connsiteX43" fmla="*/ 4426862 w 8159344"/>
                <a:gd name="connsiteY43" fmla="*/ 345253 h 4048526"/>
                <a:gd name="connsiteX44" fmla="*/ 4478000 w 8159344"/>
                <a:gd name="connsiteY44" fmla="*/ 480867 h 4048526"/>
                <a:gd name="connsiteX45" fmla="*/ 4551545 w 8159344"/>
                <a:gd name="connsiteY45" fmla="*/ 680502 h 4048526"/>
                <a:gd name="connsiteX46" fmla="*/ 4621031 w 8159344"/>
                <a:gd name="connsiteY46" fmla="*/ 866552 h 4048526"/>
                <a:gd name="connsiteX47" fmla="*/ 4691922 w 8159344"/>
                <a:gd name="connsiteY47" fmla="*/ 1095464 h 4048526"/>
                <a:gd name="connsiteX48" fmla="*/ 4766873 w 8159344"/>
                <a:gd name="connsiteY48" fmla="*/ 1335307 h 4048526"/>
                <a:gd name="connsiteX49" fmla="*/ 4849943 w 8159344"/>
                <a:gd name="connsiteY49" fmla="*/ 1594199 h 4048526"/>
                <a:gd name="connsiteX50" fmla="*/ 4916774 w 8159344"/>
                <a:gd name="connsiteY50" fmla="*/ 1829982 h 4048526"/>
                <a:gd name="connsiteX51" fmla="*/ 4976735 w 8159344"/>
                <a:gd name="connsiteY51" fmla="*/ 2099805 h 4048526"/>
                <a:gd name="connsiteX52" fmla="*/ 5025765 w 8159344"/>
                <a:gd name="connsiteY52" fmla="*/ 2298737 h 4048526"/>
                <a:gd name="connsiteX53" fmla="*/ 5110943 w 8159344"/>
                <a:gd name="connsiteY53" fmla="*/ 2529758 h 4048526"/>
                <a:gd name="connsiteX54" fmla="*/ 5171607 w 8159344"/>
                <a:gd name="connsiteY54" fmla="*/ 2714402 h 4048526"/>
                <a:gd name="connsiteX55" fmla="*/ 5242498 w 8159344"/>
                <a:gd name="connsiteY55" fmla="*/ 2890224 h 4048526"/>
                <a:gd name="connsiteX56" fmla="*/ 5306518 w 8159344"/>
                <a:gd name="connsiteY56" fmla="*/ 3059175 h 4048526"/>
                <a:gd name="connsiteX57" fmla="*/ 5366479 w 8159344"/>
                <a:gd name="connsiteY57" fmla="*/ 3210482 h 4048526"/>
                <a:gd name="connsiteX58" fmla="*/ 5437370 w 8159344"/>
                <a:gd name="connsiteY58" fmla="*/ 3378029 h 4048526"/>
                <a:gd name="connsiteX59" fmla="*/ 5512321 w 8159344"/>
                <a:gd name="connsiteY59" fmla="*/ 3517000 h 4048526"/>
                <a:gd name="connsiteX60" fmla="*/ 5595391 w 8159344"/>
                <a:gd name="connsiteY60" fmla="*/ 3616466 h 4048526"/>
                <a:gd name="connsiteX61" fmla="*/ 5662223 w 8159344"/>
                <a:gd name="connsiteY61" fmla="*/ 3693525 h 4048526"/>
                <a:gd name="connsiteX62" fmla="*/ 5726243 w 8159344"/>
                <a:gd name="connsiteY62" fmla="*/ 3748723 h 4048526"/>
                <a:gd name="connsiteX63" fmla="*/ 5786204 w 8159344"/>
                <a:gd name="connsiteY63" fmla="*/ 3793693 h 4048526"/>
                <a:gd name="connsiteX64" fmla="*/ 5861154 w 8159344"/>
                <a:gd name="connsiteY64" fmla="*/ 3838664 h 4048526"/>
                <a:gd name="connsiteX65" fmla="*/ 5921115 w 8159344"/>
                <a:gd name="connsiteY65" fmla="*/ 3868644 h 4048526"/>
                <a:gd name="connsiteX66" fmla="*/ 5991304 w 8159344"/>
                <a:gd name="connsiteY66" fmla="*/ 3914317 h 4048526"/>
                <a:gd name="connsiteX67" fmla="*/ 6070315 w 8159344"/>
                <a:gd name="connsiteY67" fmla="*/ 3949060 h 4048526"/>
                <a:gd name="connsiteX68" fmla="*/ 6154087 w 8159344"/>
                <a:gd name="connsiteY68" fmla="*/ 3972170 h 4048526"/>
                <a:gd name="connsiteX69" fmla="*/ 6263781 w 8159344"/>
                <a:gd name="connsiteY69" fmla="*/ 4006913 h 4048526"/>
                <a:gd name="connsiteX70" fmla="*/ 6406109 w 8159344"/>
                <a:gd name="connsiteY70" fmla="*/ 4026666 h 4048526"/>
                <a:gd name="connsiteX71" fmla="*/ 6568347 w 8159344"/>
                <a:gd name="connsiteY71" fmla="*/ 4042359 h 4048526"/>
                <a:gd name="connsiteX72" fmla="*/ 6797259 w 8159344"/>
                <a:gd name="connsiteY72" fmla="*/ 4043061 h 4048526"/>
                <a:gd name="connsiteX73" fmla="*/ 6998298 w 8159344"/>
                <a:gd name="connsiteY73" fmla="*/ 4043061 h 4048526"/>
                <a:gd name="connsiteX74" fmla="*/ 7167407 w 8159344"/>
                <a:gd name="connsiteY74" fmla="*/ 4037596 h 4048526"/>
                <a:gd name="connsiteX75" fmla="*/ 7329645 w 8159344"/>
                <a:gd name="connsiteY75" fmla="*/ 4033536 h 4048526"/>
                <a:gd name="connsiteX76" fmla="*/ 7521862 w 8159344"/>
                <a:gd name="connsiteY76" fmla="*/ 4038298 h 4048526"/>
                <a:gd name="connsiteX77" fmla="*/ 7673871 w 8159344"/>
                <a:gd name="connsiteY77" fmla="*/ 4033536 h 4048526"/>
                <a:gd name="connsiteX78" fmla="*/ 7812296 w 8159344"/>
                <a:gd name="connsiteY78" fmla="*/ 4028071 h 4048526"/>
                <a:gd name="connsiteX79" fmla="*/ 7958137 w 8159344"/>
                <a:gd name="connsiteY79" fmla="*/ 4030725 h 4048526"/>
                <a:gd name="connsiteX80" fmla="*/ 8057447 w 8159344"/>
                <a:gd name="connsiteY80" fmla="*/ 4024011 h 4048526"/>
                <a:gd name="connsiteX81" fmla="*/ 8122718 w 8159344"/>
                <a:gd name="connsiteY81" fmla="*/ 4023307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24011 h 4048526"/>
                <a:gd name="connsiteX81" fmla="*/ 8132243 w 8167554"/>
                <a:gd name="connsiteY81" fmla="*/ 4037595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38299 h 4048526"/>
                <a:gd name="connsiteX81" fmla="*/ 8132243 w 8167554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12296 w 8168468"/>
                <a:gd name="connsiteY78" fmla="*/ 4028071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07534 w 8168468"/>
                <a:gd name="connsiteY78" fmla="*/ 4042358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21822 w 8168468"/>
                <a:gd name="connsiteY78" fmla="*/ 4037596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58191 w 8164933"/>
                <a:gd name="connsiteY18" fmla="*/ 350888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74604 w 8164933"/>
                <a:gd name="connsiteY21" fmla="*/ 3087829 h 4048526"/>
                <a:gd name="connsiteX22" fmla="*/ 2983043 w 8164933"/>
                <a:gd name="connsiteY22" fmla="*/ 3104146 h 4048526"/>
                <a:gd name="connsiteX23" fmla="*/ 3043004 w 8164933"/>
                <a:gd name="connsiteY23" fmla="*/ 2939254 h 4048526"/>
                <a:gd name="connsiteX24" fmla="*/ 3117954 w 8164933"/>
                <a:gd name="connsiteY24" fmla="*/ 2744382 h 4048526"/>
                <a:gd name="connsiteX25" fmla="*/ 3192905 w 8164933"/>
                <a:gd name="connsiteY25" fmla="*/ 2534520 h 4048526"/>
                <a:gd name="connsiteX26" fmla="*/ 3252866 w 8164933"/>
                <a:gd name="connsiteY26" fmla="*/ 2324657 h 4048526"/>
                <a:gd name="connsiteX27" fmla="*/ 3314232 w 8164933"/>
                <a:gd name="connsiteY27" fmla="*/ 2113390 h 4048526"/>
                <a:gd name="connsiteX28" fmla="*/ 3357797 w 8164933"/>
                <a:gd name="connsiteY28" fmla="*/ 1934913 h 4048526"/>
                <a:gd name="connsiteX29" fmla="*/ 3416352 w 8164933"/>
                <a:gd name="connsiteY29" fmla="*/ 1774237 h 4048526"/>
                <a:gd name="connsiteX30" fmla="*/ 3477718 w 8164933"/>
                <a:gd name="connsiteY30" fmla="*/ 1575149 h 4048526"/>
                <a:gd name="connsiteX31" fmla="*/ 3522689 w 8164933"/>
                <a:gd name="connsiteY31" fmla="*/ 1380277 h 4048526"/>
                <a:gd name="connsiteX32" fmla="*/ 3582650 w 8164933"/>
                <a:gd name="connsiteY32" fmla="*/ 1140434 h 4048526"/>
                <a:gd name="connsiteX33" fmla="*/ 3672591 w 8164933"/>
                <a:gd name="connsiteY33" fmla="*/ 885602 h 4048526"/>
                <a:gd name="connsiteX34" fmla="*/ 3732551 w 8164933"/>
                <a:gd name="connsiteY34" fmla="*/ 690730 h 4048526"/>
                <a:gd name="connsiteX35" fmla="*/ 3807502 w 8164933"/>
                <a:gd name="connsiteY35" fmla="*/ 480867 h 4048526"/>
                <a:gd name="connsiteX36" fmla="*/ 3867463 w 8164933"/>
                <a:gd name="connsiteY36" fmla="*/ 330966 h 4048526"/>
                <a:gd name="connsiteX37" fmla="*/ 3913838 w 8164933"/>
                <a:gd name="connsiteY37" fmla="*/ 215807 h 4048526"/>
                <a:gd name="connsiteX38" fmla="*/ 3987384 w 8164933"/>
                <a:gd name="connsiteY38" fmla="*/ 106113 h 4048526"/>
                <a:gd name="connsiteX39" fmla="*/ 4062335 w 8164933"/>
                <a:gd name="connsiteY39" fmla="*/ 16172 h 4048526"/>
                <a:gd name="connsiteX40" fmla="*/ 4152276 w 8164933"/>
                <a:gd name="connsiteY40" fmla="*/ 1182 h 4048526"/>
                <a:gd name="connsiteX41" fmla="*/ 4227227 w 8164933"/>
                <a:gd name="connsiteY41" fmla="*/ 31162 h 4048526"/>
                <a:gd name="connsiteX42" fmla="*/ 4295307 w 8164933"/>
                <a:gd name="connsiteY42" fmla="*/ 119698 h 4048526"/>
                <a:gd name="connsiteX43" fmla="*/ 4370258 w 8164933"/>
                <a:gd name="connsiteY43" fmla="*/ 229391 h 4048526"/>
                <a:gd name="connsiteX44" fmla="*/ 4426862 w 8164933"/>
                <a:gd name="connsiteY44" fmla="*/ 345253 h 4048526"/>
                <a:gd name="connsiteX45" fmla="*/ 4478000 w 8164933"/>
                <a:gd name="connsiteY45" fmla="*/ 480867 h 4048526"/>
                <a:gd name="connsiteX46" fmla="*/ 4551545 w 8164933"/>
                <a:gd name="connsiteY46" fmla="*/ 680502 h 4048526"/>
                <a:gd name="connsiteX47" fmla="*/ 4621031 w 8164933"/>
                <a:gd name="connsiteY47" fmla="*/ 866552 h 4048526"/>
                <a:gd name="connsiteX48" fmla="*/ 4691922 w 8164933"/>
                <a:gd name="connsiteY48" fmla="*/ 1095464 h 4048526"/>
                <a:gd name="connsiteX49" fmla="*/ 4766873 w 8164933"/>
                <a:gd name="connsiteY49" fmla="*/ 1335307 h 4048526"/>
                <a:gd name="connsiteX50" fmla="*/ 4849943 w 8164933"/>
                <a:gd name="connsiteY50" fmla="*/ 1594199 h 4048526"/>
                <a:gd name="connsiteX51" fmla="*/ 4916774 w 8164933"/>
                <a:gd name="connsiteY51" fmla="*/ 1829982 h 4048526"/>
                <a:gd name="connsiteX52" fmla="*/ 4976735 w 8164933"/>
                <a:gd name="connsiteY52" fmla="*/ 2099805 h 4048526"/>
                <a:gd name="connsiteX53" fmla="*/ 5025765 w 8164933"/>
                <a:gd name="connsiteY53" fmla="*/ 2298737 h 4048526"/>
                <a:gd name="connsiteX54" fmla="*/ 5110943 w 8164933"/>
                <a:gd name="connsiteY54" fmla="*/ 2529758 h 4048526"/>
                <a:gd name="connsiteX55" fmla="*/ 5171607 w 8164933"/>
                <a:gd name="connsiteY55" fmla="*/ 2714402 h 4048526"/>
                <a:gd name="connsiteX56" fmla="*/ 5242498 w 8164933"/>
                <a:gd name="connsiteY56" fmla="*/ 2890224 h 4048526"/>
                <a:gd name="connsiteX57" fmla="*/ 5306518 w 8164933"/>
                <a:gd name="connsiteY57" fmla="*/ 3059175 h 4048526"/>
                <a:gd name="connsiteX58" fmla="*/ 5366479 w 8164933"/>
                <a:gd name="connsiteY58" fmla="*/ 3210482 h 4048526"/>
                <a:gd name="connsiteX59" fmla="*/ 5437370 w 8164933"/>
                <a:gd name="connsiteY59" fmla="*/ 3378029 h 4048526"/>
                <a:gd name="connsiteX60" fmla="*/ 5512321 w 8164933"/>
                <a:gd name="connsiteY60" fmla="*/ 3517000 h 4048526"/>
                <a:gd name="connsiteX61" fmla="*/ 5595391 w 8164933"/>
                <a:gd name="connsiteY61" fmla="*/ 3616466 h 4048526"/>
                <a:gd name="connsiteX62" fmla="*/ 5662223 w 8164933"/>
                <a:gd name="connsiteY62" fmla="*/ 3693525 h 4048526"/>
                <a:gd name="connsiteX63" fmla="*/ 5726243 w 8164933"/>
                <a:gd name="connsiteY63" fmla="*/ 3748723 h 4048526"/>
                <a:gd name="connsiteX64" fmla="*/ 5786204 w 8164933"/>
                <a:gd name="connsiteY64" fmla="*/ 3793693 h 4048526"/>
                <a:gd name="connsiteX65" fmla="*/ 5861154 w 8164933"/>
                <a:gd name="connsiteY65" fmla="*/ 3838664 h 4048526"/>
                <a:gd name="connsiteX66" fmla="*/ 5921115 w 8164933"/>
                <a:gd name="connsiteY66" fmla="*/ 3868644 h 4048526"/>
                <a:gd name="connsiteX67" fmla="*/ 5991304 w 8164933"/>
                <a:gd name="connsiteY67" fmla="*/ 3914317 h 4048526"/>
                <a:gd name="connsiteX68" fmla="*/ 6070315 w 8164933"/>
                <a:gd name="connsiteY68" fmla="*/ 3949060 h 4048526"/>
                <a:gd name="connsiteX69" fmla="*/ 6154087 w 8164933"/>
                <a:gd name="connsiteY69" fmla="*/ 3972170 h 4048526"/>
                <a:gd name="connsiteX70" fmla="*/ 6263781 w 8164933"/>
                <a:gd name="connsiteY70" fmla="*/ 4006913 h 4048526"/>
                <a:gd name="connsiteX71" fmla="*/ 6406109 w 8164933"/>
                <a:gd name="connsiteY71" fmla="*/ 4026666 h 4048526"/>
                <a:gd name="connsiteX72" fmla="*/ 6568347 w 8164933"/>
                <a:gd name="connsiteY72" fmla="*/ 4042359 h 4048526"/>
                <a:gd name="connsiteX73" fmla="*/ 6797259 w 8164933"/>
                <a:gd name="connsiteY73" fmla="*/ 4043061 h 4048526"/>
                <a:gd name="connsiteX74" fmla="*/ 6998298 w 8164933"/>
                <a:gd name="connsiteY74" fmla="*/ 4043061 h 4048526"/>
                <a:gd name="connsiteX75" fmla="*/ 7167407 w 8164933"/>
                <a:gd name="connsiteY75" fmla="*/ 4037596 h 4048526"/>
                <a:gd name="connsiteX76" fmla="*/ 7329645 w 8164933"/>
                <a:gd name="connsiteY76" fmla="*/ 4033536 h 4048526"/>
                <a:gd name="connsiteX77" fmla="*/ 7521862 w 8164933"/>
                <a:gd name="connsiteY77" fmla="*/ 4038298 h 4048526"/>
                <a:gd name="connsiteX78" fmla="*/ 7673871 w 8164933"/>
                <a:gd name="connsiteY78" fmla="*/ 4033536 h 4048526"/>
                <a:gd name="connsiteX79" fmla="*/ 7821822 w 8164933"/>
                <a:gd name="connsiteY79" fmla="*/ 4037596 h 4048526"/>
                <a:gd name="connsiteX80" fmla="*/ 7920037 w 8164933"/>
                <a:gd name="connsiteY80" fmla="*/ 4040250 h 4048526"/>
                <a:gd name="connsiteX81" fmla="*/ 8033635 w 8164933"/>
                <a:gd name="connsiteY81" fmla="*/ 4033537 h 4048526"/>
                <a:gd name="connsiteX82" fmla="*/ 8132243 w 8164933"/>
                <a:gd name="connsiteY82" fmla="*/ 4037595 h 4048526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23869 w 8164933"/>
                <a:gd name="connsiteY5" fmla="*/ 4033536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251914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61969 w 8164933"/>
                <a:gd name="connsiteY5" fmla="*/ 4038299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4943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3034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7412 w 8164933"/>
                <a:gd name="connsiteY32" fmla="*/ 1116622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58668 w 8164933"/>
                <a:gd name="connsiteY30" fmla="*/ 1584674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31755 w 8164933"/>
                <a:gd name="connsiteY21" fmla="*/ 30021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76342 w 8164933"/>
                <a:gd name="connsiteY24" fmla="*/ 2858291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63430 w 8164933"/>
                <a:gd name="connsiteY32" fmla="*/ 1570387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19718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1132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55756 w 8164933"/>
                <a:gd name="connsiteY82" fmla="*/ 4045012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32243"/>
                <a:gd name="connsiteY0" fmla="*/ 4033536 h 4057349"/>
                <a:gd name="connsiteX1" fmla="*/ 539646 w 8132243"/>
                <a:gd name="connsiteY1" fmla="*/ 4033536 h 4057349"/>
                <a:gd name="connsiteX2" fmla="*/ 989351 w 8132243"/>
                <a:gd name="connsiteY2" fmla="*/ 4048526 h 4057349"/>
                <a:gd name="connsiteX3" fmla="*/ 1251914 w 8132243"/>
                <a:gd name="connsiteY3" fmla="*/ 4048526 h 4057349"/>
                <a:gd name="connsiteX4" fmla="*/ 1444131 w 8132243"/>
                <a:gd name="connsiteY4" fmla="*/ 4057349 h 4057349"/>
                <a:gd name="connsiteX5" fmla="*/ 1714344 w 8132243"/>
                <a:gd name="connsiteY5" fmla="*/ 4052587 h 4057349"/>
                <a:gd name="connsiteX6" fmla="*/ 1843792 w 8132243"/>
                <a:gd name="connsiteY6" fmla="*/ 4047823 h 4057349"/>
                <a:gd name="connsiteX7" fmla="*/ 1973237 w 8132243"/>
                <a:gd name="connsiteY7" fmla="*/ 4038299 h 4057349"/>
                <a:gd name="connsiteX8" fmla="*/ 2068643 w 8132243"/>
                <a:gd name="connsiteY8" fmla="*/ 4018546 h 4057349"/>
                <a:gd name="connsiteX9" fmla="*/ 2158584 w 8132243"/>
                <a:gd name="connsiteY9" fmla="*/ 3988566 h 4057349"/>
                <a:gd name="connsiteX10" fmla="*/ 2233535 w 8132243"/>
                <a:gd name="connsiteY10" fmla="*/ 3958585 h 4057349"/>
                <a:gd name="connsiteX11" fmla="*/ 2307782 w 8132243"/>
                <a:gd name="connsiteY11" fmla="*/ 3928605 h 4057349"/>
                <a:gd name="connsiteX12" fmla="*/ 2372506 w 8132243"/>
                <a:gd name="connsiteY12" fmla="*/ 3894565 h 4057349"/>
                <a:gd name="connsiteX13" fmla="*/ 2447457 w 8132243"/>
                <a:gd name="connsiteY13" fmla="*/ 3859119 h 4057349"/>
                <a:gd name="connsiteX14" fmla="*/ 2503358 w 8132243"/>
                <a:gd name="connsiteY14" fmla="*/ 3823674 h 4057349"/>
                <a:gd name="connsiteX15" fmla="*/ 2572843 w 8132243"/>
                <a:gd name="connsiteY15" fmla="*/ 3759653 h 4057349"/>
                <a:gd name="connsiteX16" fmla="*/ 2638269 w 8132243"/>
                <a:gd name="connsiteY16" fmla="*/ 3688762 h 4057349"/>
                <a:gd name="connsiteX17" fmla="*/ 2702290 w 8132243"/>
                <a:gd name="connsiteY17" fmla="*/ 3615217 h 4057349"/>
                <a:gd name="connsiteX18" fmla="*/ 2767716 w 8132243"/>
                <a:gd name="connsiteY18" fmla="*/ 3527930 h 4057349"/>
                <a:gd name="connsiteX19" fmla="*/ 2828379 w 8132243"/>
                <a:gd name="connsiteY19" fmla="*/ 3410117 h 4057349"/>
                <a:gd name="connsiteX20" fmla="*/ 2889042 w 8132243"/>
                <a:gd name="connsiteY20" fmla="*/ 3296910 h 4057349"/>
                <a:gd name="connsiteX21" fmla="*/ 3031755 w 8132243"/>
                <a:gd name="connsiteY21" fmla="*/ 2983054 h 4057349"/>
                <a:gd name="connsiteX22" fmla="*/ 2944943 w 8132243"/>
                <a:gd name="connsiteY22" fmla="*/ 3175583 h 4057349"/>
                <a:gd name="connsiteX23" fmla="*/ 2979366 w 8132243"/>
                <a:gd name="connsiteY23" fmla="*/ 3111641 h 4057349"/>
                <a:gd name="connsiteX24" fmla="*/ 3017466 w 8132243"/>
                <a:gd name="connsiteY24" fmla="*/ 3011629 h 4057349"/>
                <a:gd name="connsiteX25" fmla="*/ 3076342 w 8132243"/>
                <a:gd name="connsiteY25" fmla="*/ 2858291 h 4057349"/>
                <a:gd name="connsiteX26" fmla="*/ 3137004 w 8132243"/>
                <a:gd name="connsiteY26" fmla="*/ 2691994 h 4057349"/>
                <a:gd name="connsiteX27" fmla="*/ 3192905 w 8132243"/>
                <a:gd name="connsiteY27" fmla="*/ 2534520 h 4057349"/>
                <a:gd name="connsiteX28" fmla="*/ 3252866 w 8132243"/>
                <a:gd name="connsiteY28" fmla="*/ 2324657 h 4057349"/>
                <a:gd name="connsiteX29" fmla="*/ 3314232 w 8132243"/>
                <a:gd name="connsiteY29" fmla="*/ 2113390 h 4057349"/>
                <a:gd name="connsiteX30" fmla="*/ 3362559 w 8132243"/>
                <a:gd name="connsiteY30" fmla="*/ 1949200 h 4057349"/>
                <a:gd name="connsiteX31" fmla="*/ 3416352 w 8132243"/>
                <a:gd name="connsiteY31" fmla="*/ 1774237 h 4057349"/>
                <a:gd name="connsiteX32" fmla="*/ 3472955 w 8132243"/>
                <a:gd name="connsiteY32" fmla="*/ 1560862 h 4057349"/>
                <a:gd name="connsiteX33" fmla="*/ 3522689 w 8132243"/>
                <a:gd name="connsiteY33" fmla="*/ 1380277 h 4057349"/>
                <a:gd name="connsiteX34" fmla="*/ 3596937 w 8132243"/>
                <a:gd name="connsiteY34" fmla="*/ 1121384 h 4057349"/>
                <a:gd name="connsiteX35" fmla="*/ 3672591 w 8132243"/>
                <a:gd name="connsiteY35" fmla="*/ 885602 h 4057349"/>
                <a:gd name="connsiteX36" fmla="*/ 3732551 w 8132243"/>
                <a:gd name="connsiteY36" fmla="*/ 690730 h 4057349"/>
                <a:gd name="connsiteX37" fmla="*/ 3807502 w 8132243"/>
                <a:gd name="connsiteY37" fmla="*/ 480867 h 4057349"/>
                <a:gd name="connsiteX38" fmla="*/ 3867463 w 8132243"/>
                <a:gd name="connsiteY38" fmla="*/ 330966 h 4057349"/>
                <a:gd name="connsiteX39" fmla="*/ 3913838 w 8132243"/>
                <a:gd name="connsiteY39" fmla="*/ 215807 h 4057349"/>
                <a:gd name="connsiteX40" fmla="*/ 3973096 w 8132243"/>
                <a:gd name="connsiteY40" fmla="*/ 106113 h 4057349"/>
                <a:gd name="connsiteX41" fmla="*/ 4062335 w 8132243"/>
                <a:gd name="connsiteY41" fmla="*/ 16172 h 4057349"/>
                <a:gd name="connsiteX42" fmla="*/ 4152276 w 8132243"/>
                <a:gd name="connsiteY42" fmla="*/ 1182 h 4057349"/>
                <a:gd name="connsiteX43" fmla="*/ 4227227 w 8132243"/>
                <a:gd name="connsiteY43" fmla="*/ 31162 h 4057349"/>
                <a:gd name="connsiteX44" fmla="*/ 4304832 w 8132243"/>
                <a:gd name="connsiteY44" fmla="*/ 119698 h 4057349"/>
                <a:gd name="connsiteX45" fmla="*/ 4370258 w 8132243"/>
                <a:gd name="connsiteY45" fmla="*/ 229391 h 4057349"/>
                <a:gd name="connsiteX46" fmla="*/ 4424481 w 8132243"/>
                <a:gd name="connsiteY46" fmla="*/ 345253 h 4057349"/>
                <a:gd name="connsiteX47" fmla="*/ 4492287 w 8132243"/>
                <a:gd name="connsiteY47" fmla="*/ 507061 h 4057349"/>
                <a:gd name="connsiteX48" fmla="*/ 4561070 w 8132243"/>
                <a:gd name="connsiteY48" fmla="*/ 685265 h 4057349"/>
                <a:gd name="connsiteX49" fmla="*/ 4621031 w 8132243"/>
                <a:gd name="connsiteY49" fmla="*/ 866552 h 4057349"/>
                <a:gd name="connsiteX50" fmla="*/ 4691922 w 8132243"/>
                <a:gd name="connsiteY50" fmla="*/ 1095464 h 4057349"/>
                <a:gd name="connsiteX51" fmla="*/ 4766873 w 8132243"/>
                <a:gd name="connsiteY51" fmla="*/ 1335307 h 4057349"/>
                <a:gd name="connsiteX52" fmla="*/ 4849943 w 8132243"/>
                <a:gd name="connsiteY52" fmla="*/ 1594199 h 4057349"/>
                <a:gd name="connsiteX53" fmla="*/ 4923918 w 8132243"/>
                <a:gd name="connsiteY53" fmla="*/ 1832364 h 4057349"/>
                <a:gd name="connsiteX54" fmla="*/ 4991975 w 8132243"/>
                <a:gd name="connsiteY54" fmla="*/ 2076945 h 4057349"/>
                <a:gd name="connsiteX55" fmla="*/ 5058150 w 8132243"/>
                <a:gd name="connsiteY55" fmla="*/ 2303500 h 4057349"/>
                <a:gd name="connsiteX56" fmla="*/ 5120468 w 8132243"/>
                <a:gd name="connsiteY56" fmla="*/ 2529758 h 4057349"/>
                <a:gd name="connsiteX57" fmla="*/ 5188276 w 8132243"/>
                <a:gd name="connsiteY57" fmla="*/ 2735834 h 4057349"/>
                <a:gd name="connsiteX58" fmla="*/ 5252023 w 8132243"/>
                <a:gd name="connsiteY58" fmla="*/ 2911655 h 4057349"/>
                <a:gd name="connsiteX59" fmla="*/ 5316043 w 8132243"/>
                <a:gd name="connsiteY59" fmla="*/ 3073463 h 4057349"/>
                <a:gd name="connsiteX60" fmla="*/ 5366479 w 8132243"/>
                <a:gd name="connsiteY60" fmla="*/ 3210482 h 4057349"/>
                <a:gd name="connsiteX61" fmla="*/ 5437370 w 8132243"/>
                <a:gd name="connsiteY61" fmla="*/ 3378029 h 4057349"/>
                <a:gd name="connsiteX62" fmla="*/ 5512321 w 8132243"/>
                <a:gd name="connsiteY62" fmla="*/ 3517000 h 4057349"/>
                <a:gd name="connsiteX63" fmla="*/ 5588247 w 8132243"/>
                <a:gd name="connsiteY63" fmla="*/ 3616466 h 4057349"/>
                <a:gd name="connsiteX64" fmla="*/ 5662223 w 8132243"/>
                <a:gd name="connsiteY64" fmla="*/ 3693525 h 4057349"/>
                <a:gd name="connsiteX65" fmla="*/ 5726243 w 8132243"/>
                <a:gd name="connsiteY65" fmla="*/ 3748723 h 4057349"/>
                <a:gd name="connsiteX66" fmla="*/ 5786204 w 8132243"/>
                <a:gd name="connsiteY66" fmla="*/ 3793693 h 4057349"/>
                <a:gd name="connsiteX67" fmla="*/ 5861154 w 8132243"/>
                <a:gd name="connsiteY67" fmla="*/ 3838664 h 4057349"/>
                <a:gd name="connsiteX68" fmla="*/ 5921115 w 8132243"/>
                <a:gd name="connsiteY68" fmla="*/ 3875787 h 4057349"/>
                <a:gd name="connsiteX69" fmla="*/ 5991304 w 8132243"/>
                <a:gd name="connsiteY69" fmla="*/ 3914317 h 4057349"/>
                <a:gd name="connsiteX70" fmla="*/ 6070315 w 8132243"/>
                <a:gd name="connsiteY70" fmla="*/ 3949060 h 4057349"/>
                <a:gd name="connsiteX71" fmla="*/ 6163612 w 8132243"/>
                <a:gd name="connsiteY71" fmla="*/ 3979314 h 4057349"/>
                <a:gd name="connsiteX72" fmla="*/ 6263781 w 8132243"/>
                <a:gd name="connsiteY72" fmla="*/ 4006913 h 4057349"/>
                <a:gd name="connsiteX73" fmla="*/ 6408490 w 8132243"/>
                <a:gd name="connsiteY73" fmla="*/ 4031428 h 4057349"/>
                <a:gd name="connsiteX74" fmla="*/ 6568347 w 8132243"/>
                <a:gd name="connsiteY74" fmla="*/ 4042359 h 4057349"/>
                <a:gd name="connsiteX75" fmla="*/ 6797259 w 8132243"/>
                <a:gd name="connsiteY75" fmla="*/ 4043061 h 4057349"/>
                <a:gd name="connsiteX76" fmla="*/ 6998298 w 8132243"/>
                <a:gd name="connsiteY76" fmla="*/ 4043061 h 4057349"/>
                <a:gd name="connsiteX77" fmla="*/ 7186457 w 8132243"/>
                <a:gd name="connsiteY77" fmla="*/ 4042359 h 4057349"/>
                <a:gd name="connsiteX78" fmla="*/ 7336789 w 8132243"/>
                <a:gd name="connsiteY78" fmla="*/ 4040680 h 4057349"/>
                <a:gd name="connsiteX79" fmla="*/ 7526624 w 8132243"/>
                <a:gd name="connsiteY79" fmla="*/ 4043060 h 4057349"/>
                <a:gd name="connsiteX80" fmla="*/ 7683396 w 8132243"/>
                <a:gd name="connsiteY80" fmla="*/ 4043061 h 4057349"/>
                <a:gd name="connsiteX81" fmla="*/ 7831347 w 8132243"/>
                <a:gd name="connsiteY81" fmla="*/ 4044739 h 4057349"/>
                <a:gd name="connsiteX82" fmla="*/ 7955756 w 8132243"/>
                <a:gd name="connsiteY82" fmla="*/ 4045012 h 4057349"/>
                <a:gd name="connsiteX83" fmla="*/ 8033635 w 8132243"/>
                <a:gd name="connsiteY83" fmla="*/ 4033537 h 4057349"/>
                <a:gd name="connsiteX84" fmla="*/ 8029997 w 8132243"/>
                <a:gd name="connsiteY84" fmla="*/ 4045091 h 4057349"/>
                <a:gd name="connsiteX85" fmla="*/ 8132243 w 8132243"/>
                <a:gd name="connsiteY85" fmla="*/ 4037595 h 4057349"/>
                <a:gd name="connsiteX0" fmla="*/ 0 w 8115574"/>
                <a:gd name="connsiteY0" fmla="*/ 4033536 h 4057349"/>
                <a:gd name="connsiteX1" fmla="*/ 539646 w 8115574"/>
                <a:gd name="connsiteY1" fmla="*/ 4033536 h 4057349"/>
                <a:gd name="connsiteX2" fmla="*/ 989351 w 8115574"/>
                <a:gd name="connsiteY2" fmla="*/ 4048526 h 4057349"/>
                <a:gd name="connsiteX3" fmla="*/ 1251914 w 8115574"/>
                <a:gd name="connsiteY3" fmla="*/ 4048526 h 4057349"/>
                <a:gd name="connsiteX4" fmla="*/ 1444131 w 8115574"/>
                <a:gd name="connsiteY4" fmla="*/ 4057349 h 4057349"/>
                <a:gd name="connsiteX5" fmla="*/ 1714344 w 8115574"/>
                <a:gd name="connsiteY5" fmla="*/ 4052587 h 4057349"/>
                <a:gd name="connsiteX6" fmla="*/ 1843792 w 8115574"/>
                <a:gd name="connsiteY6" fmla="*/ 4047823 h 4057349"/>
                <a:gd name="connsiteX7" fmla="*/ 1973237 w 8115574"/>
                <a:gd name="connsiteY7" fmla="*/ 4038299 h 4057349"/>
                <a:gd name="connsiteX8" fmla="*/ 2068643 w 8115574"/>
                <a:gd name="connsiteY8" fmla="*/ 4018546 h 4057349"/>
                <a:gd name="connsiteX9" fmla="*/ 2158584 w 8115574"/>
                <a:gd name="connsiteY9" fmla="*/ 3988566 h 4057349"/>
                <a:gd name="connsiteX10" fmla="*/ 2233535 w 8115574"/>
                <a:gd name="connsiteY10" fmla="*/ 3958585 h 4057349"/>
                <a:gd name="connsiteX11" fmla="*/ 2307782 w 8115574"/>
                <a:gd name="connsiteY11" fmla="*/ 3928605 h 4057349"/>
                <a:gd name="connsiteX12" fmla="*/ 2372506 w 8115574"/>
                <a:gd name="connsiteY12" fmla="*/ 3894565 h 4057349"/>
                <a:gd name="connsiteX13" fmla="*/ 2447457 w 8115574"/>
                <a:gd name="connsiteY13" fmla="*/ 3859119 h 4057349"/>
                <a:gd name="connsiteX14" fmla="*/ 2503358 w 8115574"/>
                <a:gd name="connsiteY14" fmla="*/ 3823674 h 4057349"/>
                <a:gd name="connsiteX15" fmla="*/ 2572843 w 8115574"/>
                <a:gd name="connsiteY15" fmla="*/ 3759653 h 4057349"/>
                <a:gd name="connsiteX16" fmla="*/ 2638269 w 8115574"/>
                <a:gd name="connsiteY16" fmla="*/ 3688762 h 4057349"/>
                <a:gd name="connsiteX17" fmla="*/ 2702290 w 8115574"/>
                <a:gd name="connsiteY17" fmla="*/ 3615217 h 4057349"/>
                <a:gd name="connsiteX18" fmla="*/ 2767716 w 8115574"/>
                <a:gd name="connsiteY18" fmla="*/ 3527930 h 4057349"/>
                <a:gd name="connsiteX19" fmla="*/ 2828379 w 8115574"/>
                <a:gd name="connsiteY19" fmla="*/ 3410117 h 4057349"/>
                <a:gd name="connsiteX20" fmla="*/ 2889042 w 8115574"/>
                <a:gd name="connsiteY20" fmla="*/ 3296910 h 4057349"/>
                <a:gd name="connsiteX21" fmla="*/ 3031755 w 8115574"/>
                <a:gd name="connsiteY21" fmla="*/ 2983054 h 4057349"/>
                <a:gd name="connsiteX22" fmla="*/ 2944943 w 8115574"/>
                <a:gd name="connsiteY22" fmla="*/ 3175583 h 4057349"/>
                <a:gd name="connsiteX23" fmla="*/ 2979366 w 8115574"/>
                <a:gd name="connsiteY23" fmla="*/ 3111641 h 4057349"/>
                <a:gd name="connsiteX24" fmla="*/ 3017466 w 8115574"/>
                <a:gd name="connsiteY24" fmla="*/ 3011629 h 4057349"/>
                <a:gd name="connsiteX25" fmla="*/ 3076342 w 8115574"/>
                <a:gd name="connsiteY25" fmla="*/ 2858291 h 4057349"/>
                <a:gd name="connsiteX26" fmla="*/ 3137004 w 8115574"/>
                <a:gd name="connsiteY26" fmla="*/ 2691994 h 4057349"/>
                <a:gd name="connsiteX27" fmla="*/ 3192905 w 8115574"/>
                <a:gd name="connsiteY27" fmla="*/ 2534520 h 4057349"/>
                <a:gd name="connsiteX28" fmla="*/ 3252866 w 8115574"/>
                <a:gd name="connsiteY28" fmla="*/ 2324657 h 4057349"/>
                <a:gd name="connsiteX29" fmla="*/ 3314232 w 8115574"/>
                <a:gd name="connsiteY29" fmla="*/ 2113390 h 4057349"/>
                <a:gd name="connsiteX30" fmla="*/ 3362559 w 8115574"/>
                <a:gd name="connsiteY30" fmla="*/ 1949200 h 4057349"/>
                <a:gd name="connsiteX31" fmla="*/ 3416352 w 8115574"/>
                <a:gd name="connsiteY31" fmla="*/ 1774237 h 4057349"/>
                <a:gd name="connsiteX32" fmla="*/ 3472955 w 8115574"/>
                <a:gd name="connsiteY32" fmla="*/ 1560862 h 4057349"/>
                <a:gd name="connsiteX33" fmla="*/ 3522689 w 8115574"/>
                <a:gd name="connsiteY33" fmla="*/ 1380277 h 4057349"/>
                <a:gd name="connsiteX34" fmla="*/ 3596937 w 8115574"/>
                <a:gd name="connsiteY34" fmla="*/ 1121384 h 4057349"/>
                <a:gd name="connsiteX35" fmla="*/ 3672591 w 8115574"/>
                <a:gd name="connsiteY35" fmla="*/ 885602 h 4057349"/>
                <a:gd name="connsiteX36" fmla="*/ 3732551 w 8115574"/>
                <a:gd name="connsiteY36" fmla="*/ 690730 h 4057349"/>
                <a:gd name="connsiteX37" fmla="*/ 3807502 w 8115574"/>
                <a:gd name="connsiteY37" fmla="*/ 480867 h 4057349"/>
                <a:gd name="connsiteX38" fmla="*/ 3867463 w 8115574"/>
                <a:gd name="connsiteY38" fmla="*/ 330966 h 4057349"/>
                <a:gd name="connsiteX39" fmla="*/ 3913838 w 8115574"/>
                <a:gd name="connsiteY39" fmla="*/ 215807 h 4057349"/>
                <a:gd name="connsiteX40" fmla="*/ 3973096 w 8115574"/>
                <a:gd name="connsiteY40" fmla="*/ 106113 h 4057349"/>
                <a:gd name="connsiteX41" fmla="*/ 4062335 w 8115574"/>
                <a:gd name="connsiteY41" fmla="*/ 16172 h 4057349"/>
                <a:gd name="connsiteX42" fmla="*/ 4152276 w 8115574"/>
                <a:gd name="connsiteY42" fmla="*/ 1182 h 4057349"/>
                <a:gd name="connsiteX43" fmla="*/ 4227227 w 8115574"/>
                <a:gd name="connsiteY43" fmla="*/ 31162 h 4057349"/>
                <a:gd name="connsiteX44" fmla="*/ 4304832 w 8115574"/>
                <a:gd name="connsiteY44" fmla="*/ 119698 h 4057349"/>
                <a:gd name="connsiteX45" fmla="*/ 4370258 w 8115574"/>
                <a:gd name="connsiteY45" fmla="*/ 229391 h 4057349"/>
                <a:gd name="connsiteX46" fmla="*/ 4424481 w 8115574"/>
                <a:gd name="connsiteY46" fmla="*/ 345253 h 4057349"/>
                <a:gd name="connsiteX47" fmla="*/ 4492287 w 8115574"/>
                <a:gd name="connsiteY47" fmla="*/ 507061 h 4057349"/>
                <a:gd name="connsiteX48" fmla="*/ 4561070 w 8115574"/>
                <a:gd name="connsiteY48" fmla="*/ 685265 h 4057349"/>
                <a:gd name="connsiteX49" fmla="*/ 4621031 w 8115574"/>
                <a:gd name="connsiteY49" fmla="*/ 866552 h 4057349"/>
                <a:gd name="connsiteX50" fmla="*/ 4691922 w 8115574"/>
                <a:gd name="connsiteY50" fmla="*/ 1095464 h 4057349"/>
                <a:gd name="connsiteX51" fmla="*/ 4766873 w 8115574"/>
                <a:gd name="connsiteY51" fmla="*/ 1335307 h 4057349"/>
                <a:gd name="connsiteX52" fmla="*/ 4849943 w 8115574"/>
                <a:gd name="connsiteY52" fmla="*/ 1594199 h 4057349"/>
                <a:gd name="connsiteX53" fmla="*/ 4923918 w 8115574"/>
                <a:gd name="connsiteY53" fmla="*/ 1832364 h 4057349"/>
                <a:gd name="connsiteX54" fmla="*/ 4991975 w 8115574"/>
                <a:gd name="connsiteY54" fmla="*/ 2076945 h 4057349"/>
                <a:gd name="connsiteX55" fmla="*/ 5058150 w 8115574"/>
                <a:gd name="connsiteY55" fmla="*/ 2303500 h 4057349"/>
                <a:gd name="connsiteX56" fmla="*/ 5120468 w 8115574"/>
                <a:gd name="connsiteY56" fmla="*/ 2529758 h 4057349"/>
                <a:gd name="connsiteX57" fmla="*/ 5188276 w 8115574"/>
                <a:gd name="connsiteY57" fmla="*/ 2735834 h 4057349"/>
                <a:gd name="connsiteX58" fmla="*/ 5252023 w 8115574"/>
                <a:gd name="connsiteY58" fmla="*/ 2911655 h 4057349"/>
                <a:gd name="connsiteX59" fmla="*/ 5316043 w 8115574"/>
                <a:gd name="connsiteY59" fmla="*/ 3073463 h 4057349"/>
                <a:gd name="connsiteX60" fmla="*/ 5366479 w 8115574"/>
                <a:gd name="connsiteY60" fmla="*/ 3210482 h 4057349"/>
                <a:gd name="connsiteX61" fmla="*/ 5437370 w 8115574"/>
                <a:gd name="connsiteY61" fmla="*/ 3378029 h 4057349"/>
                <a:gd name="connsiteX62" fmla="*/ 5512321 w 8115574"/>
                <a:gd name="connsiteY62" fmla="*/ 3517000 h 4057349"/>
                <a:gd name="connsiteX63" fmla="*/ 5588247 w 8115574"/>
                <a:gd name="connsiteY63" fmla="*/ 3616466 h 4057349"/>
                <a:gd name="connsiteX64" fmla="*/ 5662223 w 8115574"/>
                <a:gd name="connsiteY64" fmla="*/ 3693525 h 4057349"/>
                <a:gd name="connsiteX65" fmla="*/ 5726243 w 8115574"/>
                <a:gd name="connsiteY65" fmla="*/ 3748723 h 4057349"/>
                <a:gd name="connsiteX66" fmla="*/ 5786204 w 8115574"/>
                <a:gd name="connsiteY66" fmla="*/ 3793693 h 4057349"/>
                <a:gd name="connsiteX67" fmla="*/ 5861154 w 8115574"/>
                <a:gd name="connsiteY67" fmla="*/ 3838664 h 4057349"/>
                <a:gd name="connsiteX68" fmla="*/ 5921115 w 8115574"/>
                <a:gd name="connsiteY68" fmla="*/ 3875787 h 4057349"/>
                <a:gd name="connsiteX69" fmla="*/ 5991304 w 8115574"/>
                <a:gd name="connsiteY69" fmla="*/ 3914317 h 4057349"/>
                <a:gd name="connsiteX70" fmla="*/ 6070315 w 8115574"/>
                <a:gd name="connsiteY70" fmla="*/ 3949060 h 4057349"/>
                <a:gd name="connsiteX71" fmla="*/ 6163612 w 8115574"/>
                <a:gd name="connsiteY71" fmla="*/ 3979314 h 4057349"/>
                <a:gd name="connsiteX72" fmla="*/ 6263781 w 8115574"/>
                <a:gd name="connsiteY72" fmla="*/ 4006913 h 4057349"/>
                <a:gd name="connsiteX73" fmla="*/ 6408490 w 8115574"/>
                <a:gd name="connsiteY73" fmla="*/ 4031428 h 4057349"/>
                <a:gd name="connsiteX74" fmla="*/ 6568347 w 8115574"/>
                <a:gd name="connsiteY74" fmla="*/ 4042359 h 4057349"/>
                <a:gd name="connsiteX75" fmla="*/ 6797259 w 8115574"/>
                <a:gd name="connsiteY75" fmla="*/ 4043061 h 4057349"/>
                <a:gd name="connsiteX76" fmla="*/ 6998298 w 8115574"/>
                <a:gd name="connsiteY76" fmla="*/ 4043061 h 4057349"/>
                <a:gd name="connsiteX77" fmla="*/ 7186457 w 8115574"/>
                <a:gd name="connsiteY77" fmla="*/ 4042359 h 4057349"/>
                <a:gd name="connsiteX78" fmla="*/ 7336789 w 8115574"/>
                <a:gd name="connsiteY78" fmla="*/ 4040680 h 4057349"/>
                <a:gd name="connsiteX79" fmla="*/ 7526624 w 8115574"/>
                <a:gd name="connsiteY79" fmla="*/ 4043060 h 4057349"/>
                <a:gd name="connsiteX80" fmla="*/ 7683396 w 8115574"/>
                <a:gd name="connsiteY80" fmla="*/ 4043061 h 4057349"/>
                <a:gd name="connsiteX81" fmla="*/ 7831347 w 8115574"/>
                <a:gd name="connsiteY81" fmla="*/ 4044739 h 4057349"/>
                <a:gd name="connsiteX82" fmla="*/ 7955756 w 8115574"/>
                <a:gd name="connsiteY82" fmla="*/ 4045012 h 4057349"/>
                <a:gd name="connsiteX83" fmla="*/ 8033635 w 8115574"/>
                <a:gd name="connsiteY83" fmla="*/ 4033537 h 4057349"/>
                <a:gd name="connsiteX84" fmla="*/ 8029997 w 8115574"/>
                <a:gd name="connsiteY84" fmla="*/ 4045091 h 4057349"/>
                <a:gd name="connsiteX85" fmla="*/ 8115574 w 8115574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29997 w 8156055"/>
                <a:gd name="connsiteY84" fmla="*/ 4045091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27181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7923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65715 w 8156055"/>
                <a:gd name="connsiteY84" fmla="*/ 4045090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72859 w 8156055"/>
                <a:gd name="connsiteY84" fmla="*/ 4040327 h 4057349"/>
                <a:gd name="connsiteX85" fmla="*/ 8156055 w 8156055"/>
                <a:gd name="connsiteY85" fmla="*/ 4044738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53374 w 8125099"/>
                <a:gd name="connsiteY82" fmla="*/ 4042630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27180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9986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82368 w 8125099"/>
                <a:gd name="connsiteY15" fmla="*/ 3750128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2587"/>
                <a:gd name="connsiteX1" fmla="*/ 539646 w 8125099"/>
                <a:gd name="connsiteY1" fmla="*/ 4033536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33536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4295 w 8125099"/>
                <a:gd name="connsiteY3" fmla="*/ 4050907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9351 w 8125099"/>
                <a:gd name="connsiteY2" fmla="*/ 4048526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6970 w 8125099"/>
                <a:gd name="connsiteY2" fmla="*/ 4050908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974354 w 8125099"/>
                <a:gd name="connsiteY3" fmla="*/ 4042709 h 4055670"/>
                <a:gd name="connsiteX4" fmla="*/ 1261439 w 8125099"/>
                <a:gd name="connsiteY4" fmla="*/ 4055670 h 4055670"/>
                <a:gd name="connsiteX5" fmla="*/ 1501281 w 8125099"/>
                <a:gd name="connsiteY5" fmla="*/ 4052586 h 4055670"/>
                <a:gd name="connsiteX6" fmla="*/ 1714344 w 8125099"/>
                <a:gd name="connsiteY6" fmla="*/ 4052587 h 4055670"/>
                <a:gd name="connsiteX7" fmla="*/ 1843792 w 8125099"/>
                <a:gd name="connsiteY7" fmla="*/ 4047823 h 4055670"/>
                <a:gd name="connsiteX8" fmla="*/ 1949425 w 8125099"/>
                <a:gd name="connsiteY8" fmla="*/ 4040680 h 4055670"/>
                <a:gd name="connsiteX9" fmla="*/ 2063881 w 8125099"/>
                <a:gd name="connsiteY9" fmla="*/ 4018546 h 4055670"/>
                <a:gd name="connsiteX10" fmla="*/ 2158584 w 8125099"/>
                <a:gd name="connsiteY10" fmla="*/ 3988566 h 4055670"/>
                <a:gd name="connsiteX11" fmla="*/ 2238298 w 8125099"/>
                <a:gd name="connsiteY11" fmla="*/ 3960966 h 4055670"/>
                <a:gd name="connsiteX12" fmla="*/ 2314926 w 8125099"/>
                <a:gd name="connsiteY12" fmla="*/ 3928605 h 4055670"/>
                <a:gd name="connsiteX13" fmla="*/ 2379649 w 8125099"/>
                <a:gd name="connsiteY13" fmla="*/ 3899327 h 4055670"/>
                <a:gd name="connsiteX14" fmla="*/ 2447457 w 8125099"/>
                <a:gd name="connsiteY14" fmla="*/ 3859119 h 4055670"/>
                <a:gd name="connsiteX15" fmla="*/ 2503358 w 8125099"/>
                <a:gd name="connsiteY15" fmla="*/ 3823674 h 4055670"/>
                <a:gd name="connsiteX16" fmla="*/ 2582368 w 8125099"/>
                <a:gd name="connsiteY16" fmla="*/ 3750128 h 4055670"/>
                <a:gd name="connsiteX17" fmla="*/ 2638269 w 8125099"/>
                <a:gd name="connsiteY17" fmla="*/ 3688762 h 4055670"/>
                <a:gd name="connsiteX18" fmla="*/ 2702290 w 8125099"/>
                <a:gd name="connsiteY18" fmla="*/ 3615217 h 4055670"/>
                <a:gd name="connsiteX19" fmla="*/ 2770097 w 8125099"/>
                <a:gd name="connsiteY19" fmla="*/ 3520786 h 4055670"/>
                <a:gd name="connsiteX20" fmla="*/ 2835523 w 8125099"/>
                <a:gd name="connsiteY20" fmla="*/ 3410117 h 4055670"/>
                <a:gd name="connsiteX21" fmla="*/ 2889042 w 8125099"/>
                <a:gd name="connsiteY21" fmla="*/ 3296910 h 4055670"/>
                <a:gd name="connsiteX22" fmla="*/ 3031755 w 8125099"/>
                <a:gd name="connsiteY22" fmla="*/ 2983054 h 4055670"/>
                <a:gd name="connsiteX23" fmla="*/ 2944943 w 8125099"/>
                <a:gd name="connsiteY23" fmla="*/ 3175583 h 4055670"/>
                <a:gd name="connsiteX24" fmla="*/ 2979366 w 8125099"/>
                <a:gd name="connsiteY24" fmla="*/ 3111641 h 4055670"/>
                <a:gd name="connsiteX25" fmla="*/ 3017466 w 8125099"/>
                <a:gd name="connsiteY25" fmla="*/ 3011629 h 4055670"/>
                <a:gd name="connsiteX26" fmla="*/ 3076342 w 8125099"/>
                <a:gd name="connsiteY26" fmla="*/ 2858291 h 4055670"/>
                <a:gd name="connsiteX27" fmla="*/ 3137004 w 8125099"/>
                <a:gd name="connsiteY27" fmla="*/ 2691994 h 4055670"/>
                <a:gd name="connsiteX28" fmla="*/ 3192905 w 8125099"/>
                <a:gd name="connsiteY28" fmla="*/ 2534520 h 4055670"/>
                <a:gd name="connsiteX29" fmla="*/ 3252866 w 8125099"/>
                <a:gd name="connsiteY29" fmla="*/ 2324657 h 4055670"/>
                <a:gd name="connsiteX30" fmla="*/ 3314232 w 8125099"/>
                <a:gd name="connsiteY30" fmla="*/ 2113390 h 4055670"/>
                <a:gd name="connsiteX31" fmla="*/ 3362559 w 8125099"/>
                <a:gd name="connsiteY31" fmla="*/ 1949200 h 4055670"/>
                <a:gd name="connsiteX32" fmla="*/ 3416352 w 8125099"/>
                <a:gd name="connsiteY32" fmla="*/ 1774237 h 4055670"/>
                <a:gd name="connsiteX33" fmla="*/ 3472955 w 8125099"/>
                <a:gd name="connsiteY33" fmla="*/ 1560862 h 4055670"/>
                <a:gd name="connsiteX34" fmla="*/ 3522689 w 8125099"/>
                <a:gd name="connsiteY34" fmla="*/ 1380277 h 4055670"/>
                <a:gd name="connsiteX35" fmla="*/ 3596937 w 8125099"/>
                <a:gd name="connsiteY35" fmla="*/ 1121384 h 4055670"/>
                <a:gd name="connsiteX36" fmla="*/ 3672591 w 8125099"/>
                <a:gd name="connsiteY36" fmla="*/ 885602 h 4055670"/>
                <a:gd name="connsiteX37" fmla="*/ 3732551 w 8125099"/>
                <a:gd name="connsiteY37" fmla="*/ 690730 h 4055670"/>
                <a:gd name="connsiteX38" fmla="*/ 3807502 w 8125099"/>
                <a:gd name="connsiteY38" fmla="*/ 480867 h 4055670"/>
                <a:gd name="connsiteX39" fmla="*/ 3867463 w 8125099"/>
                <a:gd name="connsiteY39" fmla="*/ 330966 h 4055670"/>
                <a:gd name="connsiteX40" fmla="*/ 3913838 w 8125099"/>
                <a:gd name="connsiteY40" fmla="*/ 215807 h 4055670"/>
                <a:gd name="connsiteX41" fmla="*/ 3973096 w 8125099"/>
                <a:gd name="connsiteY41" fmla="*/ 106113 h 4055670"/>
                <a:gd name="connsiteX42" fmla="*/ 4062335 w 8125099"/>
                <a:gd name="connsiteY42" fmla="*/ 16172 h 4055670"/>
                <a:gd name="connsiteX43" fmla="*/ 4152276 w 8125099"/>
                <a:gd name="connsiteY43" fmla="*/ 1182 h 4055670"/>
                <a:gd name="connsiteX44" fmla="*/ 4227227 w 8125099"/>
                <a:gd name="connsiteY44" fmla="*/ 31162 h 4055670"/>
                <a:gd name="connsiteX45" fmla="*/ 4304832 w 8125099"/>
                <a:gd name="connsiteY45" fmla="*/ 119698 h 4055670"/>
                <a:gd name="connsiteX46" fmla="*/ 4370258 w 8125099"/>
                <a:gd name="connsiteY46" fmla="*/ 229391 h 4055670"/>
                <a:gd name="connsiteX47" fmla="*/ 4424481 w 8125099"/>
                <a:gd name="connsiteY47" fmla="*/ 345253 h 4055670"/>
                <a:gd name="connsiteX48" fmla="*/ 4492287 w 8125099"/>
                <a:gd name="connsiteY48" fmla="*/ 507061 h 4055670"/>
                <a:gd name="connsiteX49" fmla="*/ 4561070 w 8125099"/>
                <a:gd name="connsiteY49" fmla="*/ 685265 h 4055670"/>
                <a:gd name="connsiteX50" fmla="*/ 4621031 w 8125099"/>
                <a:gd name="connsiteY50" fmla="*/ 866552 h 4055670"/>
                <a:gd name="connsiteX51" fmla="*/ 4691922 w 8125099"/>
                <a:gd name="connsiteY51" fmla="*/ 1095464 h 4055670"/>
                <a:gd name="connsiteX52" fmla="*/ 4766873 w 8125099"/>
                <a:gd name="connsiteY52" fmla="*/ 1335307 h 4055670"/>
                <a:gd name="connsiteX53" fmla="*/ 4849943 w 8125099"/>
                <a:gd name="connsiteY53" fmla="*/ 1594199 h 4055670"/>
                <a:gd name="connsiteX54" fmla="*/ 4923918 w 8125099"/>
                <a:gd name="connsiteY54" fmla="*/ 1832364 h 4055670"/>
                <a:gd name="connsiteX55" fmla="*/ 4991975 w 8125099"/>
                <a:gd name="connsiteY55" fmla="*/ 2076945 h 4055670"/>
                <a:gd name="connsiteX56" fmla="*/ 5058150 w 8125099"/>
                <a:gd name="connsiteY56" fmla="*/ 2303500 h 4055670"/>
                <a:gd name="connsiteX57" fmla="*/ 5120468 w 8125099"/>
                <a:gd name="connsiteY57" fmla="*/ 2529758 h 4055670"/>
                <a:gd name="connsiteX58" fmla="*/ 5188276 w 8125099"/>
                <a:gd name="connsiteY58" fmla="*/ 2735834 h 4055670"/>
                <a:gd name="connsiteX59" fmla="*/ 5252023 w 8125099"/>
                <a:gd name="connsiteY59" fmla="*/ 2911655 h 4055670"/>
                <a:gd name="connsiteX60" fmla="*/ 5316043 w 8125099"/>
                <a:gd name="connsiteY60" fmla="*/ 3073463 h 4055670"/>
                <a:gd name="connsiteX61" fmla="*/ 5366479 w 8125099"/>
                <a:gd name="connsiteY61" fmla="*/ 3210482 h 4055670"/>
                <a:gd name="connsiteX62" fmla="*/ 5437370 w 8125099"/>
                <a:gd name="connsiteY62" fmla="*/ 3378029 h 4055670"/>
                <a:gd name="connsiteX63" fmla="*/ 5512321 w 8125099"/>
                <a:gd name="connsiteY63" fmla="*/ 3517000 h 4055670"/>
                <a:gd name="connsiteX64" fmla="*/ 5588247 w 8125099"/>
                <a:gd name="connsiteY64" fmla="*/ 3616466 h 4055670"/>
                <a:gd name="connsiteX65" fmla="*/ 5662223 w 8125099"/>
                <a:gd name="connsiteY65" fmla="*/ 3693525 h 4055670"/>
                <a:gd name="connsiteX66" fmla="*/ 5726243 w 8125099"/>
                <a:gd name="connsiteY66" fmla="*/ 3748723 h 4055670"/>
                <a:gd name="connsiteX67" fmla="*/ 5786204 w 8125099"/>
                <a:gd name="connsiteY67" fmla="*/ 3793693 h 4055670"/>
                <a:gd name="connsiteX68" fmla="*/ 5861154 w 8125099"/>
                <a:gd name="connsiteY68" fmla="*/ 3838664 h 4055670"/>
                <a:gd name="connsiteX69" fmla="*/ 5921115 w 8125099"/>
                <a:gd name="connsiteY69" fmla="*/ 3875787 h 4055670"/>
                <a:gd name="connsiteX70" fmla="*/ 5991304 w 8125099"/>
                <a:gd name="connsiteY70" fmla="*/ 3914317 h 4055670"/>
                <a:gd name="connsiteX71" fmla="*/ 6070315 w 8125099"/>
                <a:gd name="connsiteY71" fmla="*/ 3949060 h 4055670"/>
                <a:gd name="connsiteX72" fmla="*/ 6163612 w 8125099"/>
                <a:gd name="connsiteY72" fmla="*/ 3979314 h 4055670"/>
                <a:gd name="connsiteX73" fmla="*/ 6263781 w 8125099"/>
                <a:gd name="connsiteY73" fmla="*/ 4006913 h 4055670"/>
                <a:gd name="connsiteX74" fmla="*/ 6408490 w 8125099"/>
                <a:gd name="connsiteY74" fmla="*/ 4031428 h 4055670"/>
                <a:gd name="connsiteX75" fmla="*/ 6568347 w 8125099"/>
                <a:gd name="connsiteY75" fmla="*/ 4042359 h 4055670"/>
                <a:gd name="connsiteX76" fmla="*/ 6797259 w 8125099"/>
                <a:gd name="connsiteY76" fmla="*/ 4043061 h 4055670"/>
                <a:gd name="connsiteX77" fmla="*/ 6998298 w 8125099"/>
                <a:gd name="connsiteY77" fmla="*/ 4043061 h 4055670"/>
                <a:gd name="connsiteX78" fmla="*/ 7186457 w 8125099"/>
                <a:gd name="connsiteY78" fmla="*/ 4044740 h 4055670"/>
                <a:gd name="connsiteX79" fmla="*/ 7346314 w 8125099"/>
                <a:gd name="connsiteY79" fmla="*/ 4043061 h 4055670"/>
                <a:gd name="connsiteX80" fmla="*/ 7526624 w 8125099"/>
                <a:gd name="connsiteY80" fmla="*/ 4043060 h 4055670"/>
                <a:gd name="connsiteX81" fmla="*/ 7683396 w 8125099"/>
                <a:gd name="connsiteY81" fmla="*/ 4043061 h 4055670"/>
                <a:gd name="connsiteX82" fmla="*/ 7769434 w 8125099"/>
                <a:gd name="connsiteY82" fmla="*/ 4044739 h 4055670"/>
                <a:gd name="connsiteX83" fmla="*/ 7850980 w 8125099"/>
                <a:gd name="connsiteY83" fmla="*/ 4042630 h 4055670"/>
                <a:gd name="connsiteX84" fmla="*/ 7943149 w 8125099"/>
                <a:gd name="connsiteY84" fmla="*/ 4043063 h 4055670"/>
                <a:gd name="connsiteX85" fmla="*/ 8077621 w 8125099"/>
                <a:gd name="connsiteY85" fmla="*/ 4047470 h 4055670"/>
                <a:gd name="connsiteX86" fmla="*/ 8008566 w 8125099"/>
                <a:gd name="connsiteY86" fmla="*/ 4045091 h 4055670"/>
                <a:gd name="connsiteX87" fmla="*/ 8125099 w 8125099"/>
                <a:gd name="connsiteY87" fmla="*/ 4047120 h 4055670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76735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883867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9406"/>
                <a:gd name="connsiteX1" fmla="*/ 553933 w 8125099"/>
                <a:gd name="connsiteY1" fmla="*/ 4047824 h 4059406"/>
                <a:gd name="connsiteX2" fmla="*/ 975064 w 8125099"/>
                <a:gd name="connsiteY2" fmla="*/ 4048527 h 4059406"/>
                <a:gd name="connsiteX3" fmla="*/ 1124372 w 8125099"/>
                <a:gd name="connsiteY3" fmla="*/ 4059378 h 4059406"/>
                <a:gd name="connsiteX4" fmla="*/ 883867 w 8125099"/>
                <a:gd name="connsiteY4" fmla="*/ 4052234 h 4059406"/>
                <a:gd name="connsiteX5" fmla="*/ 1261439 w 8125099"/>
                <a:gd name="connsiteY5" fmla="*/ 4055670 h 4059406"/>
                <a:gd name="connsiteX6" fmla="*/ 1501281 w 8125099"/>
                <a:gd name="connsiteY6" fmla="*/ 4052586 h 4059406"/>
                <a:gd name="connsiteX7" fmla="*/ 1714344 w 8125099"/>
                <a:gd name="connsiteY7" fmla="*/ 4052587 h 4059406"/>
                <a:gd name="connsiteX8" fmla="*/ 1843792 w 8125099"/>
                <a:gd name="connsiteY8" fmla="*/ 4047823 h 4059406"/>
                <a:gd name="connsiteX9" fmla="*/ 1949425 w 8125099"/>
                <a:gd name="connsiteY9" fmla="*/ 4040680 h 4059406"/>
                <a:gd name="connsiteX10" fmla="*/ 2063881 w 8125099"/>
                <a:gd name="connsiteY10" fmla="*/ 4018546 h 4059406"/>
                <a:gd name="connsiteX11" fmla="*/ 2158584 w 8125099"/>
                <a:gd name="connsiteY11" fmla="*/ 3988566 h 4059406"/>
                <a:gd name="connsiteX12" fmla="*/ 2238298 w 8125099"/>
                <a:gd name="connsiteY12" fmla="*/ 3960966 h 4059406"/>
                <a:gd name="connsiteX13" fmla="*/ 2314926 w 8125099"/>
                <a:gd name="connsiteY13" fmla="*/ 3928605 h 4059406"/>
                <a:gd name="connsiteX14" fmla="*/ 2379649 w 8125099"/>
                <a:gd name="connsiteY14" fmla="*/ 3899327 h 4059406"/>
                <a:gd name="connsiteX15" fmla="*/ 2447457 w 8125099"/>
                <a:gd name="connsiteY15" fmla="*/ 3859119 h 4059406"/>
                <a:gd name="connsiteX16" fmla="*/ 2503358 w 8125099"/>
                <a:gd name="connsiteY16" fmla="*/ 3823674 h 4059406"/>
                <a:gd name="connsiteX17" fmla="*/ 2582368 w 8125099"/>
                <a:gd name="connsiteY17" fmla="*/ 3750128 h 4059406"/>
                <a:gd name="connsiteX18" fmla="*/ 2638269 w 8125099"/>
                <a:gd name="connsiteY18" fmla="*/ 3688762 h 4059406"/>
                <a:gd name="connsiteX19" fmla="*/ 2702290 w 8125099"/>
                <a:gd name="connsiteY19" fmla="*/ 3615217 h 4059406"/>
                <a:gd name="connsiteX20" fmla="*/ 2770097 w 8125099"/>
                <a:gd name="connsiteY20" fmla="*/ 3520786 h 4059406"/>
                <a:gd name="connsiteX21" fmla="*/ 2835523 w 8125099"/>
                <a:gd name="connsiteY21" fmla="*/ 3410117 h 4059406"/>
                <a:gd name="connsiteX22" fmla="*/ 2889042 w 8125099"/>
                <a:gd name="connsiteY22" fmla="*/ 3296910 h 4059406"/>
                <a:gd name="connsiteX23" fmla="*/ 3031755 w 8125099"/>
                <a:gd name="connsiteY23" fmla="*/ 2983054 h 4059406"/>
                <a:gd name="connsiteX24" fmla="*/ 2944943 w 8125099"/>
                <a:gd name="connsiteY24" fmla="*/ 3175583 h 4059406"/>
                <a:gd name="connsiteX25" fmla="*/ 2979366 w 8125099"/>
                <a:gd name="connsiteY25" fmla="*/ 3111641 h 4059406"/>
                <a:gd name="connsiteX26" fmla="*/ 3017466 w 8125099"/>
                <a:gd name="connsiteY26" fmla="*/ 3011629 h 4059406"/>
                <a:gd name="connsiteX27" fmla="*/ 3076342 w 8125099"/>
                <a:gd name="connsiteY27" fmla="*/ 2858291 h 4059406"/>
                <a:gd name="connsiteX28" fmla="*/ 3137004 w 8125099"/>
                <a:gd name="connsiteY28" fmla="*/ 2691994 h 4059406"/>
                <a:gd name="connsiteX29" fmla="*/ 3192905 w 8125099"/>
                <a:gd name="connsiteY29" fmla="*/ 2534520 h 4059406"/>
                <a:gd name="connsiteX30" fmla="*/ 3252866 w 8125099"/>
                <a:gd name="connsiteY30" fmla="*/ 2324657 h 4059406"/>
                <a:gd name="connsiteX31" fmla="*/ 3314232 w 8125099"/>
                <a:gd name="connsiteY31" fmla="*/ 2113390 h 4059406"/>
                <a:gd name="connsiteX32" fmla="*/ 3362559 w 8125099"/>
                <a:gd name="connsiteY32" fmla="*/ 1949200 h 4059406"/>
                <a:gd name="connsiteX33" fmla="*/ 3416352 w 8125099"/>
                <a:gd name="connsiteY33" fmla="*/ 1774237 h 4059406"/>
                <a:gd name="connsiteX34" fmla="*/ 3472955 w 8125099"/>
                <a:gd name="connsiteY34" fmla="*/ 1560862 h 4059406"/>
                <a:gd name="connsiteX35" fmla="*/ 3522689 w 8125099"/>
                <a:gd name="connsiteY35" fmla="*/ 1380277 h 4059406"/>
                <a:gd name="connsiteX36" fmla="*/ 3596937 w 8125099"/>
                <a:gd name="connsiteY36" fmla="*/ 1121384 h 4059406"/>
                <a:gd name="connsiteX37" fmla="*/ 3672591 w 8125099"/>
                <a:gd name="connsiteY37" fmla="*/ 885602 h 4059406"/>
                <a:gd name="connsiteX38" fmla="*/ 3732551 w 8125099"/>
                <a:gd name="connsiteY38" fmla="*/ 690730 h 4059406"/>
                <a:gd name="connsiteX39" fmla="*/ 3807502 w 8125099"/>
                <a:gd name="connsiteY39" fmla="*/ 480867 h 4059406"/>
                <a:gd name="connsiteX40" fmla="*/ 3867463 w 8125099"/>
                <a:gd name="connsiteY40" fmla="*/ 330966 h 4059406"/>
                <a:gd name="connsiteX41" fmla="*/ 3913838 w 8125099"/>
                <a:gd name="connsiteY41" fmla="*/ 215807 h 4059406"/>
                <a:gd name="connsiteX42" fmla="*/ 3973096 w 8125099"/>
                <a:gd name="connsiteY42" fmla="*/ 106113 h 4059406"/>
                <a:gd name="connsiteX43" fmla="*/ 4062335 w 8125099"/>
                <a:gd name="connsiteY43" fmla="*/ 16172 h 4059406"/>
                <a:gd name="connsiteX44" fmla="*/ 4152276 w 8125099"/>
                <a:gd name="connsiteY44" fmla="*/ 1182 h 4059406"/>
                <a:gd name="connsiteX45" fmla="*/ 4227227 w 8125099"/>
                <a:gd name="connsiteY45" fmla="*/ 31162 h 4059406"/>
                <a:gd name="connsiteX46" fmla="*/ 4304832 w 8125099"/>
                <a:gd name="connsiteY46" fmla="*/ 119698 h 4059406"/>
                <a:gd name="connsiteX47" fmla="*/ 4370258 w 8125099"/>
                <a:gd name="connsiteY47" fmla="*/ 229391 h 4059406"/>
                <a:gd name="connsiteX48" fmla="*/ 4424481 w 8125099"/>
                <a:gd name="connsiteY48" fmla="*/ 345253 h 4059406"/>
                <a:gd name="connsiteX49" fmla="*/ 4492287 w 8125099"/>
                <a:gd name="connsiteY49" fmla="*/ 507061 h 4059406"/>
                <a:gd name="connsiteX50" fmla="*/ 4561070 w 8125099"/>
                <a:gd name="connsiteY50" fmla="*/ 685265 h 4059406"/>
                <a:gd name="connsiteX51" fmla="*/ 4621031 w 8125099"/>
                <a:gd name="connsiteY51" fmla="*/ 866552 h 4059406"/>
                <a:gd name="connsiteX52" fmla="*/ 4691922 w 8125099"/>
                <a:gd name="connsiteY52" fmla="*/ 1095464 h 4059406"/>
                <a:gd name="connsiteX53" fmla="*/ 4766873 w 8125099"/>
                <a:gd name="connsiteY53" fmla="*/ 1335307 h 4059406"/>
                <a:gd name="connsiteX54" fmla="*/ 4849943 w 8125099"/>
                <a:gd name="connsiteY54" fmla="*/ 1594199 h 4059406"/>
                <a:gd name="connsiteX55" fmla="*/ 4923918 w 8125099"/>
                <a:gd name="connsiteY55" fmla="*/ 1832364 h 4059406"/>
                <a:gd name="connsiteX56" fmla="*/ 4991975 w 8125099"/>
                <a:gd name="connsiteY56" fmla="*/ 2076945 h 4059406"/>
                <a:gd name="connsiteX57" fmla="*/ 5058150 w 8125099"/>
                <a:gd name="connsiteY57" fmla="*/ 2303500 h 4059406"/>
                <a:gd name="connsiteX58" fmla="*/ 5120468 w 8125099"/>
                <a:gd name="connsiteY58" fmla="*/ 2529758 h 4059406"/>
                <a:gd name="connsiteX59" fmla="*/ 5188276 w 8125099"/>
                <a:gd name="connsiteY59" fmla="*/ 2735834 h 4059406"/>
                <a:gd name="connsiteX60" fmla="*/ 5252023 w 8125099"/>
                <a:gd name="connsiteY60" fmla="*/ 2911655 h 4059406"/>
                <a:gd name="connsiteX61" fmla="*/ 5316043 w 8125099"/>
                <a:gd name="connsiteY61" fmla="*/ 3073463 h 4059406"/>
                <a:gd name="connsiteX62" fmla="*/ 5366479 w 8125099"/>
                <a:gd name="connsiteY62" fmla="*/ 3210482 h 4059406"/>
                <a:gd name="connsiteX63" fmla="*/ 5437370 w 8125099"/>
                <a:gd name="connsiteY63" fmla="*/ 3378029 h 4059406"/>
                <a:gd name="connsiteX64" fmla="*/ 5512321 w 8125099"/>
                <a:gd name="connsiteY64" fmla="*/ 3517000 h 4059406"/>
                <a:gd name="connsiteX65" fmla="*/ 5588247 w 8125099"/>
                <a:gd name="connsiteY65" fmla="*/ 3616466 h 4059406"/>
                <a:gd name="connsiteX66" fmla="*/ 5662223 w 8125099"/>
                <a:gd name="connsiteY66" fmla="*/ 3693525 h 4059406"/>
                <a:gd name="connsiteX67" fmla="*/ 5726243 w 8125099"/>
                <a:gd name="connsiteY67" fmla="*/ 3748723 h 4059406"/>
                <a:gd name="connsiteX68" fmla="*/ 5786204 w 8125099"/>
                <a:gd name="connsiteY68" fmla="*/ 3793693 h 4059406"/>
                <a:gd name="connsiteX69" fmla="*/ 5861154 w 8125099"/>
                <a:gd name="connsiteY69" fmla="*/ 3838664 h 4059406"/>
                <a:gd name="connsiteX70" fmla="*/ 5921115 w 8125099"/>
                <a:gd name="connsiteY70" fmla="*/ 3875787 h 4059406"/>
                <a:gd name="connsiteX71" fmla="*/ 5991304 w 8125099"/>
                <a:gd name="connsiteY71" fmla="*/ 3914317 h 4059406"/>
                <a:gd name="connsiteX72" fmla="*/ 6070315 w 8125099"/>
                <a:gd name="connsiteY72" fmla="*/ 3949060 h 4059406"/>
                <a:gd name="connsiteX73" fmla="*/ 6163612 w 8125099"/>
                <a:gd name="connsiteY73" fmla="*/ 3979314 h 4059406"/>
                <a:gd name="connsiteX74" fmla="*/ 6263781 w 8125099"/>
                <a:gd name="connsiteY74" fmla="*/ 4006913 h 4059406"/>
                <a:gd name="connsiteX75" fmla="*/ 6408490 w 8125099"/>
                <a:gd name="connsiteY75" fmla="*/ 4031428 h 4059406"/>
                <a:gd name="connsiteX76" fmla="*/ 6568347 w 8125099"/>
                <a:gd name="connsiteY76" fmla="*/ 4042359 h 4059406"/>
                <a:gd name="connsiteX77" fmla="*/ 6797259 w 8125099"/>
                <a:gd name="connsiteY77" fmla="*/ 4043061 h 4059406"/>
                <a:gd name="connsiteX78" fmla="*/ 6998298 w 8125099"/>
                <a:gd name="connsiteY78" fmla="*/ 4043061 h 4059406"/>
                <a:gd name="connsiteX79" fmla="*/ 7186457 w 8125099"/>
                <a:gd name="connsiteY79" fmla="*/ 4044740 h 4059406"/>
                <a:gd name="connsiteX80" fmla="*/ 7346314 w 8125099"/>
                <a:gd name="connsiteY80" fmla="*/ 4043061 h 4059406"/>
                <a:gd name="connsiteX81" fmla="*/ 7526624 w 8125099"/>
                <a:gd name="connsiteY81" fmla="*/ 4043060 h 4059406"/>
                <a:gd name="connsiteX82" fmla="*/ 7683396 w 8125099"/>
                <a:gd name="connsiteY82" fmla="*/ 4043061 h 4059406"/>
                <a:gd name="connsiteX83" fmla="*/ 7769434 w 8125099"/>
                <a:gd name="connsiteY83" fmla="*/ 4044739 h 4059406"/>
                <a:gd name="connsiteX84" fmla="*/ 7850980 w 8125099"/>
                <a:gd name="connsiteY84" fmla="*/ 4042630 h 4059406"/>
                <a:gd name="connsiteX85" fmla="*/ 7943149 w 8125099"/>
                <a:gd name="connsiteY85" fmla="*/ 4043063 h 4059406"/>
                <a:gd name="connsiteX86" fmla="*/ 8077621 w 8125099"/>
                <a:gd name="connsiteY86" fmla="*/ 4047470 h 4059406"/>
                <a:gd name="connsiteX87" fmla="*/ 8008566 w 8125099"/>
                <a:gd name="connsiteY87" fmla="*/ 4045091 h 4059406"/>
                <a:gd name="connsiteX88" fmla="*/ 8125099 w 8125099"/>
                <a:gd name="connsiteY88" fmla="*/ 4047120 h 4059406"/>
                <a:gd name="connsiteX0" fmla="*/ 0 w 8125099"/>
                <a:gd name="connsiteY0" fmla="*/ 4043061 h 4114151"/>
                <a:gd name="connsiteX1" fmla="*/ 553933 w 8125099"/>
                <a:gd name="connsiteY1" fmla="*/ 4047824 h 4114151"/>
                <a:gd name="connsiteX2" fmla="*/ 975064 w 8125099"/>
                <a:gd name="connsiteY2" fmla="*/ 4048527 h 4114151"/>
                <a:gd name="connsiteX3" fmla="*/ 941015 w 8125099"/>
                <a:gd name="connsiteY3" fmla="*/ 4114147 h 4114151"/>
                <a:gd name="connsiteX4" fmla="*/ 883867 w 8125099"/>
                <a:gd name="connsiteY4" fmla="*/ 4052234 h 4114151"/>
                <a:gd name="connsiteX5" fmla="*/ 1261439 w 8125099"/>
                <a:gd name="connsiteY5" fmla="*/ 4055670 h 4114151"/>
                <a:gd name="connsiteX6" fmla="*/ 1501281 w 8125099"/>
                <a:gd name="connsiteY6" fmla="*/ 4052586 h 4114151"/>
                <a:gd name="connsiteX7" fmla="*/ 1714344 w 8125099"/>
                <a:gd name="connsiteY7" fmla="*/ 4052587 h 4114151"/>
                <a:gd name="connsiteX8" fmla="*/ 1843792 w 8125099"/>
                <a:gd name="connsiteY8" fmla="*/ 4047823 h 4114151"/>
                <a:gd name="connsiteX9" fmla="*/ 1949425 w 8125099"/>
                <a:gd name="connsiteY9" fmla="*/ 4040680 h 4114151"/>
                <a:gd name="connsiteX10" fmla="*/ 2063881 w 8125099"/>
                <a:gd name="connsiteY10" fmla="*/ 4018546 h 4114151"/>
                <a:gd name="connsiteX11" fmla="*/ 2158584 w 8125099"/>
                <a:gd name="connsiteY11" fmla="*/ 3988566 h 4114151"/>
                <a:gd name="connsiteX12" fmla="*/ 2238298 w 8125099"/>
                <a:gd name="connsiteY12" fmla="*/ 3960966 h 4114151"/>
                <a:gd name="connsiteX13" fmla="*/ 2314926 w 8125099"/>
                <a:gd name="connsiteY13" fmla="*/ 3928605 h 4114151"/>
                <a:gd name="connsiteX14" fmla="*/ 2379649 w 8125099"/>
                <a:gd name="connsiteY14" fmla="*/ 3899327 h 4114151"/>
                <a:gd name="connsiteX15" fmla="*/ 2447457 w 8125099"/>
                <a:gd name="connsiteY15" fmla="*/ 3859119 h 4114151"/>
                <a:gd name="connsiteX16" fmla="*/ 2503358 w 8125099"/>
                <a:gd name="connsiteY16" fmla="*/ 3823674 h 4114151"/>
                <a:gd name="connsiteX17" fmla="*/ 2582368 w 8125099"/>
                <a:gd name="connsiteY17" fmla="*/ 3750128 h 4114151"/>
                <a:gd name="connsiteX18" fmla="*/ 2638269 w 8125099"/>
                <a:gd name="connsiteY18" fmla="*/ 3688762 h 4114151"/>
                <a:gd name="connsiteX19" fmla="*/ 2702290 w 8125099"/>
                <a:gd name="connsiteY19" fmla="*/ 3615217 h 4114151"/>
                <a:gd name="connsiteX20" fmla="*/ 2770097 w 8125099"/>
                <a:gd name="connsiteY20" fmla="*/ 3520786 h 4114151"/>
                <a:gd name="connsiteX21" fmla="*/ 2835523 w 8125099"/>
                <a:gd name="connsiteY21" fmla="*/ 3410117 h 4114151"/>
                <a:gd name="connsiteX22" fmla="*/ 2889042 w 8125099"/>
                <a:gd name="connsiteY22" fmla="*/ 3296910 h 4114151"/>
                <a:gd name="connsiteX23" fmla="*/ 3031755 w 8125099"/>
                <a:gd name="connsiteY23" fmla="*/ 2983054 h 4114151"/>
                <a:gd name="connsiteX24" fmla="*/ 2944943 w 8125099"/>
                <a:gd name="connsiteY24" fmla="*/ 3175583 h 4114151"/>
                <a:gd name="connsiteX25" fmla="*/ 2979366 w 8125099"/>
                <a:gd name="connsiteY25" fmla="*/ 3111641 h 4114151"/>
                <a:gd name="connsiteX26" fmla="*/ 3017466 w 8125099"/>
                <a:gd name="connsiteY26" fmla="*/ 3011629 h 4114151"/>
                <a:gd name="connsiteX27" fmla="*/ 3076342 w 8125099"/>
                <a:gd name="connsiteY27" fmla="*/ 2858291 h 4114151"/>
                <a:gd name="connsiteX28" fmla="*/ 3137004 w 8125099"/>
                <a:gd name="connsiteY28" fmla="*/ 2691994 h 4114151"/>
                <a:gd name="connsiteX29" fmla="*/ 3192905 w 8125099"/>
                <a:gd name="connsiteY29" fmla="*/ 2534520 h 4114151"/>
                <a:gd name="connsiteX30" fmla="*/ 3252866 w 8125099"/>
                <a:gd name="connsiteY30" fmla="*/ 2324657 h 4114151"/>
                <a:gd name="connsiteX31" fmla="*/ 3314232 w 8125099"/>
                <a:gd name="connsiteY31" fmla="*/ 2113390 h 4114151"/>
                <a:gd name="connsiteX32" fmla="*/ 3362559 w 8125099"/>
                <a:gd name="connsiteY32" fmla="*/ 1949200 h 4114151"/>
                <a:gd name="connsiteX33" fmla="*/ 3416352 w 8125099"/>
                <a:gd name="connsiteY33" fmla="*/ 1774237 h 4114151"/>
                <a:gd name="connsiteX34" fmla="*/ 3472955 w 8125099"/>
                <a:gd name="connsiteY34" fmla="*/ 1560862 h 4114151"/>
                <a:gd name="connsiteX35" fmla="*/ 3522689 w 8125099"/>
                <a:gd name="connsiteY35" fmla="*/ 1380277 h 4114151"/>
                <a:gd name="connsiteX36" fmla="*/ 3596937 w 8125099"/>
                <a:gd name="connsiteY36" fmla="*/ 1121384 h 4114151"/>
                <a:gd name="connsiteX37" fmla="*/ 3672591 w 8125099"/>
                <a:gd name="connsiteY37" fmla="*/ 885602 h 4114151"/>
                <a:gd name="connsiteX38" fmla="*/ 3732551 w 8125099"/>
                <a:gd name="connsiteY38" fmla="*/ 690730 h 4114151"/>
                <a:gd name="connsiteX39" fmla="*/ 3807502 w 8125099"/>
                <a:gd name="connsiteY39" fmla="*/ 480867 h 4114151"/>
                <a:gd name="connsiteX40" fmla="*/ 3867463 w 8125099"/>
                <a:gd name="connsiteY40" fmla="*/ 330966 h 4114151"/>
                <a:gd name="connsiteX41" fmla="*/ 3913838 w 8125099"/>
                <a:gd name="connsiteY41" fmla="*/ 215807 h 4114151"/>
                <a:gd name="connsiteX42" fmla="*/ 3973096 w 8125099"/>
                <a:gd name="connsiteY42" fmla="*/ 106113 h 4114151"/>
                <a:gd name="connsiteX43" fmla="*/ 4062335 w 8125099"/>
                <a:gd name="connsiteY43" fmla="*/ 16172 h 4114151"/>
                <a:gd name="connsiteX44" fmla="*/ 4152276 w 8125099"/>
                <a:gd name="connsiteY44" fmla="*/ 1182 h 4114151"/>
                <a:gd name="connsiteX45" fmla="*/ 4227227 w 8125099"/>
                <a:gd name="connsiteY45" fmla="*/ 31162 h 4114151"/>
                <a:gd name="connsiteX46" fmla="*/ 4304832 w 8125099"/>
                <a:gd name="connsiteY46" fmla="*/ 119698 h 4114151"/>
                <a:gd name="connsiteX47" fmla="*/ 4370258 w 8125099"/>
                <a:gd name="connsiteY47" fmla="*/ 229391 h 4114151"/>
                <a:gd name="connsiteX48" fmla="*/ 4424481 w 8125099"/>
                <a:gd name="connsiteY48" fmla="*/ 345253 h 4114151"/>
                <a:gd name="connsiteX49" fmla="*/ 4492287 w 8125099"/>
                <a:gd name="connsiteY49" fmla="*/ 507061 h 4114151"/>
                <a:gd name="connsiteX50" fmla="*/ 4561070 w 8125099"/>
                <a:gd name="connsiteY50" fmla="*/ 685265 h 4114151"/>
                <a:gd name="connsiteX51" fmla="*/ 4621031 w 8125099"/>
                <a:gd name="connsiteY51" fmla="*/ 866552 h 4114151"/>
                <a:gd name="connsiteX52" fmla="*/ 4691922 w 8125099"/>
                <a:gd name="connsiteY52" fmla="*/ 1095464 h 4114151"/>
                <a:gd name="connsiteX53" fmla="*/ 4766873 w 8125099"/>
                <a:gd name="connsiteY53" fmla="*/ 1335307 h 4114151"/>
                <a:gd name="connsiteX54" fmla="*/ 4849943 w 8125099"/>
                <a:gd name="connsiteY54" fmla="*/ 1594199 h 4114151"/>
                <a:gd name="connsiteX55" fmla="*/ 4923918 w 8125099"/>
                <a:gd name="connsiteY55" fmla="*/ 1832364 h 4114151"/>
                <a:gd name="connsiteX56" fmla="*/ 4991975 w 8125099"/>
                <a:gd name="connsiteY56" fmla="*/ 2076945 h 4114151"/>
                <a:gd name="connsiteX57" fmla="*/ 5058150 w 8125099"/>
                <a:gd name="connsiteY57" fmla="*/ 2303500 h 4114151"/>
                <a:gd name="connsiteX58" fmla="*/ 5120468 w 8125099"/>
                <a:gd name="connsiteY58" fmla="*/ 2529758 h 4114151"/>
                <a:gd name="connsiteX59" fmla="*/ 5188276 w 8125099"/>
                <a:gd name="connsiteY59" fmla="*/ 2735834 h 4114151"/>
                <a:gd name="connsiteX60" fmla="*/ 5252023 w 8125099"/>
                <a:gd name="connsiteY60" fmla="*/ 2911655 h 4114151"/>
                <a:gd name="connsiteX61" fmla="*/ 5316043 w 8125099"/>
                <a:gd name="connsiteY61" fmla="*/ 3073463 h 4114151"/>
                <a:gd name="connsiteX62" fmla="*/ 5366479 w 8125099"/>
                <a:gd name="connsiteY62" fmla="*/ 3210482 h 4114151"/>
                <a:gd name="connsiteX63" fmla="*/ 5437370 w 8125099"/>
                <a:gd name="connsiteY63" fmla="*/ 3378029 h 4114151"/>
                <a:gd name="connsiteX64" fmla="*/ 5512321 w 8125099"/>
                <a:gd name="connsiteY64" fmla="*/ 3517000 h 4114151"/>
                <a:gd name="connsiteX65" fmla="*/ 5588247 w 8125099"/>
                <a:gd name="connsiteY65" fmla="*/ 3616466 h 4114151"/>
                <a:gd name="connsiteX66" fmla="*/ 5662223 w 8125099"/>
                <a:gd name="connsiteY66" fmla="*/ 3693525 h 4114151"/>
                <a:gd name="connsiteX67" fmla="*/ 5726243 w 8125099"/>
                <a:gd name="connsiteY67" fmla="*/ 3748723 h 4114151"/>
                <a:gd name="connsiteX68" fmla="*/ 5786204 w 8125099"/>
                <a:gd name="connsiteY68" fmla="*/ 3793693 h 4114151"/>
                <a:gd name="connsiteX69" fmla="*/ 5861154 w 8125099"/>
                <a:gd name="connsiteY69" fmla="*/ 3838664 h 4114151"/>
                <a:gd name="connsiteX70" fmla="*/ 5921115 w 8125099"/>
                <a:gd name="connsiteY70" fmla="*/ 3875787 h 4114151"/>
                <a:gd name="connsiteX71" fmla="*/ 5991304 w 8125099"/>
                <a:gd name="connsiteY71" fmla="*/ 3914317 h 4114151"/>
                <a:gd name="connsiteX72" fmla="*/ 6070315 w 8125099"/>
                <a:gd name="connsiteY72" fmla="*/ 3949060 h 4114151"/>
                <a:gd name="connsiteX73" fmla="*/ 6163612 w 8125099"/>
                <a:gd name="connsiteY73" fmla="*/ 3979314 h 4114151"/>
                <a:gd name="connsiteX74" fmla="*/ 6263781 w 8125099"/>
                <a:gd name="connsiteY74" fmla="*/ 4006913 h 4114151"/>
                <a:gd name="connsiteX75" fmla="*/ 6408490 w 8125099"/>
                <a:gd name="connsiteY75" fmla="*/ 4031428 h 4114151"/>
                <a:gd name="connsiteX76" fmla="*/ 6568347 w 8125099"/>
                <a:gd name="connsiteY76" fmla="*/ 4042359 h 4114151"/>
                <a:gd name="connsiteX77" fmla="*/ 6797259 w 8125099"/>
                <a:gd name="connsiteY77" fmla="*/ 4043061 h 4114151"/>
                <a:gd name="connsiteX78" fmla="*/ 6998298 w 8125099"/>
                <a:gd name="connsiteY78" fmla="*/ 4043061 h 4114151"/>
                <a:gd name="connsiteX79" fmla="*/ 7186457 w 8125099"/>
                <a:gd name="connsiteY79" fmla="*/ 4044740 h 4114151"/>
                <a:gd name="connsiteX80" fmla="*/ 7346314 w 8125099"/>
                <a:gd name="connsiteY80" fmla="*/ 4043061 h 4114151"/>
                <a:gd name="connsiteX81" fmla="*/ 7526624 w 8125099"/>
                <a:gd name="connsiteY81" fmla="*/ 4043060 h 4114151"/>
                <a:gd name="connsiteX82" fmla="*/ 7683396 w 8125099"/>
                <a:gd name="connsiteY82" fmla="*/ 4043061 h 4114151"/>
                <a:gd name="connsiteX83" fmla="*/ 7769434 w 8125099"/>
                <a:gd name="connsiteY83" fmla="*/ 4044739 h 4114151"/>
                <a:gd name="connsiteX84" fmla="*/ 7850980 w 8125099"/>
                <a:gd name="connsiteY84" fmla="*/ 4042630 h 4114151"/>
                <a:gd name="connsiteX85" fmla="*/ 7943149 w 8125099"/>
                <a:gd name="connsiteY85" fmla="*/ 4043063 h 4114151"/>
                <a:gd name="connsiteX86" fmla="*/ 8077621 w 8125099"/>
                <a:gd name="connsiteY86" fmla="*/ 4047470 h 4114151"/>
                <a:gd name="connsiteX87" fmla="*/ 8008566 w 8125099"/>
                <a:gd name="connsiteY87" fmla="*/ 4045091 h 4114151"/>
                <a:gd name="connsiteX88" fmla="*/ 8125099 w 8125099"/>
                <a:gd name="connsiteY88" fmla="*/ 4047120 h 411415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29108 w 8125099"/>
                <a:gd name="connsiteY3" fmla="*/ 395460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734558 w 8125099"/>
                <a:gd name="connsiteY2" fmla="*/ 4046145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6085"/>
                <a:gd name="connsiteX1" fmla="*/ 553933 w 8125099"/>
                <a:gd name="connsiteY1" fmla="*/ 4047824 h 4056085"/>
                <a:gd name="connsiteX2" fmla="*/ 734558 w 8125099"/>
                <a:gd name="connsiteY2" fmla="*/ 4046145 h 4056085"/>
                <a:gd name="connsiteX3" fmla="*/ 933870 w 8125099"/>
                <a:gd name="connsiteY3" fmla="*/ 4049853 h 4056085"/>
                <a:gd name="connsiteX4" fmla="*/ 1071986 w 8125099"/>
                <a:gd name="connsiteY4" fmla="*/ 4042709 h 4056085"/>
                <a:gd name="connsiteX5" fmla="*/ 1261439 w 8125099"/>
                <a:gd name="connsiteY5" fmla="*/ 4055670 h 4056085"/>
                <a:gd name="connsiteX6" fmla="*/ 1501281 w 8125099"/>
                <a:gd name="connsiteY6" fmla="*/ 4052586 h 4056085"/>
                <a:gd name="connsiteX7" fmla="*/ 1714344 w 8125099"/>
                <a:gd name="connsiteY7" fmla="*/ 4052587 h 4056085"/>
                <a:gd name="connsiteX8" fmla="*/ 1843792 w 8125099"/>
                <a:gd name="connsiteY8" fmla="*/ 4047823 h 4056085"/>
                <a:gd name="connsiteX9" fmla="*/ 1949425 w 8125099"/>
                <a:gd name="connsiteY9" fmla="*/ 4040680 h 4056085"/>
                <a:gd name="connsiteX10" fmla="*/ 2063881 w 8125099"/>
                <a:gd name="connsiteY10" fmla="*/ 4018546 h 4056085"/>
                <a:gd name="connsiteX11" fmla="*/ 2158584 w 8125099"/>
                <a:gd name="connsiteY11" fmla="*/ 3988566 h 4056085"/>
                <a:gd name="connsiteX12" fmla="*/ 2238298 w 8125099"/>
                <a:gd name="connsiteY12" fmla="*/ 3960966 h 4056085"/>
                <a:gd name="connsiteX13" fmla="*/ 2314926 w 8125099"/>
                <a:gd name="connsiteY13" fmla="*/ 3928605 h 4056085"/>
                <a:gd name="connsiteX14" fmla="*/ 2379649 w 8125099"/>
                <a:gd name="connsiteY14" fmla="*/ 3899327 h 4056085"/>
                <a:gd name="connsiteX15" fmla="*/ 2447457 w 8125099"/>
                <a:gd name="connsiteY15" fmla="*/ 3859119 h 4056085"/>
                <a:gd name="connsiteX16" fmla="*/ 2503358 w 8125099"/>
                <a:gd name="connsiteY16" fmla="*/ 3823674 h 4056085"/>
                <a:gd name="connsiteX17" fmla="*/ 2582368 w 8125099"/>
                <a:gd name="connsiteY17" fmla="*/ 3750128 h 4056085"/>
                <a:gd name="connsiteX18" fmla="*/ 2638269 w 8125099"/>
                <a:gd name="connsiteY18" fmla="*/ 3688762 h 4056085"/>
                <a:gd name="connsiteX19" fmla="*/ 2702290 w 8125099"/>
                <a:gd name="connsiteY19" fmla="*/ 3615217 h 4056085"/>
                <a:gd name="connsiteX20" fmla="*/ 2770097 w 8125099"/>
                <a:gd name="connsiteY20" fmla="*/ 3520786 h 4056085"/>
                <a:gd name="connsiteX21" fmla="*/ 2835523 w 8125099"/>
                <a:gd name="connsiteY21" fmla="*/ 3410117 h 4056085"/>
                <a:gd name="connsiteX22" fmla="*/ 2889042 w 8125099"/>
                <a:gd name="connsiteY22" fmla="*/ 3296910 h 4056085"/>
                <a:gd name="connsiteX23" fmla="*/ 3031755 w 8125099"/>
                <a:gd name="connsiteY23" fmla="*/ 2983054 h 4056085"/>
                <a:gd name="connsiteX24" fmla="*/ 2944943 w 8125099"/>
                <a:gd name="connsiteY24" fmla="*/ 3175583 h 4056085"/>
                <a:gd name="connsiteX25" fmla="*/ 2979366 w 8125099"/>
                <a:gd name="connsiteY25" fmla="*/ 3111641 h 4056085"/>
                <a:gd name="connsiteX26" fmla="*/ 3017466 w 8125099"/>
                <a:gd name="connsiteY26" fmla="*/ 3011629 h 4056085"/>
                <a:gd name="connsiteX27" fmla="*/ 3076342 w 8125099"/>
                <a:gd name="connsiteY27" fmla="*/ 2858291 h 4056085"/>
                <a:gd name="connsiteX28" fmla="*/ 3137004 w 8125099"/>
                <a:gd name="connsiteY28" fmla="*/ 2691994 h 4056085"/>
                <a:gd name="connsiteX29" fmla="*/ 3192905 w 8125099"/>
                <a:gd name="connsiteY29" fmla="*/ 2534520 h 4056085"/>
                <a:gd name="connsiteX30" fmla="*/ 3252866 w 8125099"/>
                <a:gd name="connsiteY30" fmla="*/ 2324657 h 4056085"/>
                <a:gd name="connsiteX31" fmla="*/ 3314232 w 8125099"/>
                <a:gd name="connsiteY31" fmla="*/ 2113390 h 4056085"/>
                <a:gd name="connsiteX32" fmla="*/ 3362559 w 8125099"/>
                <a:gd name="connsiteY32" fmla="*/ 1949200 h 4056085"/>
                <a:gd name="connsiteX33" fmla="*/ 3416352 w 8125099"/>
                <a:gd name="connsiteY33" fmla="*/ 1774237 h 4056085"/>
                <a:gd name="connsiteX34" fmla="*/ 3472955 w 8125099"/>
                <a:gd name="connsiteY34" fmla="*/ 1560862 h 4056085"/>
                <a:gd name="connsiteX35" fmla="*/ 3522689 w 8125099"/>
                <a:gd name="connsiteY35" fmla="*/ 1380277 h 4056085"/>
                <a:gd name="connsiteX36" fmla="*/ 3596937 w 8125099"/>
                <a:gd name="connsiteY36" fmla="*/ 1121384 h 4056085"/>
                <a:gd name="connsiteX37" fmla="*/ 3672591 w 8125099"/>
                <a:gd name="connsiteY37" fmla="*/ 885602 h 4056085"/>
                <a:gd name="connsiteX38" fmla="*/ 3732551 w 8125099"/>
                <a:gd name="connsiteY38" fmla="*/ 690730 h 4056085"/>
                <a:gd name="connsiteX39" fmla="*/ 3807502 w 8125099"/>
                <a:gd name="connsiteY39" fmla="*/ 480867 h 4056085"/>
                <a:gd name="connsiteX40" fmla="*/ 3867463 w 8125099"/>
                <a:gd name="connsiteY40" fmla="*/ 330966 h 4056085"/>
                <a:gd name="connsiteX41" fmla="*/ 3913838 w 8125099"/>
                <a:gd name="connsiteY41" fmla="*/ 215807 h 4056085"/>
                <a:gd name="connsiteX42" fmla="*/ 3973096 w 8125099"/>
                <a:gd name="connsiteY42" fmla="*/ 106113 h 4056085"/>
                <a:gd name="connsiteX43" fmla="*/ 4062335 w 8125099"/>
                <a:gd name="connsiteY43" fmla="*/ 16172 h 4056085"/>
                <a:gd name="connsiteX44" fmla="*/ 4152276 w 8125099"/>
                <a:gd name="connsiteY44" fmla="*/ 1182 h 4056085"/>
                <a:gd name="connsiteX45" fmla="*/ 4227227 w 8125099"/>
                <a:gd name="connsiteY45" fmla="*/ 31162 h 4056085"/>
                <a:gd name="connsiteX46" fmla="*/ 4304832 w 8125099"/>
                <a:gd name="connsiteY46" fmla="*/ 119698 h 4056085"/>
                <a:gd name="connsiteX47" fmla="*/ 4370258 w 8125099"/>
                <a:gd name="connsiteY47" fmla="*/ 229391 h 4056085"/>
                <a:gd name="connsiteX48" fmla="*/ 4424481 w 8125099"/>
                <a:gd name="connsiteY48" fmla="*/ 345253 h 4056085"/>
                <a:gd name="connsiteX49" fmla="*/ 4492287 w 8125099"/>
                <a:gd name="connsiteY49" fmla="*/ 507061 h 4056085"/>
                <a:gd name="connsiteX50" fmla="*/ 4561070 w 8125099"/>
                <a:gd name="connsiteY50" fmla="*/ 685265 h 4056085"/>
                <a:gd name="connsiteX51" fmla="*/ 4621031 w 8125099"/>
                <a:gd name="connsiteY51" fmla="*/ 866552 h 4056085"/>
                <a:gd name="connsiteX52" fmla="*/ 4691922 w 8125099"/>
                <a:gd name="connsiteY52" fmla="*/ 1095464 h 4056085"/>
                <a:gd name="connsiteX53" fmla="*/ 4766873 w 8125099"/>
                <a:gd name="connsiteY53" fmla="*/ 1335307 h 4056085"/>
                <a:gd name="connsiteX54" fmla="*/ 4849943 w 8125099"/>
                <a:gd name="connsiteY54" fmla="*/ 1594199 h 4056085"/>
                <a:gd name="connsiteX55" fmla="*/ 4923918 w 8125099"/>
                <a:gd name="connsiteY55" fmla="*/ 1832364 h 4056085"/>
                <a:gd name="connsiteX56" fmla="*/ 4991975 w 8125099"/>
                <a:gd name="connsiteY56" fmla="*/ 2076945 h 4056085"/>
                <a:gd name="connsiteX57" fmla="*/ 5058150 w 8125099"/>
                <a:gd name="connsiteY57" fmla="*/ 2303500 h 4056085"/>
                <a:gd name="connsiteX58" fmla="*/ 5120468 w 8125099"/>
                <a:gd name="connsiteY58" fmla="*/ 2529758 h 4056085"/>
                <a:gd name="connsiteX59" fmla="*/ 5188276 w 8125099"/>
                <a:gd name="connsiteY59" fmla="*/ 2735834 h 4056085"/>
                <a:gd name="connsiteX60" fmla="*/ 5252023 w 8125099"/>
                <a:gd name="connsiteY60" fmla="*/ 2911655 h 4056085"/>
                <a:gd name="connsiteX61" fmla="*/ 5316043 w 8125099"/>
                <a:gd name="connsiteY61" fmla="*/ 3073463 h 4056085"/>
                <a:gd name="connsiteX62" fmla="*/ 5366479 w 8125099"/>
                <a:gd name="connsiteY62" fmla="*/ 3210482 h 4056085"/>
                <a:gd name="connsiteX63" fmla="*/ 5437370 w 8125099"/>
                <a:gd name="connsiteY63" fmla="*/ 3378029 h 4056085"/>
                <a:gd name="connsiteX64" fmla="*/ 5512321 w 8125099"/>
                <a:gd name="connsiteY64" fmla="*/ 3517000 h 4056085"/>
                <a:gd name="connsiteX65" fmla="*/ 5588247 w 8125099"/>
                <a:gd name="connsiteY65" fmla="*/ 3616466 h 4056085"/>
                <a:gd name="connsiteX66" fmla="*/ 5662223 w 8125099"/>
                <a:gd name="connsiteY66" fmla="*/ 3693525 h 4056085"/>
                <a:gd name="connsiteX67" fmla="*/ 5726243 w 8125099"/>
                <a:gd name="connsiteY67" fmla="*/ 3748723 h 4056085"/>
                <a:gd name="connsiteX68" fmla="*/ 5786204 w 8125099"/>
                <a:gd name="connsiteY68" fmla="*/ 3793693 h 4056085"/>
                <a:gd name="connsiteX69" fmla="*/ 5861154 w 8125099"/>
                <a:gd name="connsiteY69" fmla="*/ 3838664 h 4056085"/>
                <a:gd name="connsiteX70" fmla="*/ 5921115 w 8125099"/>
                <a:gd name="connsiteY70" fmla="*/ 3875787 h 4056085"/>
                <a:gd name="connsiteX71" fmla="*/ 5991304 w 8125099"/>
                <a:gd name="connsiteY71" fmla="*/ 3914317 h 4056085"/>
                <a:gd name="connsiteX72" fmla="*/ 6070315 w 8125099"/>
                <a:gd name="connsiteY72" fmla="*/ 3949060 h 4056085"/>
                <a:gd name="connsiteX73" fmla="*/ 6163612 w 8125099"/>
                <a:gd name="connsiteY73" fmla="*/ 3979314 h 4056085"/>
                <a:gd name="connsiteX74" fmla="*/ 6263781 w 8125099"/>
                <a:gd name="connsiteY74" fmla="*/ 4006913 h 4056085"/>
                <a:gd name="connsiteX75" fmla="*/ 6408490 w 8125099"/>
                <a:gd name="connsiteY75" fmla="*/ 4031428 h 4056085"/>
                <a:gd name="connsiteX76" fmla="*/ 6568347 w 8125099"/>
                <a:gd name="connsiteY76" fmla="*/ 4042359 h 4056085"/>
                <a:gd name="connsiteX77" fmla="*/ 6797259 w 8125099"/>
                <a:gd name="connsiteY77" fmla="*/ 4043061 h 4056085"/>
                <a:gd name="connsiteX78" fmla="*/ 6998298 w 8125099"/>
                <a:gd name="connsiteY78" fmla="*/ 4043061 h 4056085"/>
                <a:gd name="connsiteX79" fmla="*/ 7186457 w 8125099"/>
                <a:gd name="connsiteY79" fmla="*/ 4044740 h 4056085"/>
                <a:gd name="connsiteX80" fmla="*/ 7346314 w 8125099"/>
                <a:gd name="connsiteY80" fmla="*/ 4043061 h 4056085"/>
                <a:gd name="connsiteX81" fmla="*/ 7526624 w 8125099"/>
                <a:gd name="connsiteY81" fmla="*/ 4043060 h 4056085"/>
                <a:gd name="connsiteX82" fmla="*/ 7683396 w 8125099"/>
                <a:gd name="connsiteY82" fmla="*/ 4043061 h 4056085"/>
                <a:gd name="connsiteX83" fmla="*/ 7769434 w 8125099"/>
                <a:gd name="connsiteY83" fmla="*/ 4044739 h 4056085"/>
                <a:gd name="connsiteX84" fmla="*/ 7850980 w 8125099"/>
                <a:gd name="connsiteY84" fmla="*/ 4042630 h 4056085"/>
                <a:gd name="connsiteX85" fmla="*/ 7943149 w 8125099"/>
                <a:gd name="connsiteY85" fmla="*/ 4043063 h 4056085"/>
                <a:gd name="connsiteX86" fmla="*/ 8077621 w 8125099"/>
                <a:gd name="connsiteY86" fmla="*/ 4047470 h 4056085"/>
                <a:gd name="connsiteX87" fmla="*/ 8008566 w 8125099"/>
                <a:gd name="connsiteY87" fmla="*/ 4045091 h 4056085"/>
                <a:gd name="connsiteX88" fmla="*/ 8125099 w 8125099"/>
                <a:gd name="connsiteY88" fmla="*/ 4047120 h 4056085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734558 w 8125099"/>
                <a:gd name="connsiteY2" fmla="*/ 4046145 h 4055670"/>
                <a:gd name="connsiteX3" fmla="*/ 933870 w 8125099"/>
                <a:gd name="connsiteY3" fmla="*/ 4049853 h 4055670"/>
                <a:gd name="connsiteX4" fmla="*/ 1069605 w 8125099"/>
                <a:gd name="connsiteY4" fmla="*/ 4049853 h 4055670"/>
                <a:gd name="connsiteX5" fmla="*/ 1261439 w 8125099"/>
                <a:gd name="connsiteY5" fmla="*/ 4055670 h 4055670"/>
                <a:gd name="connsiteX6" fmla="*/ 1501281 w 8125099"/>
                <a:gd name="connsiteY6" fmla="*/ 4052586 h 4055670"/>
                <a:gd name="connsiteX7" fmla="*/ 1714344 w 8125099"/>
                <a:gd name="connsiteY7" fmla="*/ 4052587 h 4055670"/>
                <a:gd name="connsiteX8" fmla="*/ 1843792 w 8125099"/>
                <a:gd name="connsiteY8" fmla="*/ 4047823 h 4055670"/>
                <a:gd name="connsiteX9" fmla="*/ 1949425 w 8125099"/>
                <a:gd name="connsiteY9" fmla="*/ 4040680 h 4055670"/>
                <a:gd name="connsiteX10" fmla="*/ 2063881 w 8125099"/>
                <a:gd name="connsiteY10" fmla="*/ 4018546 h 4055670"/>
                <a:gd name="connsiteX11" fmla="*/ 2158584 w 8125099"/>
                <a:gd name="connsiteY11" fmla="*/ 3988566 h 4055670"/>
                <a:gd name="connsiteX12" fmla="*/ 2238298 w 8125099"/>
                <a:gd name="connsiteY12" fmla="*/ 3960966 h 4055670"/>
                <a:gd name="connsiteX13" fmla="*/ 2314926 w 8125099"/>
                <a:gd name="connsiteY13" fmla="*/ 3928605 h 4055670"/>
                <a:gd name="connsiteX14" fmla="*/ 2379649 w 8125099"/>
                <a:gd name="connsiteY14" fmla="*/ 3899327 h 4055670"/>
                <a:gd name="connsiteX15" fmla="*/ 2447457 w 8125099"/>
                <a:gd name="connsiteY15" fmla="*/ 3859119 h 4055670"/>
                <a:gd name="connsiteX16" fmla="*/ 2503358 w 8125099"/>
                <a:gd name="connsiteY16" fmla="*/ 3823674 h 4055670"/>
                <a:gd name="connsiteX17" fmla="*/ 2582368 w 8125099"/>
                <a:gd name="connsiteY17" fmla="*/ 3750128 h 4055670"/>
                <a:gd name="connsiteX18" fmla="*/ 2638269 w 8125099"/>
                <a:gd name="connsiteY18" fmla="*/ 3688762 h 4055670"/>
                <a:gd name="connsiteX19" fmla="*/ 2702290 w 8125099"/>
                <a:gd name="connsiteY19" fmla="*/ 3615217 h 4055670"/>
                <a:gd name="connsiteX20" fmla="*/ 2770097 w 8125099"/>
                <a:gd name="connsiteY20" fmla="*/ 3520786 h 4055670"/>
                <a:gd name="connsiteX21" fmla="*/ 2835523 w 8125099"/>
                <a:gd name="connsiteY21" fmla="*/ 3410117 h 4055670"/>
                <a:gd name="connsiteX22" fmla="*/ 2889042 w 8125099"/>
                <a:gd name="connsiteY22" fmla="*/ 3296910 h 4055670"/>
                <a:gd name="connsiteX23" fmla="*/ 3031755 w 8125099"/>
                <a:gd name="connsiteY23" fmla="*/ 2983054 h 4055670"/>
                <a:gd name="connsiteX24" fmla="*/ 2944943 w 8125099"/>
                <a:gd name="connsiteY24" fmla="*/ 3175583 h 4055670"/>
                <a:gd name="connsiteX25" fmla="*/ 2979366 w 8125099"/>
                <a:gd name="connsiteY25" fmla="*/ 3111641 h 4055670"/>
                <a:gd name="connsiteX26" fmla="*/ 3017466 w 8125099"/>
                <a:gd name="connsiteY26" fmla="*/ 3011629 h 4055670"/>
                <a:gd name="connsiteX27" fmla="*/ 3076342 w 8125099"/>
                <a:gd name="connsiteY27" fmla="*/ 2858291 h 4055670"/>
                <a:gd name="connsiteX28" fmla="*/ 3137004 w 8125099"/>
                <a:gd name="connsiteY28" fmla="*/ 2691994 h 4055670"/>
                <a:gd name="connsiteX29" fmla="*/ 3192905 w 8125099"/>
                <a:gd name="connsiteY29" fmla="*/ 2534520 h 4055670"/>
                <a:gd name="connsiteX30" fmla="*/ 3252866 w 8125099"/>
                <a:gd name="connsiteY30" fmla="*/ 2324657 h 4055670"/>
                <a:gd name="connsiteX31" fmla="*/ 3314232 w 8125099"/>
                <a:gd name="connsiteY31" fmla="*/ 2113390 h 4055670"/>
                <a:gd name="connsiteX32" fmla="*/ 3362559 w 8125099"/>
                <a:gd name="connsiteY32" fmla="*/ 1949200 h 4055670"/>
                <a:gd name="connsiteX33" fmla="*/ 3416352 w 8125099"/>
                <a:gd name="connsiteY33" fmla="*/ 1774237 h 4055670"/>
                <a:gd name="connsiteX34" fmla="*/ 3472955 w 8125099"/>
                <a:gd name="connsiteY34" fmla="*/ 1560862 h 4055670"/>
                <a:gd name="connsiteX35" fmla="*/ 3522689 w 8125099"/>
                <a:gd name="connsiteY35" fmla="*/ 1380277 h 4055670"/>
                <a:gd name="connsiteX36" fmla="*/ 3596937 w 8125099"/>
                <a:gd name="connsiteY36" fmla="*/ 1121384 h 4055670"/>
                <a:gd name="connsiteX37" fmla="*/ 3672591 w 8125099"/>
                <a:gd name="connsiteY37" fmla="*/ 885602 h 4055670"/>
                <a:gd name="connsiteX38" fmla="*/ 3732551 w 8125099"/>
                <a:gd name="connsiteY38" fmla="*/ 690730 h 4055670"/>
                <a:gd name="connsiteX39" fmla="*/ 3807502 w 8125099"/>
                <a:gd name="connsiteY39" fmla="*/ 480867 h 4055670"/>
                <a:gd name="connsiteX40" fmla="*/ 3867463 w 8125099"/>
                <a:gd name="connsiteY40" fmla="*/ 330966 h 4055670"/>
                <a:gd name="connsiteX41" fmla="*/ 3913838 w 8125099"/>
                <a:gd name="connsiteY41" fmla="*/ 215807 h 4055670"/>
                <a:gd name="connsiteX42" fmla="*/ 3973096 w 8125099"/>
                <a:gd name="connsiteY42" fmla="*/ 106113 h 4055670"/>
                <a:gd name="connsiteX43" fmla="*/ 4062335 w 8125099"/>
                <a:gd name="connsiteY43" fmla="*/ 16172 h 4055670"/>
                <a:gd name="connsiteX44" fmla="*/ 4152276 w 8125099"/>
                <a:gd name="connsiteY44" fmla="*/ 1182 h 4055670"/>
                <a:gd name="connsiteX45" fmla="*/ 4227227 w 8125099"/>
                <a:gd name="connsiteY45" fmla="*/ 31162 h 4055670"/>
                <a:gd name="connsiteX46" fmla="*/ 4304832 w 8125099"/>
                <a:gd name="connsiteY46" fmla="*/ 119698 h 4055670"/>
                <a:gd name="connsiteX47" fmla="*/ 4370258 w 8125099"/>
                <a:gd name="connsiteY47" fmla="*/ 229391 h 4055670"/>
                <a:gd name="connsiteX48" fmla="*/ 4424481 w 8125099"/>
                <a:gd name="connsiteY48" fmla="*/ 345253 h 4055670"/>
                <a:gd name="connsiteX49" fmla="*/ 4492287 w 8125099"/>
                <a:gd name="connsiteY49" fmla="*/ 507061 h 4055670"/>
                <a:gd name="connsiteX50" fmla="*/ 4561070 w 8125099"/>
                <a:gd name="connsiteY50" fmla="*/ 685265 h 4055670"/>
                <a:gd name="connsiteX51" fmla="*/ 4621031 w 8125099"/>
                <a:gd name="connsiteY51" fmla="*/ 866552 h 4055670"/>
                <a:gd name="connsiteX52" fmla="*/ 4691922 w 8125099"/>
                <a:gd name="connsiteY52" fmla="*/ 1095464 h 4055670"/>
                <a:gd name="connsiteX53" fmla="*/ 4766873 w 8125099"/>
                <a:gd name="connsiteY53" fmla="*/ 1335307 h 4055670"/>
                <a:gd name="connsiteX54" fmla="*/ 4849943 w 8125099"/>
                <a:gd name="connsiteY54" fmla="*/ 1594199 h 4055670"/>
                <a:gd name="connsiteX55" fmla="*/ 4923918 w 8125099"/>
                <a:gd name="connsiteY55" fmla="*/ 1832364 h 4055670"/>
                <a:gd name="connsiteX56" fmla="*/ 4991975 w 8125099"/>
                <a:gd name="connsiteY56" fmla="*/ 2076945 h 4055670"/>
                <a:gd name="connsiteX57" fmla="*/ 5058150 w 8125099"/>
                <a:gd name="connsiteY57" fmla="*/ 2303500 h 4055670"/>
                <a:gd name="connsiteX58" fmla="*/ 5120468 w 8125099"/>
                <a:gd name="connsiteY58" fmla="*/ 2529758 h 4055670"/>
                <a:gd name="connsiteX59" fmla="*/ 5188276 w 8125099"/>
                <a:gd name="connsiteY59" fmla="*/ 2735834 h 4055670"/>
                <a:gd name="connsiteX60" fmla="*/ 5252023 w 8125099"/>
                <a:gd name="connsiteY60" fmla="*/ 2911655 h 4055670"/>
                <a:gd name="connsiteX61" fmla="*/ 5316043 w 8125099"/>
                <a:gd name="connsiteY61" fmla="*/ 3073463 h 4055670"/>
                <a:gd name="connsiteX62" fmla="*/ 5366479 w 8125099"/>
                <a:gd name="connsiteY62" fmla="*/ 3210482 h 4055670"/>
                <a:gd name="connsiteX63" fmla="*/ 5437370 w 8125099"/>
                <a:gd name="connsiteY63" fmla="*/ 3378029 h 4055670"/>
                <a:gd name="connsiteX64" fmla="*/ 5512321 w 8125099"/>
                <a:gd name="connsiteY64" fmla="*/ 3517000 h 4055670"/>
                <a:gd name="connsiteX65" fmla="*/ 5588247 w 8125099"/>
                <a:gd name="connsiteY65" fmla="*/ 3616466 h 4055670"/>
                <a:gd name="connsiteX66" fmla="*/ 5662223 w 8125099"/>
                <a:gd name="connsiteY66" fmla="*/ 3693525 h 4055670"/>
                <a:gd name="connsiteX67" fmla="*/ 5726243 w 8125099"/>
                <a:gd name="connsiteY67" fmla="*/ 3748723 h 4055670"/>
                <a:gd name="connsiteX68" fmla="*/ 5786204 w 8125099"/>
                <a:gd name="connsiteY68" fmla="*/ 3793693 h 4055670"/>
                <a:gd name="connsiteX69" fmla="*/ 5861154 w 8125099"/>
                <a:gd name="connsiteY69" fmla="*/ 3838664 h 4055670"/>
                <a:gd name="connsiteX70" fmla="*/ 5921115 w 8125099"/>
                <a:gd name="connsiteY70" fmla="*/ 3875787 h 4055670"/>
                <a:gd name="connsiteX71" fmla="*/ 5991304 w 8125099"/>
                <a:gd name="connsiteY71" fmla="*/ 3914317 h 4055670"/>
                <a:gd name="connsiteX72" fmla="*/ 6070315 w 8125099"/>
                <a:gd name="connsiteY72" fmla="*/ 3949060 h 4055670"/>
                <a:gd name="connsiteX73" fmla="*/ 6163612 w 8125099"/>
                <a:gd name="connsiteY73" fmla="*/ 3979314 h 4055670"/>
                <a:gd name="connsiteX74" fmla="*/ 6263781 w 8125099"/>
                <a:gd name="connsiteY74" fmla="*/ 4006913 h 4055670"/>
                <a:gd name="connsiteX75" fmla="*/ 6408490 w 8125099"/>
                <a:gd name="connsiteY75" fmla="*/ 4031428 h 4055670"/>
                <a:gd name="connsiteX76" fmla="*/ 6568347 w 8125099"/>
                <a:gd name="connsiteY76" fmla="*/ 4042359 h 4055670"/>
                <a:gd name="connsiteX77" fmla="*/ 6797259 w 8125099"/>
                <a:gd name="connsiteY77" fmla="*/ 4043061 h 4055670"/>
                <a:gd name="connsiteX78" fmla="*/ 6998298 w 8125099"/>
                <a:gd name="connsiteY78" fmla="*/ 4043061 h 4055670"/>
                <a:gd name="connsiteX79" fmla="*/ 7186457 w 8125099"/>
                <a:gd name="connsiteY79" fmla="*/ 4044740 h 4055670"/>
                <a:gd name="connsiteX80" fmla="*/ 7346314 w 8125099"/>
                <a:gd name="connsiteY80" fmla="*/ 4043061 h 4055670"/>
                <a:gd name="connsiteX81" fmla="*/ 7526624 w 8125099"/>
                <a:gd name="connsiteY81" fmla="*/ 4043060 h 4055670"/>
                <a:gd name="connsiteX82" fmla="*/ 7683396 w 8125099"/>
                <a:gd name="connsiteY82" fmla="*/ 4043061 h 4055670"/>
                <a:gd name="connsiteX83" fmla="*/ 7769434 w 8125099"/>
                <a:gd name="connsiteY83" fmla="*/ 4044739 h 4055670"/>
                <a:gd name="connsiteX84" fmla="*/ 7850980 w 8125099"/>
                <a:gd name="connsiteY84" fmla="*/ 4042630 h 4055670"/>
                <a:gd name="connsiteX85" fmla="*/ 7943149 w 8125099"/>
                <a:gd name="connsiteY85" fmla="*/ 4043063 h 4055670"/>
                <a:gd name="connsiteX86" fmla="*/ 8077621 w 8125099"/>
                <a:gd name="connsiteY86" fmla="*/ 4047470 h 4055670"/>
                <a:gd name="connsiteX87" fmla="*/ 8008566 w 8125099"/>
                <a:gd name="connsiteY87" fmla="*/ 4045091 h 4055670"/>
                <a:gd name="connsiteX88" fmla="*/ 8125099 w 8125099"/>
                <a:gd name="connsiteY88" fmla="*/ 4047120 h 4055670"/>
                <a:gd name="connsiteX0" fmla="*/ 0 w 8125099"/>
                <a:gd name="connsiteY0" fmla="*/ 4043061 h 4055953"/>
                <a:gd name="connsiteX1" fmla="*/ 553933 w 8125099"/>
                <a:gd name="connsiteY1" fmla="*/ 4047824 h 4055953"/>
                <a:gd name="connsiteX2" fmla="*/ 734558 w 8125099"/>
                <a:gd name="connsiteY2" fmla="*/ 4046145 h 4055953"/>
                <a:gd name="connsiteX3" fmla="*/ 933870 w 8125099"/>
                <a:gd name="connsiteY3" fmla="*/ 4049853 h 4055953"/>
                <a:gd name="connsiteX4" fmla="*/ 1076749 w 8125099"/>
                <a:gd name="connsiteY4" fmla="*/ 4054616 h 4055953"/>
                <a:gd name="connsiteX5" fmla="*/ 1261439 w 8125099"/>
                <a:gd name="connsiteY5" fmla="*/ 4055670 h 4055953"/>
                <a:gd name="connsiteX6" fmla="*/ 1501281 w 8125099"/>
                <a:gd name="connsiteY6" fmla="*/ 4052586 h 4055953"/>
                <a:gd name="connsiteX7" fmla="*/ 1714344 w 8125099"/>
                <a:gd name="connsiteY7" fmla="*/ 4052587 h 4055953"/>
                <a:gd name="connsiteX8" fmla="*/ 1843792 w 8125099"/>
                <a:gd name="connsiteY8" fmla="*/ 4047823 h 4055953"/>
                <a:gd name="connsiteX9" fmla="*/ 1949425 w 8125099"/>
                <a:gd name="connsiteY9" fmla="*/ 4040680 h 4055953"/>
                <a:gd name="connsiteX10" fmla="*/ 2063881 w 8125099"/>
                <a:gd name="connsiteY10" fmla="*/ 4018546 h 4055953"/>
                <a:gd name="connsiteX11" fmla="*/ 2158584 w 8125099"/>
                <a:gd name="connsiteY11" fmla="*/ 3988566 h 4055953"/>
                <a:gd name="connsiteX12" fmla="*/ 2238298 w 8125099"/>
                <a:gd name="connsiteY12" fmla="*/ 3960966 h 4055953"/>
                <a:gd name="connsiteX13" fmla="*/ 2314926 w 8125099"/>
                <a:gd name="connsiteY13" fmla="*/ 3928605 h 4055953"/>
                <a:gd name="connsiteX14" fmla="*/ 2379649 w 8125099"/>
                <a:gd name="connsiteY14" fmla="*/ 3899327 h 4055953"/>
                <a:gd name="connsiteX15" fmla="*/ 2447457 w 8125099"/>
                <a:gd name="connsiteY15" fmla="*/ 3859119 h 4055953"/>
                <a:gd name="connsiteX16" fmla="*/ 2503358 w 8125099"/>
                <a:gd name="connsiteY16" fmla="*/ 3823674 h 4055953"/>
                <a:gd name="connsiteX17" fmla="*/ 2582368 w 8125099"/>
                <a:gd name="connsiteY17" fmla="*/ 3750128 h 4055953"/>
                <a:gd name="connsiteX18" fmla="*/ 2638269 w 8125099"/>
                <a:gd name="connsiteY18" fmla="*/ 3688762 h 4055953"/>
                <a:gd name="connsiteX19" fmla="*/ 2702290 w 8125099"/>
                <a:gd name="connsiteY19" fmla="*/ 3615217 h 4055953"/>
                <a:gd name="connsiteX20" fmla="*/ 2770097 w 8125099"/>
                <a:gd name="connsiteY20" fmla="*/ 3520786 h 4055953"/>
                <a:gd name="connsiteX21" fmla="*/ 2835523 w 8125099"/>
                <a:gd name="connsiteY21" fmla="*/ 3410117 h 4055953"/>
                <a:gd name="connsiteX22" fmla="*/ 2889042 w 8125099"/>
                <a:gd name="connsiteY22" fmla="*/ 3296910 h 4055953"/>
                <a:gd name="connsiteX23" fmla="*/ 3031755 w 8125099"/>
                <a:gd name="connsiteY23" fmla="*/ 2983054 h 4055953"/>
                <a:gd name="connsiteX24" fmla="*/ 2944943 w 8125099"/>
                <a:gd name="connsiteY24" fmla="*/ 3175583 h 4055953"/>
                <a:gd name="connsiteX25" fmla="*/ 2979366 w 8125099"/>
                <a:gd name="connsiteY25" fmla="*/ 3111641 h 4055953"/>
                <a:gd name="connsiteX26" fmla="*/ 3017466 w 8125099"/>
                <a:gd name="connsiteY26" fmla="*/ 3011629 h 4055953"/>
                <a:gd name="connsiteX27" fmla="*/ 3076342 w 8125099"/>
                <a:gd name="connsiteY27" fmla="*/ 2858291 h 4055953"/>
                <a:gd name="connsiteX28" fmla="*/ 3137004 w 8125099"/>
                <a:gd name="connsiteY28" fmla="*/ 2691994 h 4055953"/>
                <a:gd name="connsiteX29" fmla="*/ 3192905 w 8125099"/>
                <a:gd name="connsiteY29" fmla="*/ 2534520 h 4055953"/>
                <a:gd name="connsiteX30" fmla="*/ 3252866 w 8125099"/>
                <a:gd name="connsiteY30" fmla="*/ 2324657 h 4055953"/>
                <a:gd name="connsiteX31" fmla="*/ 3314232 w 8125099"/>
                <a:gd name="connsiteY31" fmla="*/ 2113390 h 4055953"/>
                <a:gd name="connsiteX32" fmla="*/ 3362559 w 8125099"/>
                <a:gd name="connsiteY32" fmla="*/ 1949200 h 4055953"/>
                <a:gd name="connsiteX33" fmla="*/ 3416352 w 8125099"/>
                <a:gd name="connsiteY33" fmla="*/ 1774237 h 4055953"/>
                <a:gd name="connsiteX34" fmla="*/ 3472955 w 8125099"/>
                <a:gd name="connsiteY34" fmla="*/ 1560862 h 4055953"/>
                <a:gd name="connsiteX35" fmla="*/ 3522689 w 8125099"/>
                <a:gd name="connsiteY35" fmla="*/ 1380277 h 4055953"/>
                <a:gd name="connsiteX36" fmla="*/ 3596937 w 8125099"/>
                <a:gd name="connsiteY36" fmla="*/ 1121384 h 4055953"/>
                <a:gd name="connsiteX37" fmla="*/ 3672591 w 8125099"/>
                <a:gd name="connsiteY37" fmla="*/ 885602 h 4055953"/>
                <a:gd name="connsiteX38" fmla="*/ 3732551 w 8125099"/>
                <a:gd name="connsiteY38" fmla="*/ 690730 h 4055953"/>
                <a:gd name="connsiteX39" fmla="*/ 3807502 w 8125099"/>
                <a:gd name="connsiteY39" fmla="*/ 480867 h 4055953"/>
                <a:gd name="connsiteX40" fmla="*/ 3867463 w 8125099"/>
                <a:gd name="connsiteY40" fmla="*/ 330966 h 4055953"/>
                <a:gd name="connsiteX41" fmla="*/ 3913838 w 8125099"/>
                <a:gd name="connsiteY41" fmla="*/ 215807 h 4055953"/>
                <a:gd name="connsiteX42" fmla="*/ 3973096 w 8125099"/>
                <a:gd name="connsiteY42" fmla="*/ 106113 h 4055953"/>
                <a:gd name="connsiteX43" fmla="*/ 4062335 w 8125099"/>
                <a:gd name="connsiteY43" fmla="*/ 16172 h 4055953"/>
                <a:gd name="connsiteX44" fmla="*/ 4152276 w 8125099"/>
                <a:gd name="connsiteY44" fmla="*/ 1182 h 4055953"/>
                <a:gd name="connsiteX45" fmla="*/ 4227227 w 8125099"/>
                <a:gd name="connsiteY45" fmla="*/ 31162 h 4055953"/>
                <a:gd name="connsiteX46" fmla="*/ 4304832 w 8125099"/>
                <a:gd name="connsiteY46" fmla="*/ 119698 h 4055953"/>
                <a:gd name="connsiteX47" fmla="*/ 4370258 w 8125099"/>
                <a:gd name="connsiteY47" fmla="*/ 229391 h 4055953"/>
                <a:gd name="connsiteX48" fmla="*/ 4424481 w 8125099"/>
                <a:gd name="connsiteY48" fmla="*/ 345253 h 4055953"/>
                <a:gd name="connsiteX49" fmla="*/ 4492287 w 8125099"/>
                <a:gd name="connsiteY49" fmla="*/ 507061 h 4055953"/>
                <a:gd name="connsiteX50" fmla="*/ 4561070 w 8125099"/>
                <a:gd name="connsiteY50" fmla="*/ 685265 h 4055953"/>
                <a:gd name="connsiteX51" fmla="*/ 4621031 w 8125099"/>
                <a:gd name="connsiteY51" fmla="*/ 866552 h 4055953"/>
                <a:gd name="connsiteX52" fmla="*/ 4691922 w 8125099"/>
                <a:gd name="connsiteY52" fmla="*/ 1095464 h 4055953"/>
                <a:gd name="connsiteX53" fmla="*/ 4766873 w 8125099"/>
                <a:gd name="connsiteY53" fmla="*/ 1335307 h 4055953"/>
                <a:gd name="connsiteX54" fmla="*/ 4849943 w 8125099"/>
                <a:gd name="connsiteY54" fmla="*/ 1594199 h 4055953"/>
                <a:gd name="connsiteX55" fmla="*/ 4923918 w 8125099"/>
                <a:gd name="connsiteY55" fmla="*/ 1832364 h 4055953"/>
                <a:gd name="connsiteX56" fmla="*/ 4991975 w 8125099"/>
                <a:gd name="connsiteY56" fmla="*/ 2076945 h 4055953"/>
                <a:gd name="connsiteX57" fmla="*/ 5058150 w 8125099"/>
                <a:gd name="connsiteY57" fmla="*/ 2303500 h 4055953"/>
                <a:gd name="connsiteX58" fmla="*/ 5120468 w 8125099"/>
                <a:gd name="connsiteY58" fmla="*/ 2529758 h 4055953"/>
                <a:gd name="connsiteX59" fmla="*/ 5188276 w 8125099"/>
                <a:gd name="connsiteY59" fmla="*/ 2735834 h 4055953"/>
                <a:gd name="connsiteX60" fmla="*/ 5252023 w 8125099"/>
                <a:gd name="connsiteY60" fmla="*/ 2911655 h 4055953"/>
                <a:gd name="connsiteX61" fmla="*/ 5316043 w 8125099"/>
                <a:gd name="connsiteY61" fmla="*/ 3073463 h 4055953"/>
                <a:gd name="connsiteX62" fmla="*/ 5366479 w 8125099"/>
                <a:gd name="connsiteY62" fmla="*/ 3210482 h 4055953"/>
                <a:gd name="connsiteX63" fmla="*/ 5437370 w 8125099"/>
                <a:gd name="connsiteY63" fmla="*/ 3378029 h 4055953"/>
                <a:gd name="connsiteX64" fmla="*/ 5512321 w 8125099"/>
                <a:gd name="connsiteY64" fmla="*/ 3517000 h 4055953"/>
                <a:gd name="connsiteX65" fmla="*/ 5588247 w 8125099"/>
                <a:gd name="connsiteY65" fmla="*/ 3616466 h 4055953"/>
                <a:gd name="connsiteX66" fmla="*/ 5662223 w 8125099"/>
                <a:gd name="connsiteY66" fmla="*/ 3693525 h 4055953"/>
                <a:gd name="connsiteX67" fmla="*/ 5726243 w 8125099"/>
                <a:gd name="connsiteY67" fmla="*/ 3748723 h 4055953"/>
                <a:gd name="connsiteX68" fmla="*/ 5786204 w 8125099"/>
                <a:gd name="connsiteY68" fmla="*/ 3793693 h 4055953"/>
                <a:gd name="connsiteX69" fmla="*/ 5861154 w 8125099"/>
                <a:gd name="connsiteY69" fmla="*/ 3838664 h 4055953"/>
                <a:gd name="connsiteX70" fmla="*/ 5921115 w 8125099"/>
                <a:gd name="connsiteY70" fmla="*/ 3875787 h 4055953"/>
                <a:gd name="connsiteX71" fmla="*/ 5991304 w 8125099"/>
                <a:gd name="connsiteY71" fmla="*/ 3914317 h 4055953"/>
                <a:gd name="connsiteX72" fmla="*/ 6070315 w 8125099"/>
                <a:gd name="connsiteY72" fmla="*/ 3949060 h 4055953"/>
                <a:gd name="connsiteX73" fmla="*/ 6163612 w 8125099"/>
                <a:gd name="connsiteY73" fmla="*/ 3979314 h 4055953"/>
                <a:gd name="connsiteX74" fmla="*/ 6263781 w 8125099"/>
                <a:gd name="connsiteY74" fmla="*/ 4006913 h 4055953"/>
                <a:gd name="connsiteX75" fmla="*/ 6408490 w 8125099"/>
                <a:gd name="connsiteY75" fmla="*/ 4031428 h 4055953"/>
                <a:gd name="connsiteX76" fmla="*/ 6568347 w 8125099"/>
                <a:gd name="connsiteY76" fmla="*/ 4042359 h 4055953"/>
                <a:gd name="connsiteX77" fmla="*/ 6797259 w 8125099"/>
                <a:gd name="connsiteY77" fmla="*/ 4043061 h 4055953"/>
                <a:gd name="connsiteX78" fmla="*/ 6998298 w 8125099"/>
                <a:gd name="connsiteY78" fmla="*/ 4043061 h 4055953"/>
                <a:gd name="connsiteX79" fmla="*/ 7186457 w 8125099"/>
                <a:gd name="connsiteY79" fmla="*/ 4044740 h 4055953"/>
                <a:gd name="connsiteX80" fmla="*/ 7346314 w 8125099"/>
                <a:gd name="connsiteY80" fmla="*/ 4043061 h 4055953"/>
                <a:gd name="connsiteX81" fmla="*/ 7526624 w 8125099"/>
                <a:gd name="connsiteY81" fmla="*/ 4043060 h 4055953"/>
                <a:gd name="connsiteX82" fmla="*/ 7683396 w 8125099"/>
                <a:gd name="connsiteY82" fmla="*/ 4043061 h 4055953"/>
                <a:gd name="connsiteX83" fmla="*/ 7769434 w 8125099"/>
                <a:gd name="connsiteY83" fmla="*/ 4044739 h 4055953"/>
                <a:gd name="connsiteX84" fmla="*/ 7850980 w 8125099"/>
                <a:gd name="connsiteY84" fmla="*/ 4042630 h 4055953"/>
                <a:gd name="connsiteX85" fmla="*/ 7943149 w 8125099"/>
                <a:gd name="connsiteY85" fmla="*/ 4043063 h 4055953"/>
                <a:gd name="connsiteX86" fmla="*/ 8077621 w 8125099"/>
                <a:gd name="connsiteY86" fmla="*/ 4047470 h 4055953"/>
                <a:gd name="connsiteX87" fmla="*/ 8008566 w 8125099"/>
                <a:gd name="connsiteY87" fmla="*/ 4045091 h 4055953"/>
                <a:gd name="connsiteX88" fmla="*/ 8125099 w 8125099"/>
                <a:gd name="connsiteY88" fmla="*/ 4047120 h 4055953"/>
                <a:gd name="connsiteX0" fmla="*/ 0 w 8125099"/>
                <a:gd name="connsiteY0" fmla="*/ 4043061 h 4055200"/>
                <a:gd name="connsiteX1" fmla="*/ 553933 w 8125099"/>
                <a:gd name="connsiteY1" fmla="*/ 4047824 h 4055200"/>
                <a:gd name="connsiteX2" fmla="*/ 734558 w 8125099"/>
                <a:gd name="connsiteY2" fmla="*/ 4046145 h 4055200"/>
                <a:gd name="connsiteX3" fmla="*/ 933870 w 8125099"/>
                <a:gd name="connsiteY3" fmla="*/ 4049853 h 4055200"/>
                <a:gd name="connsiteX4" fmla="*/ 1076749 w 8125099"/>
                <a:gd name="connsiteY4" fmla="*/ 4054616 h 4055200"/>
                <a:gd name="connsiteX5" fmla="*/ 1287633 w 8125099"/>
                <a:gd name="connsiteY5" fmla="*/ 4053288 h 4055200"/>
                <a:gd name="connsiteX6" fmla="*/ 1501281 w 8125099"/>
                <a:gd name="connsiteY6" fmla="*/ 4052586 h 4055200"/>
                <a:gd name="connsiteX7" fmla="*/ 1714344 w 8125099"/>
                <a:gd name="connsiteY7" fmla="*/ 4052587 h 4055200"/>
                <a:gd name="connsiteX8" fmla="*/ 1843792 w 8125099"/>
                <a:gd name="connsiteY8" fmla="*/ 4047823 h 4055200"/>
                <a:gd name="connsiteX9" fmla="*/ 1949425 w 8125099"/>
                <a:gd name="connsiteY9" fmla="*/ 4040680 h 4055200"/>
                <a:gd name="connsiteX10" fmla="*/ 2063881 w 8125099"/>
                <a:gd name="connsiteY10" fmla="*/ 4018546 h 4055200"/>
                <a:gd name="connsiteX11" fmla="*/ 2158584 w 8125099"/>
                <a:gd name="connsiteY11" fmla="*/ 3988566 h 4055200"/>
                <a:gd name="connsiteX12" fmla="*/ 2238298 w 8125099"/>
                <a:gd name="connsiteY12" fmla="*/ 3960966 h 4055200"/>
                <a:gd name="connsiteX13" fmla="*/ 2314926 w 8125099"/>
                <a:gd name="connsiteY13" fmla="*/ 3928605 h 4055200"/>
                <a:gd name="connsiteX14" fmla="*/ 2379649 w 8125099"/>
                <a:gd name="connsiteY14" fmla="*/ 3899327 h 4055200"/>
                <a:gd name="connsiteX15" fmla="*/ 2447457 w 8125099"/>
                <a:gd name="connsiteY15" fmla="*/ 3859119 h 4055200"/>
                <a:gd name="connsiteX16" fmla="*/ 2503358 w 8125099"/>
                <a:gd name="connsiteY16" fmla="*/ 3823674 h 4055200"/>
                <a:gd name="connsiteX17" fmla="*/ 2582368 w 8125099"/>
                <a:gd name="connsiteY17" fmla="*/ 3750128 h 4055200"/>
                <a:gd name="connsiteX18" fmla="*/ 2638269 w 8125099"/>
                <a:gd name="connsiteY18" fmla="*/ 3688762 h 4055200"/>
                <a:gd name="connsiteX19" fmla="*/ 2702290 w 8125099"/>
                <a:gd name="connsiteY19" fmla="*/ 3615217 h 4055200"/>
                <a:gd name="connsiteX20" fmla="*/ 2770097 w 8125099"/>
                <a:gd name="connsiteY20" fmla="*/ 3520786 h 4055200"/>
                <a:gd name="connsiteX21" fmla="*/ 2835523 w 8125099"/>
                <a:gd name="connsiteY21" fmla="*/ 3410117 h 4055200"/>
                <a:gd name="connsiteX22" fmla="*/ 2889042 w 8125099"/>
                <a:gd name="connsiteY22" fmla="*/ 3296910 h 4055200"/>
                <a:gd name="connsiteX23" fmla="*/ 3031755 w 8125099"/>
                <a:gd name="connsiteY23" fmla="*/ 2983054 h 4055200"/>
                <a:gd name="connsiteX24" fmla="*/ 2944943 w 8125099"/>
                <a:gd name="connsiteY24" fmla="*/ 3175583 h 4055200"/>
                <a:gd name="connsiteX25" fmla="*/ 2979366 w 8125099"/>
                <a:gd name="connsiteY25" fmla="*/ 3111641 h 4055200"/>
                <a:gd name="connsiteX26" fmla="*/ 3017466 w 8125099"/>
                <a:gd name="connsiteY26" fmla="*/ 3011629 h 4055200"/>
                <a:gd name="connsiteX27" fmla="*/ 3076342 w 8125099"/>
                <a:gd name="connsiteY27" fmla="*/ 2858291 h 4055200"/>
                <a:gd name="connsiteX28" fmla="*/ 3137004 w 8125099"/>
                <a:gd name="connsiteY28" fmla="*/ 2691994 h 4055200"/>
                <a:gd name="connsiteX29" fmla="*/ 3192905 w 8125099"/>
                <a:gd name="connsiteY29" fmla="*/ 2534520 h 4055200"/>
                <a:gd name="connsiteX30" fmla="*/ 3252866 w 8125099"/>
                <a:gd name="connsiteY30" fmla="*/ 2324657 h 4055200"/>
                <a:gd name="connsiteX31" fmla="*/ 3314232 w 8125099"/>
                <a:gd name="connsiteY31" fmla="*/ 2113390 h 4055200"/>
                <a:gd name="connsiteX32" fmla="*/ 3362559 w 8125099"/>
                <a:gd name="connsiteY32" fmla="*/ 1949200 h 4055200"/>
                <a:gd name="connsiteX33" fmla="*/ 3416352 w 8125099"/>
                <a:gd name="connsiteY33" fmla="*/ 1774237 h 4055200"/>
                <a:gd name="connsiteX34" fmla="*/ 3472955 w 8125099"/>
                <a:gd name="connsiteY34" fmla="*/ 1560862 h 4055200"/>
                <a:gd name="connsiteX35" fmla="*/ 3522689 w 8125099"/>
                <a:gd name="connsiteY35" fmla="*/ 1380277 h 4055200"/>
                <a:gd name="connsiteX36" fmla="*/ 3596937 w 8125099"/>
                <a:gd name="connsiteY36" fmla="*/ 1121384 h 4055200"/>
                <a:gd name="connsiteX37" fmla="*/ 3672591 w 8125099"/>
                <a:gd name="connsiteY37" fmla="*/ 885602 h 4055200"/>
                <a:gd name="connsiteX38" fmla="*/ 3732551 w 8125099"/>
                <a:gd name="connsiteY38" fmla="*/ 690730 h 4055200"/>
                <a:gd name="connsiteX39" fmla="*/ 3807502 w 8125099"/>
                <a:gd name="connsiteY39" fmla="*/ 480867 h 4055200"/>
                <a:gd name="connsiteX40" fmla="*/ 3867463 w 8125099"/>
                <a:gd name="connsiteY40" fmla="*/ 330966 h 4055200"/>
                <a:gd name="connsiteX41" fmla="*/ 3913838 w 8125099"/>
                <a:gd name="connsiteY41" fmla="*/ 215807 h 4055200"/>
                <a:gd name="connsiteX42" fmla="*/ 3973096 w 8125099"/>
                <a:gd name="connsiteY42" fmla="*/ 106113 h 4055200"/>
                <a:gd name="connsiteX43" fmla="*/ 4062335 w 8125099"/>
                <a:gd name="connsiteY43" fmla="*/ 16172 h 4055200"/>
                <a:gd name="connsiteX44" fmla="*/ 4152276 w 8125099"/>
                <a:gd name="connsiteY44" fmla="*/ 1182 h 4055200"/>
                <a:gd name="connsiteX45" fmla="*/ 4227227 w 8125099"/>
                <a:gd name="connsiteY45" fmla="*/ 31162 h 4055200"/>
                <a:gd name="connsiteX46" fmla="*/ 4304832 w 8125099"/>
                <a:gd name="connsiteY46" fmla="*/ 119698 h 4055200"/>
                <a:gd name="connsiteX47" fmla="*/ 4370258 w 8125099"/>
                <a:gd name="connsiteY47" fmla="*/ 229391 h 4055200"/>
                <a:gd name="connsiteX48" fmla="*/ 4424481 w 8125099"/>
                <a:gd name="connsiteY48" fmla="*/ 345253 h 4055200"/>
                <a:gd name="connsiteX49" fmla="*/ 4492287 w 8125099"/>
                <a:gd name="connsiteY49" fmla="*/ 507061 h 4055200"/>
                <a:gd name="connsiteX50" fmla="*/ 4561070 w 8125099"/>
                <a:gd name="connsiteY50" fmla="*/ 685265 h 4055200"/>
                <a:gd name="connsiteX51" fmla="*/ 4621031 w 8125099"/>
                <a:gd name="connsiteY51" fmla="*/ 866552 h 4055200"/>
                <a:gd name="connsiteX52" fmla="*/ 4691922 w 8125099"/>
                <a:gd name="connsiteY52" fmla="*/ 1095464 h 4055200"/>
                <a:gd name="connsiteX53" fmla="*/ 4766873 w 8125099"/>
                <a:gd name="connsiteY53" fmla="*/ 1335307 h 4055200"/>
                <a:gd name="connsiteX54" fmla="*/ 4849943 w 8125099"/>
                <a:gd name="connsiteY54" fmla="*/ 1594199 h 4055200"/>
                <a:gd name="connsiteX55" fmla="*/ 4923918 w 8125099"/>
                <a:gd name="connsiteY55" fmla="*/ 1832364 h 4055200"/>
                <a:gd name="connsiteX56" fmla="*/ 4991975 w 8125099"/>
                <a:gd name="connsiteY56" fmla="*/ 2076945 h 4055200"/>
                <a:gd name="connsiteX57" fmla="*/ 5058150 w 8125099"/>
                <a:gd name="connsiteY57" fmla="*/ 2303500 h 4055200"/>
                <a:gd name="connsiteX58" fmla="*/ 5120468 w 8125099"/>
                <a:gd name="connsiteY58" fmla="*/ 2529758 h 4055200"/>
                <a:gd name="connsiteX59" fmla="*/ 5188276 w 8125099"/>
                <a:gd name="connsiteY59" fmla="*/ 2735834 h 4055200"/>
                <a:gd name="connsiteX60" fmla="*/ 5252023 w 8125099"/>
                <a:gd name="connsiteY60" fmla="*/ 2911655 h 4055200"/>
                <a:gd name="connsiteX61" fmla="*/ 5316043 w 8125099"/>
                <a:gd name="connsiteY61" fmla="*/ 3073463 h 4055200"/>
                <a:gd name="connsiteX62" fmla="*/ 5366479 w 8125099"/>
                <a:gd name="connsiteY62" fmla="*/ 3210482 h 4055200"/>
                <a:gd name="connsiteX63" fmla="*/ 5437370 w 8125099"/>
                <a:gd name="connsiteY63" fmla="*/ 3378029 h 4055200"/>
                <a:gd name="connsiteX64" fmla="*/ 5512321 w 8125099"/>
                <a:gd name="connsiteY64" fmla="*/ 3517000 h 4055200"/>
                <a:gd name="connsiteX65" fmla="*/ 5588247 w 8125099"/>
                <a:gd name="connsiteY65" fmla="*/ 3616466 h 4055200"/>
                <a:gd name="connsiteX66" fmla="*/ 5662223 w 8125099"/>
                <a:gd name="connsiteY66" fmla="*/ 3693525 h 4055200"/>
                <a:gd name="connsiteX67" fmla="*/ 5726243 w 8125099"/>
                <a:gd name="connsiteY67" fmla="*/ 3748723 h 4055200"/>
                <a:gd name="connsiteX68" fmla="*/ 5786204 w 8125099"/>
                <a:gd name="connsiteY68" fmla="*/ 3793693 h 4055200"/>
                <a:gd name="connsiteX69" fmla="*/ 5861154 w 8125099"/>
                <a:gd name="connsiteY69" fmla="*/ 3838664 h 4055200"/>
                <a:gd name="connsiteX70" fmla="*/ 5921115 w 8125099"/>
                <a:gd name="connsiteY70" fmla="*/ 3875787 h 4055200"/>
                <a:gd name="connsiteX71" fmla="*/ 5991304 w 8125099"/>
                <a:gd name="connsiteY71" fmla="*/ 3914317 h 4055200"/>
                <a:gd name="connsiteX72" fmla="*/ 6070315 w 8125099"/>
                <a:gd name="connsiteY72" fmla="*/ 3949060 h 4055200"/>
                <a:gd name="connsiteX73" fmla="*/ 6163612 w 8125099"/>
                <a:gd name="connsiteY73" fmla="*/ 3979314 h 4055200"/>
                <a:gd name="connsiteX74" fmla="*/ 6263781 w 8125099"/>
                <a:gd name="connsiteY74" fmla="*/ 4006913 h 4055200"/>
                <a:gd name="connsiteX75" fmla="*/ 6408490 w 8125099"/>
                <a:gd name="connsiteY75" fmla="*/ 4031428 h 4055200"/>
                <a:gd name="connsiteX76" fmla="*/ 6568347 w 8125099"/>
                <a:gd name="connsiteY76" fmla="*/ 4042359 h 4055200"/>
                <a:gd name="connsiteX77" fmla="*/ 6797259 w 8125099"/>
                <a:gd name="connsiteY77" fmla="*/ 4043061 h 4055200"/>
                <a:gd name="connsiteX78" fmla="*/ 6998298 w 8125099"/>
                <a:gd name="connsiteY78" fmla="*/ 4043061 h 4055200"/>
                <a:gd name="connsiteX79" fmla="*/ 7186457 w 8125099"/>
                <a:gd name="connsiteY79" fmla="*/ 4044740 h 4055200"/>
                <a:gd name="connsiteX80" fmla="*/ 7346314 w 8125099"/>
                <a:gd name="connsiteY80" fmla="*/ 4043061 h 4055200"/>
                <a:gd name="connsiteX81" fmla="*/ 7526624 w 8125099"/>
                <a:gd name="connsiteY81" fmla="*/ 4043060 h 4055200"/>
                <a:gd name="connsiteX82" fmla="*/ 7683396 w 8125099"/>
                <a:gd name="connsiteY82" fmla="*/ 4043061 h 4055200"/>
                <a:gd name="connsiteX83" fmla="*/ 7769434 w 8125099"/>
                <a:gd name="connsiteY83" fmla="*/ 4044739 h 4055200"/>
                <a:gd name="connsiteX84" fmla="*/ 7850980 w 8125099"/>
                <a:gd name="connsiteY84" fmla="*/ 4042630 h 4055200"/>
                <a:gd name="connsiteX85" fmla="*/ 7943149 w 8125099"/>
                <a:gd name="connsiteY85" fmla="*/ 4043063 h 4055200"/>
                <a:gd name="connsiteX86" fmla="*/ 8077621 w 8125099"/>
                <a:gd name="connsiteY86" fmla="*/ 4047470 h 4055200"/>
                <a:gd name="connsiteX87" fmla="*/ 8008566 w 8125099"/>
                <a:gd name="connsiteY87" fmla="*/ 4045091 h 4055200"/>
                <a:gd name="connsiteX88" fmla="*/ 8125099 w 8125099"/>
                <a:gd name="connsiteY88" fmla="*/ 4047120 h 4055200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1512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261039 w 8125099"/>
                <a:gd name="connsiteY1" fmla="*/ 4043061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25099" h="4053288">
                  <a:moveTo>
                    <a:pt x="0" y="4043061"/>
                  </a:moveTo>
                  <a:lnTo>
                    <a:pt x="261039" y="4043061"/>
                  </a:lnTo>
                  <a:lnTo>
                    <a:pt x="682170" y="4046145"/>
                  </a:lnTo>
                  <a:lnTo>
                    <a:pt x="871957" y="4049854"/>
                  </a:lnTo>
                  <a:lnTo>
                    <a:pt x="1086274" y="4049853"/>
                  </a:lnTo>
                  <a:cubicBezTo>
                    <a:pt x="1148012" y="4051616"/>
                    <a:pt x="1218465" y="4052833"/>
                    <a:pt x="1287633" y="4053288"/>
                  </a:cubicBezTo>
                  <a:lnTo>
                    <a:pt x="1501281" y="4052586"/>
                  </a:lnTo>
                  <a:lnTo>
                    <a:pt x="1714344" y="4052587"/>
                  </a:lnTo>
                  <a:cubicBezTo>
                    <a:pt x="1780954" y="4050999"/>
                    <a:pt x="1804612" y="4049807"/>
                    <a:pt x="1843792" y="4047823"/>
                  </a:cubicBezTo>
                  <a:cubicBezTo>
                    <a:pt x="1882972" y="4045839"/>
                    <a:pt x="1912744" y="4045559"/>
                    <a:pt x="1949425" y="4040680"/>
                  </a:cubicBezTo>
                  <a:cubicBezTo>
                    <a:pt x="1986106" y="4035801"/>
                    <a:pt x="2029021" y="4027232"/>
                    <a:pt x="2063881" y="4018546"/>
                  </a:cubicBezTo>
                  <a:cubicBezTo>
                    <a:pt x="2098741" y="4009860"/>
                    <a:pt x="2129515" y="3998163"/>
                    <a:pt x="2158584" y="3988566"/>
                  </a:cubicBezTo>
                  <a:cubicBezTo>
                    <a:pt x="2187654" y="3978969"/>
                    <a:pt x="2212241" y="3970960"/>
                    <a:pt x="2238298" y="3960966"/>
                  </a:cubicBezTo>
                  <a:cubicBezTo>
                    <a:pt x="2264355" y="3950973"/>
                    <a:pt x="2291368" y="3938878"/>
                    <a:pt x="2314926" y="3928605"/>
                  </a:cubicBezTo>
                  <a:cubicBezTo>
                    <a:pt x="2338484" y="3918332"/>
                    <a:pt x="2357561" y="3910908"/>
                    <a:pt x="2379649" y="3899327"/>
                  </a:cubicBezTo>
                  <a:cubicBezTo>
                    <a:pt x="2401737" y="3887746"/>
                    <a:pt x="2426839" y="3871728"/>
                    <a:pt x="2447457" y="3859119"/>
                  </a:cubicBezTo>
                  <a:cubicBezTo>
                    <a:pt x="2468075" y="3846510"/>
                    <a:pt x="2480873" y="3841839"/>
                    <a:pt x="2503358" y="3823674"/>
                  </a:cubicBezTo>
                  <a:cubicBezTo>
                    <a:pt x="2525843" y="3805509"/>
                    <a:pt x="2559883" y="3772613"/>
                    <a:pt x="2582368" y="3750128"/>
                  </a:cubicBezTo>
                  <a:cubicBezTo>
                    <a:pt x="2604853" y="3727643"/>
                    <a:pt x="2618282" y="3711247"/>
                    <a:pt x="2638269" y="3688762"/>
                  </a:cubicBezTo>
                  <a:cubicBezTo>
                    <a:pt x="2658256" y="3666277"/>
                    <a:pt x="2680319" y="3643213"/>
                    <a:pt x="2702290" y="3615217"/>
                  </a:cubicBezTo>
                  <a:cubicBezTo>
                    <a:pt x="2724261" y="3587221"/>
                    <a:pt x="2747892" y="3554969"/>
                    <a:pt x="2770097" y="3520786"/>
                  </a:cubicBezTo>
                  <a:cubicBezTo>
                    <a:pt x="2792303" y="3486603"/>
                    <a:pt x="2815699" y="3447430"/>
                    <a:pt x="2835523" y="3410117"/>
                  </a:cubicBezTo>
                  <a:cubicBezTo>
                    <a:pt x="2855347" y="3372804"/>
                    <a:pt x="2856337" y="3368087"/>
                    <a:pt x="2889042" y="3296910"/>
                  </a:cubicBezTo>
                  <a:cubicBezTo>
                    <a:pt x="2921747" y="3225733"/>
                    <a:pt x="3022438" y="3003275"/>
                    <a:pt x="3031755" y="2983054"/>
                  </a:cubicBezTo>
                  <a:cubicBezTo>
                    <a:pt x="3041072" y="2962833"/>
                    <a:pt x="2953675" y="3154152"/>
                    <a:pt x="2944943" y="3175583"/>
                  </a:cubicBezTo>
                  <a:cubicBezTo>
                    <a:pt x="2936212" y="3197014"/>
                    <a:pt x="2965691" y="3141348"/>
                    <a:pt x="2979366" y="3111641"/>
                  </a:cubicBezTo>
                  <a:cubicBezTo>
                    <a:pt x="2993041" y="3081934"/>
                    <a:pt x="3001303" y="3053854"/>
                    <a:pt x="3017466" y="3011629"/>
                  </a:cubicBezTo>
                  <a:cubicBezTo>
                    <a:pt x="3033629" y="2969404"/>
                    <a:pt x="3056419" y="2911563"/>
                    <a:pt x="3076342" y="2858291"/>
                  </a:cubicBezTo>
                  <a:cubicBezTo>
                    <a:pt x="3096265" y="2805019"/>
                    <a:pt x="3117577" y="2745956"/>
                    <a:pt x="3137004" y="2691994"/>
                  </a:cubicBezTo>
                  <a:cubicBezTo>
                    <a:pt x="3156431" y="2638032"/>
                    <a:pt x="3173595" y="2595743"/>
                    <a:pt x="3192905" y="2534520"/>
                  </a:cubicBezTo>
                  <a:cubicBezTo>
                    <a:pt x="3212215" y="2473297"/>
                    <a:pt x="3232645" y="2394845"/>
                    <a:pt x="3252866" y="2324657"/>
                  </a:cubicBezTo>
                  <a:cubicBezTo>
                    <a:pt x="3273087" y="2254469"/>
                    <a:pt x="3295950" y="2175966"/>
                    <a:pt x="3314232" y="2113390"/>
                  </a:cubicBezTo>
                  <a:cubicBezTo>
                    <a:pt x="3332514" y="2050814"/>
                    <a:pt x="3345539" y="2005725"/>
                    <a:pt x="3362559" y="1949200"/>
                  </a:cubicBezTo>
                  <a:cubicBezTo>
                    <a:pt x="3379579" y="1892675"/>
                    <a:pt x="3397953" y="1838960"/>
                    <a:pt x="3416352" y="1774237"/>
                  </a:cubicBezTo>
                  <a:cubicBezTo>
                    <a:pt x="3434751" y="1709514"/>
                    <a:pt x="3455232" y="1626522"/>
                    <a:pt x="3472955" y="1560862"/>
                  </a:cubicBezTo>
                  <a:cubicBezTo>
                    <a:pt x="3490678" y="1495202"/>
                    <a:pt x="3502025" y="1453523"/>
                    <a:pt x="3522689" y="1380277"/>
                  </a:cubicBezTo>
                  <a:cubicBezTo>
                    <a:pt x="3543353" y="1307031"/>
                    <a:pt x="3571953" y="1203830"/>
                    <a:pt x="3596937" y="1121384"/>
                  </a:cubicBezTo>
                  <a:cubicBezTo>
                    <a:pt x="3621921" y="1038938"/>
                    <a:pt x="3649989" y="957378"/>
                    <a:pt x="3672591" y="885602"/>
                  </a:cubicBezTo>
                  <a:cubicBezTo>
                    <a:pt x="3695193" y="813826"/>
                    <a:pt x="3710066" y="758186"/>
                    <a:pt x="3732551" y="690730"/>
                  </a:cubicBezTo>
                  <a:cubicBezTo>
                    <a:pt x="3755036" y="623274"/>
                    <a:pt x="3785017" y="540828"/>
                    <a:pt x="3807502" y="480867"/>
                  </a:cubicBezTo>
                  <a:cubicBezTo>
                    <a:pt x="3829987" y="420906"/>
                    <a:pt x="3849740" y="375143"/>
                    <a:pt x="3867463" y="330966"/>
                  </a:cubicBezTo>
                  <a:cubicBezTo>
                    <a:pt x="3885186" y="286789"/>
                    <a:pt x="3896233" y="253283"/>
                    <a:pt x="3913838" y="215807"/>
                  </a:cubicBezTo>
                  <a:cubicBezTo>
                    <a:pt x="3931444" y="178332"/>
                    <a:pt x="3948347" y="139385"/>
                    <a:pt x="3973096" y="106113"/>
                  </a:cubicBezTo>
                  <a:cubicBezTo>
                    <a:pt x="3997845" y="72841"/>
                    <a:pt x="4032472" y="33660"/>
                    <a:pt x="4062335" y="16172"/>
                  </a:cubicBezTo>
                  <a:cubicBezTo>
                    <a:pt x="4092198" y="-1316"/>
                    <a:pt x="4124794" y="-1316"/>
                    <a:pt x="4152276" y="1182"/>
                  </a:cubicBezTo>
                  <a:cubicBezTo>
                    <a:pt x="4179758" y="3680"/>
                    <a:pt x="4201801" y="11409"/>
                    <a:pt x="4227227" y="31162"/>
                  </a:cubicBezTo>
                  <a:cubicBezTo>
                    <a:pt x="4252653" y="50915"/>
                    <a:pt x="4280994" y="86660"/>
                    <a:pt x="4304832" y="119698"/>
                  </a:cubicBezTo>
                  <a:cubicBezTo>
                    <a:pt x="4328670" y="152736"/>
                    <a:pt x="4350317" y="191799"/>
                    <a:pt x="4370258" y="229391"/>
                  </a:cubicBezTo>
                  <a:cubicBezTo>
                    <a:pt x="4390199" y="266983"/>
                    <a:pt x="4404143" y="298975"/>
                    <a:pt x="4424481" y="345253"/>
                  </a:cubicBezTo>
                  <a:cubicBezTo>
                    <a:pt x="4444819" y="391531"/>
                    <a:pt x="4469522" y="450393"/>
                    <a:pt x="4492287" y="507061"/>
                  </a:cubicBezTo>
                  <a:cubicBezTo>
                    <a:pt x="4515052" y="563729"/>
                    <a:pt x="4539613" y="625350"/>
                    <a:pt x="4561070" y="685265"/>
                  </a:cubicBezTo>
                  <a:cubicBezTo>
                    <a:pt x="4582527" y="745180"/>
                    <a:pt x="4599222" y="798186"/>
                    <a:pt x="4621031" y="866552"/>
                  </a:cubicBezTo>
                  <a:cubicBezTo>
                    <a:pt x="4642840" y="934919"/>
                    <a:pt x="4667615" y="1017338"/>
                    <a:pt x="4691922" y="1095464"/>
                  </a:cubicBezTo>
                  <a:cubicBezTo>
                    <a:pt x="4716229" y="1173590"/>
                    <a:pt x="4740536" y="1252185"/>
                    <a:pt x="4766873" y="1335307"/>
                  </a:cubicBezTo>
                  <a:cubicBezTo>
                    <a:pt x="4793210" y="1418429"/>
                    <a:pt x="4823769" y="1511356"/>
                    <a:pt x="4849943" y="1594199"/>
                  </a:cubicBezTo>
                  <a:cubicBezTo>
                    <a:pt x="4876117" y="1677042"/>
                    <a:pt x="4900246" y="1751906"/>
                    <a:pt x="4923918" y="1832364"/>
                  </a:cubicBezTo>
                  <a:cubicBezTo>
                    <a:pt x="4947590" y="1912822"/>
                    <a:pt x="4969603" y="1998422"/>
                    <a:pt x="4991975" y="2076945"/>
                  </a:cubicBezTo>
                  <a:cubicBezTo>
                    <a:pt x="5014347" y="2155468"/>
                    <a:pt x="5036735" y="2228031"/>
                    <a:pt x="5058150" y="2303500"/>
                  </a:cubicBezTo>
                  <a:cubicBezTo>
                    <a:pt x="5079565" y="2378969"/>
                    <a:pt x="5098780" y="2457702"/>
                    <a:pt x="5120468" y="2529758"/>
                  </a:cubicBezTo>
                  <a:cubicBezTo>
                    <a:pt x="5142156" y="2601814"/>
                    <a:pt x="5166350" y="2675756"/>
                    <a:pt x="5188276" y="2735834"/>
                  </a:cubicBezTo>
                  <a:lnTo>
                    <a:pt x="5252023" y="2911655"/>
                  </a:lnTo>
                  <a:cubicBezTo>
                    <a:pt x="5274508" y="2959592"/>
                    <a:pt x="5296967" y="3023659"/>
                    <a:pt x="5316043" y="3073463"/>
                  </a:cubicBezTo>
                  <a:cubicBezTo>
                    <a:pt x="5335119" y="3123267"/>
                    <a:pt x="5346258" y="3159721"/>
                    <a:pt x="5366479" y="3210482"/>
                  </a:cubicBezTo>
                  <a:cubicBezTo>
                    <a:pt x="5386700" y="3261243"/>
                    <a:pt x="5413063" y="3326943"/>
                    <a:pt x="5437370" y="3378029"/>
                  </a:cubicBezTo>
                  <a:cubicBezTo>
                    <a:pt x="5461677" y="3429115"/>
                    <a:pt x="5487175" y="3477261"/>
                    <a:pt x="5512321" y="3517000"/>
                  </a:cubicBezTo>
                  <a:cubicBezTo>
                    <a:pt x="5537467" y="3556739"/>
                    <a:pt x="5563263" y="3587045"/>
                    <a:pt x="5588247" y="3616466"/>
                  </a:cubicBezTo>
                  <a:cubicBezTo>
                    <a:pt x="5613231" y="3645887"/>
                    <a:pt x="5639224" y="3671482"/>
                    <a:pt x="5662223" y="3693525"/>
                  </a:cubicBezTo>
                  <a:cubicBezTo>
                    <a:pt x="5685222" y="3715568"/>
                    <a:pt x="5705580" y="3732028"/>
                    <a:pt x="5726243" y="3748723"/>
                  </a:cubicBezTo>
                  <a:cubicBezTo>
                    <a:pt x="5746906" y="3765418"/>
                    <a:pt x="5763719" y="3778703"/>
                    <a:pt x="5786204" y="3793693"/>
                  </a:cubicBezTo>
                  <a:cubicBezTo>
                    <a:pt x="5808689" y="3808683"/>
                    <a:pt x="5838669" y="3824982"/>
                    <a:pt x="5861154" y="3838664"/>
                  </a:cubicBezTo>
                  <a:cubicBezTo>
                    <a:pt x="5883639" y="3852346"/>
                    <a:pt x="5899423" y="3863178"/>
                    <a:pt x="5921115" y="3875787"/>
                  </a:cubicBezTo>
                  <a:cubicBezTo>
                    <a:pt x="5942807" y="3888396"/>
                    <a:pt x="5966437" y="3902105"/>
                    <a:pt x="5991304" y="3914317"/>
                  </a:cubicBezTo>
                  <a:cubicBezTo>
                    <a:pt x="6016171" y="3926529"/>
                    <a:pt x="6041597" y="3938227"/>
                    <a:pt x="6070315" y="3949060"/>
                  </a:cubicBezTo>
                  <a:cubicBezTo>
                    <a:pt x="6099033" y="3959893"/>
                    <a:pt x="6131368" y="3969672"/>
                    <a:pt x="6163612" y="3979314"/>
                  </a:cubicBezTo>
                  <a:cubicBezTo>
                    <a:pt x="6195856" y="3988956"/>
                    <a:pt x="6222968" y="3998227"/>
                    <a:pt x="6263781" y="4006913"/>
                  </a:cubicBezTo>
                  <a:cubicBezTo>
                    <a:pt x="6304594" y="4015599"/>
                    <a:pt x="6357729" y="4025520"/>
                    <a:pt x="6408490" y="4031428"/>
                  </a:cubicBezTo>
                  <a:cubicBezTo>
                    <a:pt x="6459251" y="4037336"/>
                    <a:pt x="6503552" y="4040420"/>
                    <a:pt x="6568347" y="4042359"/>
                  </a:cubicBezTo>
                  <a:cubicBezTo>
                    <a:pt x="6633142" y="4044298"/>
                    <a:pt x="6725601" y="4042944"/>
                    <a:pt x="6797259" y="4043061"/>
                  </a:cubicBezTo>
                  <a:lnTo>
                    <a:pt x="6998298" y="4043061"/>
                  </a:lnTo>
                  <a:lnTo>
                    <a:pt x="7186457" y="4044740"/>
                  </a:lnTo>
                  <a:cubicBezTo>
                    <a:pt x="7244460" y="4044740"/>
                    <a:pt x="7289620" y="4043341"/>
                    <a:pt x="7346314" y="4043061"/>
                  </a:cubicBezTo>
                  <a:lnTo>
                    <a:pt x="7526624" y="4043060"/>
                  </a:lnTo>
                  <a:lnTo>
                    <a:pt x="7683396" y="4043061"/>
                  </a:lnTo>
                  <a:cubicBezTo>
                    <a:pt x="7723864" y="4043341"/>
                    <a:pt x="7741503" y="4044811"/>
                    <a:pt x="7769434" y="4044739"/>
                  </a:cubicBezTo>
                  <a:cubicBezTo>
                    <a:pt x="7797365" y="4044667"/>
                    <a:pt x="7822028" y="4042909"/>
                    <a:pt x="7850980" y="4042630"/>
                  </a:cubicBezTo>
                  <a:cubicBezTo>
                    <a:pt x="7879932" y="4042351"/>
                    <a:pt x="7928791" y="4045034"/>
                    <a:pt x="7943149" y="4043063"/>
                  </a:cubicBezTo>
                  <a:cubicBezTo>
                    <a:pt x="7957507" y="4041092"/>
                    <a:pt x="8057590" y="4047132"/>
                    <a:pt x="8077621" y="4047470"/>
                  </a:cubicBezTo>
                  <a:lnTo>
                    <a:pt x="8008566" y="4045091"/>
                  </a:lnTo>
                  <a:lnTo>
                    <a:pt x="8125099" y="4047120"/>
                  </a:ln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자유형 38">
              <a:extLst>
                <a:ext uri="{FF2B5EF4-FFF2-40B4-BE49-F238E27FC236}">
                  <a16:creationId xmlns:a16="http://schemas.microsoft.com/office/drawing/2014/main" id="{BAC79D8F-D7BF-7C92-9FBB-9622C425D570}"/>
                </a:ext>
              </a:extLst>
            </p:cNvPr>
            <p:cNvSpPr/>
            <p:nvPr/>
          </p:nvSpPr>
          <p:spPr>
            <a:xfrm>
              <a:off x="353353" y="5073565"/>
              <a:ext cx="1199372" cy="234641"/>
            </a:xfrm>
            <a:custGeom>
              <a:avLst/>
              <a:gdLst>
                <a:gd name="connsiteX0" fmla="*/ 0 w 8238892"/>
                <a:gd name="connsiteY0" fmla="*/ 4033536 h 4048526"/>
                <a:gd name="connsiteX1" fmla="*/ 539646 w 8238892"/>
                <a:gd name="connsiteY1" fmla="*/ 4033536 h 4048526"/>
                <a:gd name="connsiteX2" fmla="*/ 989351 w 8238892"/>
                <a:gd name="connsiteY2" fmla="*/ 4048526 h 4048526"/>
                <a:gd name="connsiteX3" fmla="*/ 1409076 w 8238892"/>
                <a:gd name="connsiteY3" fmla="*/ 4048526 h 4048526"/>
                <a:gd name="connsiteX4" fmla="*/ 1648918 w 8238892"/>
                <a:gd name="connsiteY4" fmla="*/ 4033536 h 4048526"/>
                <a:gd name="connsiteX5" fmla="*/ 1723869 w 8238892"/>
                <a:gd name="connsiteY5" fmla="*/ 4033536 h 4048526"/>
                <a:gd name="connsiteX6" fmla="*/ 1843791 w 8238892"/>
                <a:gd name="connsiteY6" fmla="*/ 4033536 h 4048526"/>
                <a:gd name="connsiteX7" fmla="*/ 1963712 w 8238892"/>
                <a:gd name="connsiteY7" fmla="*/ 4033536 h 4048526"/>
                <a:gd name="connsiteX8" fmla="*/ 2068643 w 8238892"/>
                <a:gd name="connsiteY8" fmla="*/ 4018546 h 4048526"/>
                <a:gd name="connsiteX9" fmla="*/ 2158584 w 8238892"/>
                <a:gd name="connsiteY9" fmla="*/ 3988566 h 4048526"/>
                <a:gd name="connsiteX10" fmla="*/ 2233535 w 8238892"/>
                <a:gd name="connsiteY10" fmla="*/ 3958585 h 4048526"/>
                <a:gd name="connsiteX11" fmla="*/ 2293495 w 8238892"/>
                <a:gd name="connsiteY11" fmla="*/ 3928605 h 4048526"/>
                <a:gd name="connsiteX12" fmla="*/ 2353456 w 8238892"/>
                <a:gd name="connsiteY12" fmla="*/ 3913615 h 4048526"/>
                <a:gd name="connsiteX13" fmla="*/ 2428407 w 8238892"/>
                <a:gd name="connsiteY13" fmla="*/ 3868644 h 4048526"/>
                <a:gd name="connsiteX14" fmla="*/ 2503358 w 8238892"/>
                <a:gd name="connsiteY14" fmla="*/ 3823674 h 4048526"/>
                <a:gd name="connsiteX15" fmla="*/ 2563318 w 8238892"/>
                <a:gd name="connsiteY15" fmla="*/ 3778703 h 4048526"/>
                <a:gd name="connsiteX16" fmla="*/ 2638269 w 8238892"/>
                <a:gd name="connsiteY16" fmla="*/ 3688762 h 4048526"/>
                <a:gd name="connsiteX17" fmla="*/ 2683240 w 8238892"/>
                <a:gd name="connsiteY17" fmla="*/ 3643792 h 4048526"/>
                <a:gd name="connsiteX18" fmla="*/ 2758191 w 8238892"/>
                <a:gd name="connsiteY18" fmla="*/ 3508880 h 4048526"/>
                <a:gd name="connsiteX19" fmla="*/ 2833141 w 8238892"/>
                <a:gd name="connsiteY19" fmla="*/ 3433930 h 4048526"/>
                <a:gd name="connsiteX20" fmla="*/ 2908092 w 8238892"/>
                <a:gd name="connsiteY20" fmla="*/ 3254048 h 4048526"/>
                <a:gd name="connsiteX21" fmla="*/ 2983043 w 8238892"/>
                <a:gd name="connsiteY21" fmla="*/ 3104146 h 4048526"/>
                <a:gd name="connsiteX22" fmla="*/ 3043004 w 8238892"/>
                <a:gd name="connsiteY22" fmla="*/ 2939254 h 4048526"/>
                <a:gd name="connsiteX23" fmla="*/ 3117954 w 8238892"/>
                <a:gd name="connsiteY23" fmla="*/ 2744382 h 4048526"/>
                <a:gd name="connsiteX24" fmla="*/ 3192905 w 8238892"/>
                <a:gd name="connsiteY24" fmla="*/ 2534520 h 4048526"/>
                <a:gd name="connsiteX25" fmla="*/ 3252866 w 8238892"/>
                <a:gd name="connsiteY25" fmla="*/ 2324657 h 4048526"/>
                <a:gd name="connsiteX26" fmla="*/ 3342807 w 8238892"/>
                <a:gd name="connsiteY26" fmla="*/ 2084815 h 4048526"/>
                <a:gd name="connsiteX27" fmla="*/ 3357797 w 8238892"/>
                <a:gd name="connsiteY27" fmla="*/ 1934913 h 4048526"/>
                <a:gd name="connsiteX28" fmla="*/ 3387777 w 8238892"/>
                <a:gd name="connsiteY28" fmla="*/ 1859962 h 4048526"/>
                <a:gd name="connsiteX29" fmla="*/ 3477718 w 8238892"/>
                <a:gd name="connsiteY29" fmla="*/ 1575149 h 4048526"/>
                <a:gd name="connsiteX30" fmla="*/ 3522689 w 8238892"/>
                <a:gd name="connsiteY30" fmla="*/ 1380277 h 4048526"/>
                <a:gd name="connsiteX31" fmla="*/ 3582650 w 8238892"/>
                <a:gd name="connsiteY31" fmla="*/ 1140434 h 4048526"/>
                <a:gd name="connsiteX32" fmla="*/ 3672591 w 8238892"/>
                <a:gd name="connsiteY32" fmla="*/ 885602 h 4048526"/>
                <a:gd name="connsiteX33" fmla="*/ 3732551 w 8238892"/>
                <a:gd name="connsiteY33" fmla="*/ 690730 h 4048526"/>
                <a:gd name="connsiteX34" fmla="*/ 3807502 w 8238892"/>
                <a:gd name="connsiteY34" fmla="*/ 480867 h 4048526"/>
                <a:gd name="connsiteX35" fmla="*/ 3867463 w 8238892"/>
                <a:gd name="connsiteY35" fmla="*/ 330966 h 4048526"/>
                <a:gd name="connsiteX36" fmla="*/ 3942413 w 8238892"/>
                <a:gd name="connsiteY36" fmla="*/ 211044 h 4048526"/>
                <a:gd name="connsiteX37" fmla="*/ 3987384 w 8238892"/>
                <a:gd name="connsiteY37" fmla="*/ 106113 h 4048526"/>
                <a:gd name="connsiteX38" fmla="*/ 4062335 w 8238892"/>
                <a:gd name="connsiteY38" fmla="*/ 16172 h 4048526"/>
                <a:gd name="connsiteX39" fmla="*/ 4152276 w 8238892"/>
                <a:gd name="connsiteY39" fmla="*/ 1182 h 4048526"/>
                <a:gd name="connsiteX40" fmla="*/ 4227227 w 8238892"/>
                <a:gd name="connsiteY40" fmla="*/ 31162 h 4048526"/>
                <a:gd name="connsiteX41" fmla="*/ 4257207 w 8238892"/>
                <a:gd name="connsiteY41" fmla="*/ 91123 h 4048526"/>
                <a:gd name="connsiteX42" fmla="*/ 4332158 w 8238892"/>
                <a:gd name="connsiteY42" fmla="*/ 196054 h 4048526"/>
                <a:gd name="connsiteX43" fmla="*/ 4422099 w 8238892"/>
                <a:gd name="connsiteY43" fmla="*/ 330966 h 4048526"/>
                <a:gd name="connsiteX44" fmla="*/ 4497050 w 8238892"/>
                <a:gd name="connsiteY44" fmla="*/ 480867 h 4048526"/>
                <a:gd name="connsiteX45" fmla="*/ 4542020 w 8238892"/>
                <a:gd name="connsiteY45" fmla="*/ 675739 h 4048526"/>
                <a:gd name="connsiteX46" fmla="*/ 4601981 w 8238892"/>
                <a:gd name="connsiteY46" fmla="*/ 885602 h 4048526"/>
                <a:gd name="connsiteX47" fmla="*/ 4691922 w 8238892"/>
                <a:gd name="connsiteY47" fmla="*/ 1095464 h 4048526"/>
                <a:gd name="connsiteX48" fmla="*/ 4766873 w 8238892"/>
                <a:gd name="connsiteY48" fmla="*/ 1335307 h 4048526"/>
                <a:gd name="connsiteX49" fmla="*/ 4811843 w 8238892"/>
                <a:gd name="connsiteY49" fmla="*/ 1575149 h 4048526"/>
                <a:gd name="connsiteX50" fmla="*/ 4916774 w 8238892"/>
                <a:gd name="connsiteY50" fmla="*/ 1829982 h 4048526"/>
                <a:gd name="connsiteX51" fmla="*/ 4976735 w 8238892"/>
                <a:gd name="connsiteY51" fmla="*/ 2099805 h 4048526"/>
                <a:gd name="connsiteX52" fmla="*/ 5006715 w 8238892"/>
                <a:gd name="connsiteY52" fmla="*/ 2279687 h 4048526"/>
                <a:gd name="connsiteX53" fmla="*/ 5096656 w 8238892"/>
                <a:gd name="connsiteY53" fmla="*/ 2534520 h 4048526"/>
                <a:gd name="connsiteX54" fmla="*/ 5171607 w 8238892"/>
                <a:gd name="connsiteY54" fmla="*/ 2714402 h 4048526"/>
                <a:gd name="connsiteX55" fmla="*/ 5261548 w 8238892"/>
                <a:gd name="connsiteY55" fmla="*/ 2909274 h 4048526"/>
                <a:gd name="connsiteX56" fmla="*/ 5306518 w 8238892"/>
                <a:gd name="connsiteY56" fmla="*/ 3059175 h 4048526"/>
                <a:gd name="connsiteX57" fmla="*/ 5366479 w 8238892"/>
                <a:gd name="connsiteY57" fmla="*/ 3239057 h 4048526"/>
                <a:gd name="connsiteX58" fmla="*/ 5456420 w 8238892"/>
                <a:gd name="connsiteY58" fmla="*/ 3358979 h 4048526"/>
                <a:gd name="connsiteX59" fmla="*/ 5531371 w 8238892"/>
                <a:gd name="connsiteY59" fmla="*/ 3478900 h 4048526"/>
                <a:gd name="connsiteX60" fmla="*/ 5576341 w 8238892"/>
                <a:gd name="connsiteY60" fmla="*/ 3568841 h 4048526"/>
                <a:gd name="connsiteX61" fmla="*/ 5681273 w 8238892"/>
                <a:gd name="connsiteY61" fmla="*/ 3688762 h 4048526"/>
                <a:gd name="connsiteX62" fmla="*/ 5726243 w 8238892"/>
                <a:gd name="connsiteY62" fmla="*/ 3748723 h 4048526"/>
                <a:gd name="connsiteX63" fmla="*/ 5786204 w 8238892"/>
                <a:gd name="connsiteY63" fmla="*/ 3793693 h 4048526"/>
                <a:gd name="connsiteX64" fmla="*/ 5861154 w 8238892"/>
                <a:gd name="connsiteY64" fmla="*/ 3838664 h 4048526"/>
                <a:gd name="connsiteX65" fmla="*/ 5921115 w 8238892"/>
                <a:gd name="connsiteY65" fmla="*/ 3868644 h 4048526"/>
                <a:gd name="connsiteX66" fmla="*/ 5996066 w 8238892"/>
                <a:gd name="connsiteY66" fmla="*/ 3928605 h 4048526"/>
                <a:gd name="connsiteX67" fmla="*/ 6056027 w 8238892"/>
                <a:gd name="connsiteY67" fmla="*/ 3958585 h 4048526"/>
                <a:gd name="connsiteX68" fmla="*/ 6115987 w 8238892"/>
                <a:gd name="connsiteY68" fmla="*/ 3943595 h 4048526"/>
                <a:gd name="connsiteX69" fmla="*/ 6220918 w 8238892"/>
                <a:gd name="connsiteY69" fmla="*/ 3973575 h 4048526"/>
                <a:gd name="connsiteX70" fmla="*/ 6310859 w 8238892"/>
                <a:gd name="connsiteY70" fmla="*/ 3988566 h 4048526"/>
                <a:gd name="connsiteX71" fmla="*/ 6520722 w 8238892"/>
                <a:gd name="connsiteY71" fmla="*/ 4018546 h 4048526"/>
                <a:gd name="connsiteX72" fmla="*/ 6730584 w 8238892"/>
                <a:gd name="connsiteY72" fmla="*/ 4033536 h 4048526"/>
                <a:gd name="connsiteX73" fmla="*/ 6955436 w 8238892"/>
                <a:gd name="connsiteY73" fmla="*/ 4033536 h 4048526"/>
                <a:gd name="connsiteX74" fmla="*/ 7210269 w 8238892"/>
                <a:gd name="connsiteY74" fmla="*/ 4018546 h 4048526"/>
                <a:gd name="connsiteX75" fmla="*/ 7420132 w 8238892"/>
                <a:gd name="connsiteY75" fmla="*/ 4033536 h 4048526"/>
                <a:gd name="connsiteX76" fmla="*/ 7659974 w 8238892"/>
                <a:gd name="connsiteY76" fmla="*/ 4033536 h 4048526"/>
                <a:gd name="connsiteX77" fmla="*/ 7854846 w 8238892"/>
                <a:gd name="connsiteY77" fmla="*/ 4033536 h 4048526"/>
                <a:gd name="connsiteX78" fmla="*/ 8064709 w 8238892"/>
                <a:gd name="connsiteY78" fmla="*/ 4018546 h 4048526"/>
                <a:gd name="connsiteX79" fmla="*/ 8229600 w 8238892"/>
                <a:gd name="connsiteY79" fmla="*/ 3973575 h 4048526"/>
                <a:gd name="connsiteX80" fmla="*/ 8214610 w 8238892"/>
                <a:gd name="connsiteY80" fmla="*/ 4033536 h 4048526"/>
                <a:gd name="connsiteX81" fmla="*/ 8184630 w 8238892"/>
                <a:gd name="connsiteY81" fmla="*/ 4018546 h 4048526"/>
                <a:gd name="connsiteX0" fmla="*/ 0 w 8271749"/>
                <a:gd name="connsiteY0" fmla="*/ 4033536 h 4048526"/>
                <a:gd name="connsiteX1" fmla="*/ 539646 w 8271749"/>
                <a:gd name="connsiteY1" fmla="*/ 4033536 h 4048526"/>
                <a:gd name="connsiteX2" fmla="*/ 989351 w 8271749"/>
                <a:gd name="connsiteY2" fmla="*/ 4048526 h 4048526"/>
                <a:gd name="connsiteX3" fmla="*/ 1409076 w 8271749"/>
                <a:gd name="connsiteY3" fmla="*/ 4048526 h 4048526"/>
                <a:gd name="connsiteX4" fmla="*/ 1648918 w 8271749"/>
                <a:gd name="connsiteY4" fmla="*/ 4033536 h 4048526"/>
                <a:gd name="connsiteX5" fmla="*/ 1723869 w 8271749"/>
                <a:gd name="connsiteY5" fmla="*/ 4033536 h 4048526"/>
                <a:gd name="connsiteX6" fmla="*/ 1843791 w 8271749"/>
                <a:gd name="connsiteY6" fmla="*/ 4033536 h 4048526"/>
                <a:gd name="connsiteX7" fmla="*/ 1963712 w 8271749"/>
                <a:gd name="connsiteY7" fmla="*/ 4033536 h 4048526"/>
                <a:gd name="connsiteX8" fmla="*/ 2068643 w 8271749"/>
                <a:gd name="connsiteY8" fmla="*/ 4018546 h 4048526"/>
                <a:gd name="connsiteX9" fmla="*/ 2158584 w 8271749"/>
                <a:gd name="connsiteY9" fmla="*/ 3988566 h 4048526"/>
                <a:gd name="connsiteX10" fmla="*/ 2233535 w 8271749"/>
                <a:gd name="connsiteY10" fmla="*/ 3958585 h 4048526"/>
                <a:gd name="connsiteX11" fmla="*/ 2293495 w 8271749"/>
                <a:gd name="connsiteY11" fmla="*/ 3928605 h 4048526"/>
                <a:gd name="connsiteX12" fmla="*/ 2353456 w 8271749"/>
                <a:gd name="connsiteY12" fmla="*/ 3913615 h 4048526"/>
                <a:gd name="connsiteX13" fmla="*/ 2428407 w 8271749"/>
                <a:gd name="connsiteY13" fmla="*/ 3868644 h 4048526"/>
                <a:gd name="connsiteX14" fmla="*/ 2503358 w 8271749"/>
                <a:gd name="connsiteY14" fmla="*/ 3823674 h 4048526"/>
                <a:gd name="connsiteX15" fmla="*/ 2563318 w 8271749"/>
                <a:gd name="connsiteY15" fmla="*/ 3778703 h 4048526"/>
                <a:gd name="connsiteX16" fmla="*/ 2638269 w 8271749"/>
                <a:gd name="connsiteY16" fmla="*/ 3688762 h 4048526"/>
                <a:gd name="connsiteX17" fmla="*/ 2683240 w 8271749"/>
                <a:gd name="connsiteY17" fmla="*/ 3643792 h 4048526"/>
                <a:gd name="connsiteX18" fmla="*/ 2758191 w 8271749"/>
                <a:gd name="connsiteY18" fmla="*/ 3508880 h 4048526"/>
                <a:gd name="connsiteX19" fmla="*/ 2833141 w 8271749"/>
                <a:gd name="connsiteY19" fmla="*/ 3433930 h 4048526"/>
                <a:gd name="connsiteX20" fmla="*/ 2908092 w 8271749"/>
                <a:gd name="connsiteY20" fmla="*/ 3254048 h 4048526"/>
                <a:gd name="connsiteX21" fmla="*/ 2983043 w 8271749"/>
                <a:gd name="connsiteY21" fmla="*/ 3104146 h 4048526"/>
                <a:gd name="connsiteX22" fmla="*/ 3043004 w 8271749"/>
                <a:gd name="connsiteY22" fmla="*/ 2939254 h 4048526"/>
                <a:gd name="connsiteX23" fmla="*/ 3117954 w 8271749"/>
                <a:gd name="connsiteY23" fmla="*/ 2744382 h 4048526"/>
                <a:gd name="connsiteX24" fmla="*/ 3192905 w 8271749"/>
                <a:gd name="connsiteY24" fmla="*/ 2534520 h 4048526"/>
                <a:gd name="connsiteX25" fmla="*/ 3252866 w 8271749"/>
                <a:gd name="connsiteY25" fmla="*/ 2324657 h 4048526"/>
                <a:gd name="connsiteX26" fmla="*/ 3342807 w 8271749"/>
                <a:gd name="connsiteY26" fmla="*/ 2084815 h 4048526"/>
                <a:gd name="connsiteX27" fmla="*/ 3357797 w 8271749"/>
                <a:gd name="connsiteY27" fmla="*/ 1934913 h 4048526"/>
                <a:gd name="connsiteX28" fmla="*/ 3387777 w 8271749"/>
                <a:gd name="connsiteY28" fmla="*/ 1859962 h 4048526"/>
                <a:gd name="connsiteX29" fmla="*/ 3477718 w 8271749"/>
                <a:gd name="connsiteY29" fmla="*/ 1575149 h 4048526"/>
                <a:gd name="connsiteX30" fmla="*/ 3522689 w 8271749"/>
                <a:gd name="connsiteY30" fmla="*/ 1380277 h 4048526"/>
                <a:gd name="connsiteX31" fmla="*/ 3582650 w 8271749"/>
                <a:gd name="connsiteY31" fmla="*/ 1140434 h 4048526"/>
                <a:gd name="connsiteX32" fmla="*/ 3672591 w 8271749"/>
                <a:gd name="connsiteY32" fmla="*/ 885602 h 4048526"/>
                <a:gd name="connsiteX33" fmla="*/ 3732551 w 8271749"/>
                <a:gd name="connsiteY33" fmla="*/ 690730 h 4048526"/>
                <a:gd name="connsiteX34" fmla="*/ 3807502 w 8271749"/>
                <a:gd name="connsiteY34" fmla="*/ 480867 h 4048526"/>
                <a:gd name="connsiteX35" fmla="*/ 3867463 w 8271749"/>
                <a:gd name="connsiteY35" fmla="*/ 330966 h 4048526"/>
                <a:gd name="connsiteX36" fmla="*/ 3942413 w 8271749"/>
                <a:gd name="connsiteY36" fmla="*/ 211044 h 4048526"/>
                <a:gd name="connsiteX37" fmla="*/ 3987384 w 8271749"/>
                <a:gd name="connsiteY37" fmla="*/ 106113 h 4048526"/>
                <a:gd name="connsiteX38" fmla="*/ 4062335 w 8271749"/>
                <a:gd name="connsiteY38" fmla="*/ 16172 h 4048526"/>
                <a:gd name="connsiteX39" fmla="*/ 4152276 w 8271749"/>
                <a:gd name="connsiteY39" fmla="*/ 1182 h 4048526"/>
                <a:gd name="connsiteX40" fmla="*/ 4227227 w 8271749"/>
                <a:gd name="connsiteY40" fmla="*/ 31162 h 4048526"/>
                <a:gd name="connsiteX41" fmla="*/ 4257207 w 8271749"/>
                <a:gd name="connsiteY41" fmla="*/ 91123 h 4048526"/>
                <a:gd name="connsiteX42" fmla="*/ 4332158 w 8271749"/>
                <a:gd name="connsiteY42" fmla="*/ 196054 h 4048526"/>
                <a:gd name="connsiteX43" fmla="*/ 4422099 w 8271749"/>
                <a:gd name="connsiteY43" fmla="*/ 330966 h 4048526"/>
                <a:gd name="connsiteX44" fmla="*/ 4497050 w 8271749"/>
                <a:gd name="connsiteY44" fmla="*/ 480867 h 4048526"/>
                <a:gd name="connsiteX45" fmla="*/ 4542020 w 8271749"/>
                <a:gd name="connsiteY45" fmla="*/ 675739 h 4048526"/>
                <a:gd name="connsiteX46" fmla="*/ 4601981 w 8271749"/>
                <a:gd name="connsiteY46" fmla="*/ 885602 h 4048526"/>
                <a:gd name="connsiteX47" fmla="*/ 4691922 w 8271749"/>
                <a:gd name="connsiteY47" fmla="*/ 1095464 h 4048526"/>
                <a:gd name="connsiteX48" fmla="*/ 4766873 w 8271749"/>
                <a:gd name="connsiteY48" fmla="*/ 1335307 h 4048526"/>
                <a:gd name="connsiteX49" fmla="*/ 4811843 w 8271749"/>
                <a:gd name="connsiteY49" fmla="*/ 1575149 h 4048526"/>
                <a:gd name="connsiteX50" fmla="*/ 4916774 w 8271749"/>
                <a:gd name="connsiteY50" fmla="*/ 1829982 h 4048526"/>
                <a:gd name="connsiteX51" fmla="*/ 4976735 w 8271749"/>
                <a:gd name="connsiteY51" fmla="*/ 2099805 h 4048526"/>
                <a:gd name="connsiteX52" fmla="*/ 5006715 w 8271749"/>
                <a:gd name="connsiteY52" fmla="*/ 2279687 h 4048526"/>
                <a:gd name="connsiteX53" fmla="*/ 5096656 w 8271749"/>
                <a:gd name="connsiteY53" fmla="*/ 2534520 h 4048526"/>
                <a:gd name="connsiteX54" fmla="*/ 5171607 w 8271749"/>
                <a:gd name="connsiteY54" fmla="*/ 2714402 h 4048526"/>
                <a:gd name="connsiteX55" fmla="*/ 5261548 w 8271749"/>
                <a:gd name="connsiteY55" fmla="*/ 2909274 h 4048526"/>
                <a:gd name="connsiteX56" fmla="*/ 5306518 w 8271749"/>
                <a:gd name="connsiteY56" fmla="*/ 3059175 h 4048526"/>
                <a:gd name="connsiteX57" fmla="*/ 5366479 w 8271749"/>
                <a:gd name="connsiteY57" fmla="*/ 3239057 h 4048526"/>
                <a:gd name="connsiteX58" fmla="*/ 5456420 w 8271749"/>
                <a:gd name="connsiteY58" fmla="*/ 3358979 h 4048526"/>
                <a:gd name="connsiteX59" fmla="*/ 5531371 w 8271749"/>
                <a:gd name="connsiteY59" fmla="*/ 3478900 h 4048526"/>
                <a:gd name="connsiteX60" fmla="*/ 5576341 w 8271749"/>
                <a:gd name="connsiteY60" fmla="*/ 3568841 h 4048526"/>
                <a:gd name="connsiteX61" fmla="*/ 5681273 w 8271749"/>
                <a:gd name="connsiteY61" fmla="*/ 3688762 h 4048526"/>
                <a:gd name="connsiteX62" fmla="*/ 5726243 w 8271749"/>
                <a:gd name="connsiteY62" fmla="*/ 3748723 h 4048526"/>
                <a:gd name="connsiteX63" fmla="*/ 5786204 w 8271749"/>
                <a:gd name="connsiteY63" fmla="*/ 3793693 h 4048526"/>
                <a:gd name="connsiteX64" fmla="*/ 5861154 w 8271749"/>
                <a:gd name="connsiteY64" fmla="*/ 3838664 h 4048526"/>
                <a:gd name="connsiteX65" fmla="*/ 5921115 w 8271749"/>
                <a:gd name="connsiteY65" fmla="*/ 3868644 h 4048526"/>
                <a:gd name="connsiteX66" fmla="*/ 5996066 w 8271749"/>
                <a:gd name="connsiteY66" fmla="*/ 3928605 h 4048526"/>
                <a:gd name="connsiteX67" fmla="*/ 6056027 w 8271749"/>
                <a:gd name="connsiteY67" fmla="*/ 3958585 h 4048526"/>
                <a:gd name="connsiteX68" fmla="*/ 6115987 w 8271749"/>
                <a:gd name="connsiteY68" fmla="*/ 3943595 h 4048526"/>
                <a:gd name="connsiteX69" fmla="*/ 6220918 w 8271749"/>
                <a:gd name="connsiteY69" fmla="*/ 3973575 h 4048526"/>
                <a:gd name="connsiteX70" fmla="*/ 6310859 w 8271749"/>
                <a:gd name="connsiteY70" fmla="*/ 3988566 h 4048526"/>
                <a:gd name="connsiteX71" fmla="*/ 6520722 w 8271749"/>
                <a:gd name="connsiteY71" fmla="*/ 4018546 h 4048526"/>
                <a:gd name="connsiteX72" fmla="*/ 6730584 w 8271749"/>
                <a:gd name="connsiteY72" fmla="*/ 4033536 h 4048526"/>
                <a:gd name="connsiteX73" fmla="*/ 6955436 w 8271749"/>
                <a:gd name="connsiteY73" fmla="*/ 4033536 h 4048526"/>
                <a:gd name="connsiteX74" fmla="*/ 7210269 w 8271749"/>
                <a:gd name="connsiteY74" fmla="*/ 4018546 h 4048526"/>
                <a:gd name="connsiteX75" fmla="*/ 7420132 w 8271749"/>
                <a:gd name="connsiteY75" fmla="*/ 4033536 h 4048526"/>
                <a:gd name="connsiteX76" fmla="*/ 7659974 w 8271749"/>
                <a:gd name="connsiteY76" fmla="*/ 4033536 h 4048526"/>
                <a:gd name="connsiteX77" fmla="*/ 7854846 w 8271749"/>
                <a:gd name="connsiteY77" fmla="*/ 4033536 h 4048526"/>
                <a:gd name="connsiteX78" fmla="*/ 8064709 w 8271749"/>
                <a:gd name="connsiteY78" fmla="*/ 4018546 h 4048526"/>
                <a:gd name="connsiteX79" fmla="*/ 8229600 w 8271749"/>
                <a:gd name="connsiteY79" fmla="*/ 3973575 h 4048526"/>
                <a:gd name="connsiteX80" fmla="*/ 8214610 w 8271749"/>
                <a:gd name="connsiteY80" fmla="*/ 4033536 h 4048526"/>
                <a:gd name="connsiteX81" fmla="*/ 8270355 w 8271749"/>
                <a:gd name="connsiteY81" fmla="*/ 4018546 h 4048526"/>
                <a:gd name="connsiteX0" fmla="*/ 0 w 8347275"/>
                <a:gd name="connsiteY0" fmla="*/ 4033536 h 4048526"/>
                <a:gd name="connsiteX1" fmla="*/ 539646 w 8347275"/>
                <a:gd name="connsiteY1" fmla="*/ 4033536 h 4048526"/>
                <a:gd name="connsiteX2" fmla="*/ 989351 w 8347275"/>
                <a:gd name="connsiteY2" fmla="*/ 4048526 h 4048526"/>
                <a:gd name="connsiteX3" fmla="*/ 1409076 w 8347275"/>
                <a:gd name="connsiteY3" fmla="*/ 4048526 h 4048526"/>
                <a:gd name="connsiteX4" fmla="*/ 1648918 w 8347275"/>
                <a:gd name="connsiteY4" fmla="*/ 4033536 h 4048526"/>
                <a:gd name="connsiteX5" fmla="*/ 1723869 w 8347275"/>
                <a:gd name="connsiteY5" fmla="*/ 4033536 h 4048526"/>
                <a:gd name="connsiteX6" fmla="*/ 1843791 w 8347275"/>
                <a:gd name="connsiteY6" fmla="*/ 4033536 h 4048526"/>
                <a:gd name="connsiteX7" fmla="*/ 1963712 w 8347275"/>
                <a:gd name="connsiteY7" fmla="*/ 4033536 h 4048526"/>
                <a:gd name="connsiteX8" fmla="*/ 2068643 w 8347275"/>
                <a:gd name="connsiteY8" fmla="*/ 4018546 h 4048526"/>
                <a:gd name="connsiteX9" fmla="*/ 2158584 w 8347275"/>
                <a:gd name="connsiteY9" fmla="*/ 3988566 h 4048526"/>
                <a:gd name="connsiteX10" fmla="*/ 2233535 w 8347275"/>
                <a:gd name="connsiteY10" fmla="*/ 3958585 h 4048526"/>
                <a:gd name="connsiteX11" fmla="*/ 2293495 w 8347275"/>
                <a:gd name="connsiteY11" fmla="*/ 3928605 h 4048526"/>
                <a:gd name="connsiteX12" fmla="*/ 2353456 w 8347275"/>
                <a:gd name="connsiteY12" fmla="*/ 3913615 h 4048526"/>
                <a:gd name="connsiteX13" fmla="*/ 2428407 w 8347275"/>
                <a:gd name="connsiteY13" fmla="*/ 3868644 h 4048526"/>
                <a:gd name="connsiteX14" fmla="*/ 2503358 w 8347275"/>
                <a:gd name="connsiteY14" fmla="*/ 3823674 h 4048526"/>
                <a:gd name="connsiteX15" fmla="*/ 2563318 w 8347275"/>
                <a:gd name="connsiteY15" fmla="*/ 3778703 h 4048526"/>
                <a:gd name="connsiteX16" fmla="*/ 2638269 w 8347275"/>
                <a:gd name="connsiteY16" fmla="*/ 3688762 h 4048526"/>
                <a:gd name="connsiteX17" fmla="*/ 2683240 w 8347275"/>
                <a:gd name="connsiteY17" fmla="*/ 3643792 h 4048526"/>
                <a:gd name="connsiteX18" fmla="*/ 2758191 w 8347275"/>
                <a:gd name="connsiteY18" fmla="*/ 3508880 h 4048526"/>
                <a:gd name="connsiteX19" fmla="*/ 2833141 w 8347275"/>
                <a:gd name="connsiteY19" fmla="*/ 3433930 h 4048526"/>
                <a:gd name="connsiteX20" fmla="*/ 2908092 w 8347275"/>
                <a:gd name="connsiteY20" fmla="*/ 3254048 h 4048526"/>
                <a:gd name="connsiteX21" fmla="*/ 2983043 w 8347275"/>
                <a:gd name="connsiteY21" fmla="*/ 3104146 h 4048526"/>
                <a:gd name="connsiteX22" fmla="*/ 3043004 w 8347275"/>
                <a:gd name="connsiteY22" fmla="*/ 2939254 h 4048526"/>
                <a:gd name="connsiteX23" fmla="*/ 3117954 w 8347275"/>
                <a:gd name="connsiteY23" fmla="*/ 2744382 h 4048526"/>
                <a:gd name="connsiteX24" fmla="*/ 3192905 w 8347275"/>
                <a:gd name="connsiteY24" fmla="*/ 2534520 h 4048526"/>
                <a:gd name="connsiteX25" fmla="*/ 3252866 w 8347275"/>
                <a:gd name="connsiteY25" fmla="*/ 2324657 h 4048526"/>
                <a:gd name="connsiteX26" fmla="*/ 3342807 w 8347275"/>
                <a:gd name="connsiteY26" fmla="*/ 2084815 h 4048526"/>
                <a:gd name="connsiteX27" fmla="*/ 3357797 w 8347275"/>
                <a:gd name="connsiteY27" fmla="*/ 1934913 h 4048526"/>
                <a:gd name="connsiteX28" fmla="*/ 3387777 w 8347275"/>
                <a:gd name="connsiteY28" fmla="*/ 1859962 h 4048526"/>
                <a:gd name="connsiteX29" fmla="*/ 3477718 w 8347275"/>
                <a:gd name="connsiteY29" fmla="*/ 1575149 h 4048526"/>
                <a:gd name="connsiteX30" fmla="*/ 3522689 w 8347275"/>
                <a:gd name="connsiteY30" fmla="*/ 1380277 h 4048526"/>
                <a:gd name="connsiteX31" fmla="*/ 3582650 w 8347275"/>
                <a:gd name="connsiteY31" fmla="*/ 1140434 h 4048526"/>
                <a:gd name="connsiteX32" fmla="*/ 3672591 w 8347275"/>
                <a:gd name="connsiteY32" fmla="*/ 885602 h 4048526"/>
                <a:gd name="connsiteX33" fmla="*/ 3732551 w 8347275"/>
                <a:gd name="connsiteY33" fmla="*/ 690730 h 4048526"/>
                <a:gd name="connsiteX34" fmla="*/ 3807502 w 8347275"/>
                <a:gd name="connsiteY34" fmla="*/ 480867 h 4048526"/>
                <a:gd name="connsiteX35" fmla="*/ 3867463 w 8347275"/>
                <a:gd name="connsiteY35" fmla="*/ 330966 h 4048526"/>
                <a:gd name="connsiteX36" fmla="*/ 3942413 w 8347275"/>
                <a:gd name="connsiteY36" fmla="*/ 211044 h 4048526"/>
                <a:gd name="connsiteX37" fmla="*/ 3987384 w 8347275"/>
                <a:gd name="connsiteY37" fmla="*/ 106113 h 4048526"/>
                <a:gd name="connsiteX38" fmla="*/ 4062335 w 8347275"/>
                <a:gd name="connsiteY38" fmla="*/ 16172 h 4048526"/>
                <a:gd name="connsiteX39" fmla="*/ 4152276 w 8347275"/>
                <a:gd name="connsiteY39" fmla="*/ 1182 h 4048526"/>
                <a:gd name="connsiteX40" fmla="*/ 4227227 w 8347275"/>
                <a:gd name="connsiteY40" fmla="*/ 31162 h 4048526"/>
                <a:gd name="connsiteX41" fmla="*/ 4257207 w 8347275"/>
                <a:gd name="connsiteY41" fmla="*/ 91123 h 4048526"/>
                <a:gd name="connsiteX42" fmla="*/ 4332158 w 8347275"/>
                <a:gd name="connsiteY42" fmla="*/ 196054 h 4048526"/>
                <a:gd name="connsiteX43" fmla="*/ 4422099 w 8347275"/>
                <a:gd name="connsiteY43" fmla="*/ 330966 h 4048526"/>
                <a:gd name="connsiteX44" fmla="*/ 4497050 w 8347275"/>
                <a:gd name="connsiteY44" fmla="*/ 480867 h 4048526"/>
                <a:gd name="connsiteX45" fmla="*/ 4542020 w 8347275"/>
                <a:gd name="connsiteY45" fmla="*/ 675739 h 4048526"/>
                <a:gd name="connsiteX46" fmla="*/ 4601981 w 8347275"/>
                <a:gd name="connsiteY46" fmla="*/ 885602 h 4048526"/>
                <a:gd name="connsiteX47" fmla="*/ 4691922 w 8347275"/>
                <a:gd name="connsiteY47" fmla="*/ 1095464 h 4048526"/>
                <a:gd name="connsiteX48" fmla="*/ 4766873 w 8347275"/>
                <a:gd name="connsiteY48" fmla="*/ 1335307 h 4048526"/>
                <a:gd name="connsiteX49" fmla="*/ 4811843 w 8347275"/>
                <a:gd name="connsiteY49" fmla="*/ 1575149 h 4048526"/>
                <a:gd name="connsiteX50" fmla="*/ 4916774 w 8347275"/>
                <a:gd name="connsiteY50" fmla="*/ 1829982 h 4048526"/>
                <a:gd name="connsiteX51" fmla="*/ 4976735 w 8347275"/>
                <a:gd name="connsiteY51" fmla="*/ 2099805 h 4048526"/>
                <a:gd name="connsiteX52" fmla="*/ 5006715 w 8347275"/>
                <a:gd name="connsiteY52" fmla="*/ 2279687 h 4048526"/>
                <a:gd name="connsiteX53" fmla="*/ 5096656 w 8347275"/>
                <a:gd name="connsiteY53" fmla="*/ 2534520 h 4048526"/>
                <a:gd name="connsiteX54" fmla="*/ 5171607 w 8347275"/>
                <a:gd name="connsiteY54" fmla="*/ 2714402 h 4048526"/>
                <a:gd name="connsiteX55" fmla="*/ 5261548 w 8347275"/>
                <a:gd name="connsiteY55" fmla="*/ 2909274 h 4048526"/>
                <a:gd name="connsiteX56" fmla="*/ 5306518 w 8347275"/>
                <a:gd name="connsiteY56" fmla="*/ 3059175 h 4048526"/>
                <a:gd name="connsiteX57" fmla="*/ 5366479 w 8347275"/>
                <a:gd name="connsiteY57" fmla="*/ 3239057 h 4048526"/>
                <a:gd name="connsiteX58" fmla="*/ 5456420 w 8347275"/>
                <a:gd name="connsiteY58" fmla="*/ 3358979 h 4048526"/>
                <a:gd name="connsiteX59" fmla="*/ 5531371 w 8347275"/>
                <a:gd name="connsiteY59" fmla="*/ 3478900 h 4048526"/>
                <a:gd name="connsiteX60" fmla="*/ 5576341 w 8347275"/>
                <a:gd name="connsiteY60" fmla="*/ 3568841 h 4048526"/>
                <a:gd name="connsiteX61" fmla="*/ 5681273 w 8347275"/>
                <a:gd name="connsiteY61" fmla="*/ 3688762 h 4048526"/>
                <a:gd name="connsiteX62" fmla="*/ 5726243 w 8347275"/>
                <a:gd name="connsiteY62" fmla="*/ 3748723 h 4048526"/>
                <a:gd name="connsiteX63" fmla="*/ 5786204 w 8347275"/>
                <a:gd name="connsiteY63" fmla="*/ 3793693 h 4048526"/>
                <a:gd name="connsiteX64" fmla="*/ 5861154 w 8347275"/>
                <a:gd name="connsiteY64" fmla="*/ 3838664 h 4048526"/>
                <a:gd name="connsiteX65" fmla="*/ 5921115 w 8347275"/>
                <a:gd name="connsiteY65" fmla="*/ 3868644 h 4048526"/>
                <a:gd name="connsiteX66" fmla="*/ 5996066 w 8347275"/>
                <a:gd name="connsiteY66" fmla="*/ 3928605 h 4048526"/>
                <a:gd name="connsiteX67" fmla="*/ 6056027 w 8347275"/>
                <a:gd name="connsiteY67" fmla="*/ 3958585 h 4048526"/>
                <a:gd name="connsiteX68" fmla="*/ 6115987 w 8347275"/>
                <a:gd name="connsiteY68" fmla="*/ 3943595 h 4048526"/>
                <a:gd name="connsiteX69" fmla="*/ 6220918 w 8347275"/>
                <a:gd name="connsiteY69" fmla="*/ 3973575 h 4048526"/>
                <a:gd name="connsiteX70" fmla="*/ 6310859 w 8347275"/>
                <a:gd name="connsiteY70" fmla="*/ 3988566 h 4048526"/>
                <a:gd name="connsiteX71" fmla="*/ 6520722 w 8347275"/>
                <a:gd name="connsiteY71" fmla="*/ 4018546 h 4048526"/>
                <a:gd name="connsiteX72" fmla="*/ 6730584 w 8347275"/>
                <a:gd name="connsiteY72" fmla="*/ 4033536 h 4048526"/>
                <a:gd name="connsiteX73" fmla="*/ 6955436 w 8347275"/>
                <a:gd name="connsiteY73" fmla="*/ 4033536 h 4048526"/>
                <a:gd name="connsiteX74" fmla="*/ 7210269 w 8347275"/>
                <a:gd name="connsiteY74" fmla="*/ 4018546 h 4048526"/>
                <a:gd name="connsiteX75" fmla="*/ 7420132 w 8347275"/>
                <a:gd name="connsiteY75" fmla="*/ 4033536 h 4048526"/>
                <a:gd name="connsiteX76" fmla="*/ 7659974 w 8347275"/>
                <a:gd name="connsiteY76" fmla="*/ 4033536 h 4048526"/>
                <a:gd name="connsiteX77" fmla="*/ 7854846 w 8347275"/>
                <a:gd name="connsiteY77" fmla="*/ 4033536 h 4048526"/>
                <a:gd name="connsiteX78" fmla="*/ 8064709 w 8347275"/>
                <a:gd name="connsiteY78" fmla="*/ 4018546 h 4048526"/>
                <a:gd name="connsiteX79" fmla="*/ 8229600 w 8347275"/>
                <a:gd name="connsiteY79" fmla="*/ 3973575 h 4048526"/>
                <a:gd name="connsiteX80" fmla="*/ 8214610 w 8347275"/>
                <a:gd name="connsiteY80" fmla="*/ 4033536 h 4048526"/>
                <a:gd name="connsiteX81" fmla="*/ 8346555 w 8347275"/>
                <a:gd name="connsiteY81" fmla="*/ 3999496 h 4048526"/>
                <a:gd name="connsiteX0" fmla="*/ 0 w 8347682"/>
                <a:gd name="connsiteY0" fmla="*/ 4033536 h 4048526"/>
                <a:gd name="connsiteX1" fmla="*/ 539646 w 8347682"/>
                <a:gd name="connsiteY1" fmla="*/ 4033536 h 4048526"/>
                <a:gd name="connsiteX2" fmla="*/ 989351 w 8347682"/>
                <a:gd name="connsiteY2" fmla="*/ 4048526 h 4048526"/>
                <a:gd name="connsiteX3" fmla="*/ 1409076 w 8347682"/>
                <a:gd name="connsiteY3" fmla="*/ 4048526 h 4048526"/>
                <a:gd name="connsiteX4" fmla="*/ 1648918 w 8347682"/>
                <a:gd name="connsiteY4" fmla="*/ 4033536 h 4048526"/>
                <a:gd name="connsiteX5" fmla="*/ 1723869 w 8347682"/>
                <a:gd name="connsiteY5" fmla="*/ 4033536 h 4048526"/>
                <a:gd name="connsiteX6" fmla="*/ 1843791 w 8347682"/>
                <a:gd name="connsiteY6" fmla="*/ 4033536 h 4048526"/>
                <a:gd name="connsiteX7" fmla="*/ 1963712 w 8347682"/>
                <a:gd name="connsiteY7" fmla="*/ 4033536 h 4048526"/>
                <a:gd name="connsiteX8" fmla="*/ 2068643 w 8347682"/>
                <a:gd name="connsiteY8" fmla="*/ 4018546 h 4048526"/>
                <a:gd name="connsiteX9" fmla="*/ 2158584 w 8347682"/>
                <a:gd name="connsiteY9" fmla="*/ 3988566 h 4048526"/>
                <a:gd name="connsiteX10" fmla="*/ 2233535 w 8347682"/>
                <a:gd name="connsiteY10" fmla="*/ 3958585 h 4048526"/>
                <a:gd name="connsiteX11" fmla="*/ 2293495 w 8347682"/>
                <a:gd name="connsiteY11" fmla="*/ 3928605 h 4048526"/>
                <a:gd name="connsiteX12" fmla="*/ 2353456 w 8347682"/>
                <a:gd name="connsiteY12" fmla="*/ 3913615 h 4048526"/>
                <a:gd name="connsiteX13" fmla="*/ 2428407 w 8347682"/>
                <a:gd name="connsiteY13" fmla="*/ 3868644 h 4048526"/>
                <a:gd name="connsiteX14" fmla="*/ 2503358 w 8347682"/>
                <a:gd name="connsiteY14" fmla="*/ 3823674 h 4048526"/>
                <a:gd name="connsiteX15" fmla="*/ 2563318 w 8347682"/>
                <a:gd name="connsiteY15" fmla="*/ 3778703 h 4048526"/>
                <a:gd name="connsiteX16" fmla="*/ 2638269 w 8347682"/>
                <a:gd name="connsiteY16" fmla="*/ 3688762 h 4048526"/>
                <a:gd name="connsiteX17" fmla="*/ 2683240 w 8347682"/>
                <a:gd name="connsiteY17" fmla="*/ 3643792 h 4048526"/>
                <a:gd name="connsiteX18" fmla="*/ 2758191 w 8347682"/>
                <a:gd name="connsiteY18" fmla="*/ 3508880 h 4048526"/>
                <a:gd name="connsiteX19" fmla="*/ 2833141 w 8347682"/>
                <a:gd name="connsiteY19" fmla="*/ 3433930 h 4048526"/>
                <a:gd name="connsiteX20" fmla="*/ 2908092 w 8347682"/>
                <a:gd name="connsiteY20" fmla="*/ 3254048 h 4048526"/>
                <a:gd name="connsiteX21" fmla="*/ 2983043 w 8347682"/>
                <a:gd name="connsiteY21" fmla="*/ 3104146 h 4048526"/>
                <a:gd name="connsiteX22" fmla="*/ 3043004 w 8347682"/>
                <a:gd name="connsiteY22" fmla="*/ 2939254 h 4048526"/>
                <a:gd name="connsiteX23" fmla="*/ 3117954 w 8347682"/>
                <a:gd name="connsiteY23" fmla="*/ 2744382 h 4048526"/>
                <a:gd name="connsiteX24" fmla="*/ 3192905 w 8347682"/>
                <a:gd name="connsiteY24" fmla="*/ 2534520 h 4048526"/>
                <a:gd name="connsiteX25" fmla="*/ 3252866 w 8347682"/>
                <a:gd name="connsiteY25" fmla="*/ 2324657 h 4048526"/>
                <a:gd name="connsiteX26" fmla="*/ 3342807 w 8347682"/>
                <a:gd name="connsiteY26" fmla="*/ 2084815 h 4048526"/>
                <a:gd name="connsiteX27" fmla="*/ 3357797 w 8347682"/>
                <a:gd name="connsiteY27" fmla="*/ 1934913 h 4048526"/>
                <a:gd name="connsiteX28" fmla="*/ 3387777 w 8347682"/>
                <a:gd name="connsiteY28" fmla="*/ 1859962 h 4048526"/>
                <a:gd name="connsiteX29" fmla="*/ 3477718 w 8347682"/>
                <a:gd name="connsiteY29" fmla="*/ 1575149 h 4048526"/>
                <a:gd name="connsiteX30" fmla="*/ 3522689 w 8347682"/>
                <a:gd name="connsiteY30" fmla="*/ 1380277 h 4048526"/>
                <a:gd name="connsiteX31" fmla="*/ 3582650 w 8347682"/>
                <a:gd name="connsiteY31" fmla="*/ 1140434 h 4048526"/>
                <a:gd name="connsiteX32" fmla="*/ 3672591 w 8347682"/>
                <a:gd name="connsiteY32" fmla="*/ 885602 h 4048526"/>
                <a:gd name="connsiteX33" fmla="*/ 3732551 w 8347682"/>
                <a:gd name="connsiteY33" fmla="*/ 690730 h 4048526"/>
                <a:gd name="connsiteX34" fmla="*/ 3807502 w 8347682"/>
                <a:gd name="connsiteY34" fmla="*/ 480867 h 4048526"/>
                <a:gd name="connsiteX35" fmla="*/ 3867463 w 8347682"/>
                <a:gd name="connsiteY35" fmla="*/ 330966 h 4048526"/>
                <a:gd name="connsiteX36" fmla="*/ 3942413 w 8347682"/>
                <a:gd name="connsiteY36" fmla="*/ 211044 h 4048526"/>
                <a:gd name="connsiteX37" fmla="*/ 3987384 w 8347682"/>
                <a:gd name="connsiteY37" fmla="*/ 106113 h 4048526"/>
                <a:gd name="connsiteX38" fmla="*/ 4062335 w 8347682"/>
                <a:gd name="connsiteY38" fmla="*/ 16172 h 4048526"/>
                <a:gd name="connsiteX39" fmla="*/ 4152276 w 8347682"/>
                <a:gd name="connsiteY39" fmla="*/ 1182 h 4048526"/>
                <a:gd name="connsiteX40" fmla="*/ 4227227 w 8347682"/>
                <a:gd name="connsiteY40" fmla="*/ 31162 h 4048526"/>
                <a:gd name="connsiteX41" fmla="*/ 4257207 w 8347682"/>
                <a:gd name="connsiteY41" fmla="*/ 91123 h 4048526"/>
                <a:gd name="connsiteX42" fmla="*/ 4332158 w 8347682"/>
                <a:gd name="connsiteY42" fmla="*/ 196054 h 4048526"/>
                <a:gd name="connsiteX43" fmla="*/ 4422099 w 8347682"/>
                <a:gd name="connsiteY43" fmla="*/ 330966 h 4048526"/>
                <a:gd name="connsiteX44" fmla="*/ 4497050 w 8347682"/>
                <a:gd name="connsiteY44" fmla="*/ 480867 h 4048526"/>
                <a:gd name="connsiteX45" fmla="*/ 4542020 w 8347682"/>
                <a:gd name="connsiteY45" fmla="*/ 675739 h 4048526"/>
                <a:gd name="connsiteX46" fmla="*/ 4601981 w 8347682"/>
                <a:gd name="connsiteY46" fmla="*/ 885602 h 4048526"/>
                <a:gd name="connsiteX47" fmla="*/ 4691922 w 8347682"/>
                <a:gd name="connsiteY47" fmla="*/ 1095464 h 4048526"/>
                <a:gd name="connsiteX48" fmla="*/ 4766873 w 8347682"/>
                <a:gd name="connsiteY48" fmla="*/ 1335307 h 4048526"/>
                <a:gd name="connsiteX49" fmla="*/ 4811843 w 8347682"/>
                <a:gd name="connsiteY49" fmla="*/ 1575149 h 4048526"/>
                <a:gd name="connsiteX50" fmla="*/ 4916774 w 8347682"/>
                <a:gd name="connsiteY50" fmla="*/ 1829982 h 4048526"/>
                <a:gd name="connsiteX51" fmla="*/ 4976735 w 8347682"/>
                <a:gd name="connsiteY51" fmla="*/ 2099805 h 4048526"/>
                <a:gd name="connsiteX52" fmla="*/ 5006715 w 8347682"/>
                <a:gd name="connsiteY52" fmla="*/ 2279687 h 4048526"/>
                <a:gd name="connsiteX53" fmla="*/ 5096656 w 8347682"/>
                <a:gd name="connsiteY53" fmla="*/ 2534520 h 4048526"/>
                <a:gd name="connsiteX54" fmla="*/ 5171607 w 8347682"/>
                <a:gd name="connsiteY54" fmla="*/ 2714402 h 4048526"/>
                <a:gd name="connsiteX55" fmla="*/ 5261548 w 8347682"/>
                <a:gd name="connsiteY55" fmla="*/ 2909274 h 4048526"/>
                <a:gd name="connsiteX56" fmla="*/ 5306518 w 8347682"/>
                <a:gd name="connsiteY56" fmla="*/ 3059175 h 4048526"/>
                <a:gd name="connsiteX57" fmla="*/ 5366479 w 8347682"/>
                <a:gd name="connsiteY57" fmla="*/ 3239057 h 4048526"/>
                <a:gd name="connsiteX58" fmla="*/ 5456420 w 8347682"/>
                <a:gd name="connsiteY58" fmla="*/ 3358979 h 4048526"/>
                <a:gd name="connsiteX59" fmla="*/ 5531371 w 8347682"/>
                <a:gd name="connsiteY59" fmla="*/ 3478900 h 4048526"/>
                <a:gd name="connsiteX60" fmla="*/ 5576341 w 8347682"/>
                <a:gd name="connsiteY60" fmla="*/ 3568841 h 4048526"/>
                <a:gd name="connsiteX61" fmla="*/ 5681273 w 8347682"/>
                <a:gd name="connsiteY61" fmla="*/ 3688762 h 4048526"/>
                <a:gd name="connsiteX62" fmla="*/ 5726243 w 8347682"/>
                <a:gd name="connsiteY62" fmla="*/ 3748723 h 4048526"/>
                <a:gd name="connsiteX63" fmla="*/ 5786204 w 8347682"/>
                <a:gd name="connsiteY63" fmla="*/ 3793693 h 4048526"/>
                <a:gd name="connsiteX64" fmla="*/ 5861154 w 8347682"/>
                <a:gd name="connsiteY64" fmla="*/ 3838664 h 4048526"/>
                <a:gd name="connsiteX65" fmla="*/ 5921115 w 8347682"/>
                <a:gd name="connsiteY65" fmla="*/ 3868644 h 4048526"/>
                <a:gd name="connsiteX66" fmla="*/ 5996066 w 8347682"/>
                <a:gd name="connsiteY66" fmla="*/ 3928605 h 4048526"/>
                <a:gd name="connsiteX67" fmla="*/ 6056027 w 8347682"/>
                <a:gd name="connsiteY67" fmla="*/ 3958585 h 4048526"/>
                <a:gd name="connsiteX68" fmla="*/ 6115987 w 8347682"/>
                <a:gd name="connsiteY68" fmla="*/ 3943595 h 4048526"/>
                <a:gd name="connsiteX69" fmla="*/ 6220918 w 8347682"/>
                <a:gd name="connsiteY69" fmla="*/ 3973575 h 4048526"/>
                <a:gd name="connsiteX70" fmla="*/ 6310859 w 8347682"/>
                <a:gd name="connsiteY70" fmla="*/ 3988566 h 4048526"/>
                <a:gd name="connsiteX71" fmla="*/ 6520722 w 8347682"/>
                <a:gd name="connsiteY71" fmla="*/ 4018546 h 4048526"/>
                <a:gd name="connsiteX72" fmla="*/ 6730584 w 8347682"/>
                <a:gd name="connsiteY72" fmla="*/ 4033536 h 4048526"/>
                <a:gd name="connsiteX73" fmla="*/ 6955436 w 8347682"/>
                <a:gd name="connsiteY73" fmla="*/ 4033536 h 4048526"/>
                <a:gd name="connsiteX74" fmla="*/ 7210269 w 8347682"/>
                <a:gd name="connsiteY74" fmla="*/ 4018546 h 4048526"/>
                <a:gd name="connsiteX75" fmla="*/ 7420132 w 8347682"/>
                <a:gd name="connsiteY75" fmla="*/ 4033536 h 4048526"/>
                <a:gd name="connsiteX76" fmla="*/ 7659974 w 8347682"/>
                <a:gd name="connsiteY76" fmla="*/ 4033536 h 4048526"/>
                <a:gd name="connsiteX77" fmla="*/ 7854846 w 8347682"/>
                <a:gd name="connsiteY77" fmla="*/ 4033536 h 4048526"/>
                <a:gd name="connsiteX78" fmla="*/ 8064709 w 8347682"/>
                <a:gd name="connsiteY78" fmla="*/ 4018546 h 4048526"/>
                <a:gd name="connsiteX79" fmla="*/ 8229600 w 8347682"/>
                <a:gd name="connsiteY79" fmla="*/ 3973575 h 4048526"/>
                <a:gd name="connsiteX80" fmla="*/ 8262235 w 8347682"/>
                <a:gd name="connsiteY80" fmla="*/ 4004961 h 4048526"/>
                <a:gd name="connsiteX81" fmla="*/ 8346555 w 8347682"/>
                <a:gd name="connsiteY81" fmla="*/ 3999496 h 4048526"/>
                <a:gd name="connsiteX0" fmla="*/ 0 w 8347147"/>
                <a:gd name="connsiteY0" fmla="*/ 4033536 h 4048526"/>
                <a:gd name="connsiteX1" fmla="*/ 539646 w 8347147"/>
                <a:gd name="connsiteY1" fmla="*/ 4033536 h 4048526"/>
                <a:gd name="connsiteX2" fmla="*/ 989351 w 8347147"/>
                <a:gd name="connsiteY2" fmla="*/ 4048526 h 4048526"/>
                <a:gd name="connsiteX3" fmla="*/ 1409076 w 8347147"/>
                <a:gd name="connsiteY3" fmla="*/ 4048526 h 4048526"/>
                <a:gd name="connsiteX4" fmla="*/ 1648918 w 8347147"/>
                <a:gd name="connsiteY4" fmla="*/ 4033536 h 4048526"/>
                <a:gd name="connsiteX5" fmla="*/ 1723869 w 8347147"/>
                <a:gd name="connsiteY5" fmla="*/ 4033536 h 4048526"/>
                <a:gd name="connsiteX6" fmla="*/ 1843791 w 8347147"/>
                <a:gd name="connsiteY6" fmla="*/ 4033536 h 4048526"/>
                <a:gd name="connsiteX7" fmla="*/ 1963712 w 8347147"/>
                <a:gd name="connsiteY7" fmla="*/ 4033536 h 4048526"/>
                <a:gd name="connsiteX8" fmla="*/ 2068643 w 8347147"/>
                <a:gd name="connsiteY8" fmla="*/ 4018546 h 4048526"/>
                <a:gd name="connsiteX9" fmla="*/ 2158584 w 8347147"/>
                <a:gd name="connsiteY9" fmla="*/ 3988566 h 4048526"/>
                <a:gd name="connsiteX10" fmla="*/ 2233535 w 8347147"/>
                <a:gd name="connsiteY10" fmla="*/ 3958585 h 4048526"/>
                <a:gd name="connsiteX11" fmla="*/ 2293495 w 8347147"/>
                <a:gd name="connsiteY11" fmla="*/ 3928605 h 4048526"/>
                <a:gd name="connsiteX12" fmla="*/ 2353456 w 8347147"/>
                <a:gd name="connsiteY12" fmla="*/ 3913615 h 4048526"/>
                <a:gd name="connsiteX13" fmla="*/ 2428407 w 8347147"/>
                <a:gd name="connsiteY13" fmla="*/ 3868644 h 4048526"/>
                <a:gd name="connsiteX14" fmla="*/ 2503358 w 8347147"/>
                <a:gd name="connsiteY14" fmla="*/ 3823674 h 4048526"/>
                <a:gd name="connsiteX15" fmla="*/ 2563318 w 8347147"/>
                <a:gd name="connsiteY15" fmla="*/ 3778703 h 4048526"/>
                <a:gd name="connsiteX16" fmla="*/ 2638269 w 8347147"/>
                <a:gd name="connsiteY16" fmla="*/ 3688762 h 4048526"/>
                <a:gd name="connsiteX17" fmla="*/ 2683240 w 8347147"/>
                <a:gd name="connsiteY17" fmla="*/ 3643792 h 4048526"/>
                <a:gd name="connsiteX18" fmla="*/ 2758191 w 8347147"/>
                <a:gd name="connsiteY18" fmla="*/ 3508880 h 4048526"/>
                <a:gd name="connsiteX19" fmla="*/ 2833141 w 8347147"/>
                <a:gd name="connsiteY19" fmla="*/ 3433930 h 4048526"/>
                <a:gd name="connsiteX20" fmla="*/ 2908092 w 8347147"/>
                <a:gd name="connsiteY20" fmla="*/ 3254048 h 4048526"/>
                <a:gd name="connsiteX21" fmla="*/ 2983043 w 8347147"/>
                <a:gd name="connsiteY21" fmla="*/ 3104146 h 4048526"/>
                <a:gd name="connsiteX22" fmla="*/ 3043004 w 8347147"/>
                <a:gd name="connsiteY22" fmla="*/ 2939254 h 4048526"/>
                <a:gd name="connsiteX23" fmla="*/ 3117954 w 8347147"/>
                <a:gd name="connsiteY23" fmla="*/ 2744382 h 4048526"/>
                <a:gd name="connsiteX24" fmla="*/ 3192905 w 8347147"/>
                <a:gd name="connsiteY24" fmla="*/ 2534520 h 4048526"/>
                <a:gd name="connsiteX25" fmla="*/ 3252866 w 8347147"/>
                <a:gd name="connsiteY25" fmla="*/ 2324657 h 4048526"/>
                <a:gd name="connsiteX26" fmla="*/ 3342807 w 8347147"/>
                <a:gd name="connsiteY26" fmla="*/ 2084815 h 4048526"/>
                <a:gd name="connsiteX27" fmla="*/ 3357797 w 8347147"/>
                <a:gd name="connsiteY27" fmla="*/ 1934913 h 4048526"/>
                <a:gd name="connsiteX28" fmla="*/ 3387777 w 8347147"/>
                <a:gd name="connsiteY28" fmla="*/ 1859962 h 4048526"/>
                <a:gd name="connsiteX29" fmla="*/ 3477718 w 8347147"/>
                <a:gd name="connsiteY29" fmla="*/ 1575149 h 4048526"/>
                <a:gd name="connsiteX30" fmla="*/ 3522689 w 8347147"/>
                <a:gd name="connsiteY30" fmla="*/ 1380277 h 4048526"/>
                <a:gd name="connsiteX31" fmla="*/ 3582650 w 8347147"/>
                <a:gd name="connsiteY31" fmla="*/ 1140434 h 4048526"/>
                <a:gd name="connsiteX32" fmla="*/ 3672591 w 8347147"/>
                <a:gd name="connsiteY32" fmla="*/ 885602 h 4048526"/>
                <a:gd name="connsiteX33" fmla="*/ 3732551 w 8347147"/>
                <a:gd name="connsiteY33" fmla="*/ 690730 h 4048526"/>
                <a:gd name="connsiteX34" fmla="*/ 3807502 w 8347147"/>
                <a:gd name="connsiteY34" fmla="*/ 480867 h 4048526"/>
                <a:gd name="connsiteX35" fmla="*/ 3867463 w 8347147"/>
                <a:gd name="connsiteY35" fmla="*/ 330966 h 4048526"/>
                <a:gd name="connsiteX36" fmla="*/ 3942413 w 8347147"/>
                <a:gd name="connsiteY36" fmla="*/ 211044 h 4048526"/>
                <a:gd name="connsiteX37" fmla="*/ 3987384 w 8347147"/>
                <a:gd name="connsiteY37" fmla="*/ 106113 h 4048526"/>
                <a:gd name="connsiteX38" fmla="*/ 4062335 w 8347147"/>
                <a:gd name="connsiteY38" fmla="*/ 16172 h 4048526"/>
                <a:gd name="connsiteX39" fmla="*/ 4152276 w 8347147"/>
                <a:gd name="connsiteY39" fmla="*/ 1182 h 4048526"/>
                <a:gd name="connsiteX40" fmla="*/ 4227227 w 8347147"/>
                <a:gd name="connsiteY40" fmla="*/ 31162 h 4048526"/>
                <a:gd name="connsiteX41" fmla="*/ 4257207 w 8347147"/>
                <a:gd name="connsiteY41" fmla="*/ 91123 h 4048526"/>
                <a:gd name="connsiteX42" fmla="*/ 4332158 w 8347147"/>
                <a:gd name="connsiteY42" fmla="*/ 196054 h 4048526"/>
                <a:gd name="connsiteX43" fmla="*/ 4422099 w 8347147"/>
                <a:gd name="connsiteY43" fmla="*/ 330966 h 4048526"/>
                <a:gd name="connsiteX44" fmla="*/ 4497050 w 8347147"/>
                <a:gd name="connsiteY44" fmla="*/ 480867 h 4048526"/>
                <a:gd name="connsiteX45" fmla="*/ 4542020 w 8347147"/>
                <a:gd name="connsiteY45" fmla="*/ 675739 h 4048526"/>
                <a:gd name="connsiteX46" fmla="*/ 4601981 w 8347147"/>
                <a:gd name="connsiteY46" fmla="*/ 885602 h 4048526"/>
                <a:gd name="connsiteX47" fmla="*/ 4691922 w 8347147"/>
                <a:gd name="connsiteY47" fmla="*/ 1095464 h 4048526"/>
                <a:gd name="connsiteX48" fmla="*/ 4766873 w 8347147"/>
                <a:gd name="connsiteY48" fmla="*/ 1335307 h 4048526"/>
                <a:gd name="connsiteX49" fmla="*/ 4811843 w 8347147"/>
                <a:gd name="connsiteY49" fmla="*/ 1575149 h 4048526"/>
                <a:gd name="connsiteX50" fmla="*/ 4916774 w 8347147"/>
                <a:gd name="connsiteY50" fmla="*/ 1829982 h 4048526"/>
                <a:gd name="connsiteX51" fmla="*/ 4976735 w 8347147"/>
                <a:gd name="connsiteY51" fmla="*/ 2099805 h 4048526"/>
                <a:gd name="connsiteX52" fmla="*/ 5006715 w 8347147"/>
                <a:gd name="connsiteY52" fmla="*/ 2279687 h 4048526"/>
                <a:gd name="connsiteX53" fmla="*/ 5096656 w 8347147"/>
                <a:gd name="connsiteY53" fmla="*/ 2534520 h 4048526"/>
                <a:gd name="connsiteX54" fmla="*/ 5171607 w 8347147"/>
                <a:gd name="connsiteY54" fmla="*/ 2714402 h 4048526"/>
                <a:gd name="connsiteX55" fmla="*/ 5261548 w 8347147"/>
                <a:gd name="connsiteY55" fmla="*/ 2909274 h 4048526"/>
                <a:gd name="connsiteX56" fmla="*/ 5306518 w 8347147"/>
                <a:gd name="connsiteY56" fmla="*/ 3059175 h 4048526"/>
                <a:gd name="connsiteX57" fmla="*/ 5366479 w 8347147"/>
                <a:gd name="connsiteY57" fmla="*/ 3239057 h 4048526"/>
                <a:gd name="connsiteX58" fmla="*/ 5456420 w 8347147"/>
                <a:gd name="connsiteY58" fmla="*/ 3358979 h 4048526"/>
                <a:gd name="connsiteX59" fmla="*/ 5531371 w 8347147"/>
                <a:gd name="connsiteY59" fmla="*/ 3478900 h 4048526"/>
                <a:gd name="connsiteX60" fmla="*/ 5576341 w 8347147"/>
                <a:gd name="connsiteY60" fmla="*/ 3568841 h 4048526"/>
                <a:gd name="connsiteX61" fmla="*/ 5681273 w 8347147"/>
                <a:gd name="connsiteY61" fmla="*/ 3688762 h 4048526"/>
                <a:gd name="connsiteX62" fmla="*/ 5726243 w 8347147"/>
                <a:gd name="connsiteY62" fmla="*/ 3748723 h 4048526"/>
                <a:gd name="connsiteX63" fmla="*/ 5786204 w 8347147"/>
                <a:gd name="connsiteY63" fmla="*/ 3793693 h 4048526"/>
                <a:gd name="connsiteX64" fmla="*/ 5861154 w 8347147"/>
                <a:gd name="connsiteY64" fmla="*/ 3838664 h 4048526"/>
                <a:gd name="connsiteX65" fmla="*/ 5921115 w 8347147"/>
                <a:gd name="connsiteY65" fmla="*/ 3868644 h 4048526"/>
                <a:gd name="connsiteX66" fmla="*/ 5996066 w 8347147"/>
                <a:gd name="connsiteY66" fmla="*/ 3928605 h 4048526"/>
                <a:gd name="connsiteX67" fmla="*/ 6056027 w 8347147"/>
                <a:gd name="connsiteY67" fmla="*/ 3958585 h 4048526"/>
                <a:gd name="connsiteX68" fmla="*/ 6115987 w 8347147"/>
                <a:gd name="connsiteY68" fmla="*/ 3943595 h 4048526"/>
                <a:gd name="connsiteX69" fmla="*/ 6220918 w 8347147"/>
                <a:gd name="connsiteY69" fmla="*/ 3973575 h 4048526"/>
                <a:gd name="connsiteX70" fmla="*/ 6310859 w 8347147"/>
                <a:gd name="connsiteY70" fmla="*/ 3988566 h 4048526"/>
                <a:gd name="connsiteX71" fmla="*/ 6520722 w 8347147"/>
                <a:gd name="connsiteY71" fmla="*/ 4018546 h 4048526"/>
                <a:gd name="connsiteX72" fmla="*/ 6730584 w 8347147"/>
                <a:gd name="connsiteY72" fmla="*/ 4033536 h 4048526"/>
                <a:gd name="connsiteX73" fmla="*/ 6955436 w 8347147"/>
                <a:gd name="connsiteY73" fmla="*/ 4033536 h 4048526"/>
                <a:gd name="connsiteX74" fmla="*/ 7210269 w 8347147"/>
                <a:gd name="connsiteY74" fmla="*/ 4018546 h 4048526"/>
                <a:gd name="connsiteX75" fmla="*/ 7420132 w 8347147"/>
                <a:gd name="connsiteY75" fmla="*/ 4033536 h 4048526"/>
                <a:gd name="connsiteX76" fmla="*/ 7659974 w 8347147"/>
                <a:gd name="connsiteY76" fmla="*/ 4033536 h 4048526"/>
                <a:gd name="connsiteX77" fmla="*/ 7854846 w 8347147"/>
                <a:gd name="connsiteY77" fmla="*/ 4033536 h 4048526"/>
                <a:gd name="connsiteX78" fmla="*/ 8064709 w 8347147"/>
                <a:gd name="connsiteY78" fmla="*/ 4018546 h 4048526"/>
                <a:gd name="connsiteX79" fmla="*/ 8229600 w 8347147"/>
                <a:gd name="connsiteY79" fmla="*/ 3973575 h 4048526"/>
                <a:gd name="connsiteX80" fmla="*/ 8186035 w 8347147"/>
                <a:gd name="connsiteY80" fmla="*/ 4033536 h 4048526"/>
                <a:gd name="connsiteX81" fmla="*/ 8346555 w 8347147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8064709 w 8408651"/>
                <a:gd name="connsiteY78" fmla="*/ 4018546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7998034 w 8408651"/>
                <a:gd name="connsiteY78" fmla="*/ 4009021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10600"/>
                <a:gd name="connsiteY0" fmla="*/ 4033536 h 4048526"/>
                <a:gd name="connsiteX1" fmla="*/ 539646 w 8410600"/>
                <a:gd name="connsiteY1" fmla="*/ 4033536 h 4048526"/>
                <a:gd name="connsiteX2" fmla="*/ 989351 w 8410600"/>
                <a:gd name="connsiteY2" fmla="*/ 4048526 h 4048526"/>
                <a:gd name="connsiteX3" fmla="*/ 1409076 w 8410600"/>
                <a:gd name="connsiteY3" fmla="*/ 4048526 h 4048526"/>
                <a:gd name="connsiteX4" fmla="*/ 1648918 w 8410600"/>
                <a:gd name="connsiteY4" fmla="*/ 4033536 h 4048526"/>
                <a:gd name="connsiteX5" fmla="*/ 1723869 w 8410600"/>
                <a:gd name="connsiteY5" fmla="*/ 4033536 h 4048526"/>
                <a:gd name="connsiteX6" fmla="*/ 1843791 w 8410600"/>
                <a:gd name="connsiteY6" fmla="*/ 4033536 h 4048526"/>
                <a:gd name="connsiteX7" fmla="*/ 1963712 w 8410600"/>
                <a:gd name="connsiteY7" fmla="*/ 4033536 h 4048526"/>
                <a:gd name="connsiteX8" fmla="*/ 2068643 w 8410600"/>
                <a:gd name="connsiteY8" fmla="*/ 4018546 h 4048526"/>
                <a:gd name="connsiteX9" fmla="*/ 2158584 w 8410600"/>
                <a:gd name="connsiteY9" fmla="*/ 3988566 h 4048526"/>
                <a:gd name="connsiteX10" fmla="*/ 2233535 w 8410600"/>
                <a:gd name="connsiteY10" fmla="*/ 3958585 h 4048526"/>
                <a:gd name="connsiteX11" fmla="*/ 2293495 w 8410600"/>
                <a:gd name="connsiteY11" fmla="*/ 3928605 h 4048526"/>
                <a:gd name="connsiteX12" fmla="*/ 2353456 w 8410600"/>
                <a:gd name="connsiteY12" fmla="*/ 3913615 h 4048526"/>
                <a:gd name="connsiteX13" fmla="*/ 2428407 w 8410600"/>
                <a:gd name="connsiteY13" fmla="*/ 3868644 h 4048526"/>
                <a:gd name="connsiteX14" fmla="*/ 2503358 w 8410600"/>
                <a:gd name="connsiteY14" fmla="*/ 3823674 h 4048526"/>
                <a:gd name="connsiteX15" fmla="*/ 2563318 w 8410600"/>
                <a:gd name="connsiteY15" fmla="*/ 3778703 h 4048526"/>
                <a:gd name="connsiteX16" fmla="*/ 2638269 w 8410600"/>
                <a:gd name="connsiteY16" fmla="*/ 3688762 h 4048526"/>
                <a:gd name="connsiteX17" fmla="*/ 2683240 w 8410600"/>
                <a:gd name="connsiteY17" fmla="*/ 3643792 h 4048526"/>
                <a:gd name="connsiteX18" fmla="*/ 2758191 w 8410600"/>
                <a:gd name="connsiteY18" fmla="*/ 3508880 h 4048526"/>
                <a:gd name="connsiteX19" fmla="*/ 2833141 w 8410600"/>
                <a:gd name="connsiteY19" fmla="*/ 3433930 h 4048526"/>
                <a:gd name="connsiteX20" fmla="*/ 2908092 w 8410600"/>
                <a:gd name="connsiteY20" fmla="*/ 3254048 h 4048526"/>
                <a:gd name="connsiteX21" fmla="*/ 2983043 w 8410600"/>
                <a:gd name="connsiteY21" fmla="*/ 3104146 h 4048526"/>
                <a:gd name="connsiteX22" fmla="*/ 3043004 w 8410600"/>
                <a:gd name="connsiteY22" fmla="*/ 2939254 h 4048526"/>
                <a:gd name="connsiteX23" fmla="*/ 3117954 w 8410600"/>
                <a:gd name="connsiteY23" fmla="*/ 2744382 h 4048526"/>
                <a:gd name="connsiteX24" fmla="*/ 3192905 w 8410600"/>
                <a:gd name="connsiteY24" fmla="*/ 2534520 h 4048526"/>
                <a:gd name="connsiteX25" fmla="*/ 3252866 w 8410600"/>
                <a:gd name="connsiteY25" fmla="*/ 2324657 h 4048526"/>
                <a:gd name="connsiteX26" fmla="*/ 3342807 w 8410600"/>
                <a:gd name="connsiteY26" fmla="*/ 2084815 h 4048526"/>
                <a:gd name="connsiteX27" fmla="*/ 3357797 w 8410600"/>
                <a:gd name="connsiteY27" fmla="*/ 1934913 h 4048526"/>
                <a:gd name="connsiteX28" fmla="*/ 3387777 w 8410600"/>
                <a:gd name="connsiteY28" fmla="*/ 1859962 h 4048526"/>
                <a:gd name="connsiteX29" fmla="*/ 3477718 w 8410600"/>
                <a:gd name="connsiteY29" fmla="*/ 1575149 h 4048526"/>
                <a:gd name="connsiteX30" fmla="*/ 3522689 w 8410600"/>
                <a:gd name="connsiteY30" fmla="*/ 1380277 h 4048526"/>
                <a:gd name="connsiteX31" fmla="*/ 3582650 w 8410600"/>
                <a:gd name="connsiteY31" fmla="*/ 1140434 h 4048526"/>
                <a:gd name="connsiteX32" fmla="*/ 3672591 w 8410600"/>
                <a:gd name="connsiteY32" fmla="*/ 885602 h 4048526"/>
                <a:gd name="connsiteX33" fmla="*/ 3732551 w 8410600"/>
                <a:gd name="connsiteY33" fmla="*/ 690730 h 4048526"/>
                <a:gd name="connsiteX34" fmla="*/ 3807502 w 8410600"/>
                <a:gd name="connsiteY34" fmla="*/ 480867 h 4048526"/>
                <a:gd name="connsiteX35" fmla="*/ 3867463 w 8410600"/>
                <a:gd name="connsiteY35" fmla="*/ 330966 h 4048526"/>
                <a:gd name="connsiteX36" fmla="*/ 3942413 w 8410600"/>
                <a:gd name="connsiteY36" fmla="*/ 211044 h 4048526"/>
                <a:gd name="connsiteX37" fmla="*/ 3987384 w 8410600"/>
                <a:gd name="connsiteY37" fmla="*/ 106113 h 4048526"/>
                <a:gd name="connsiteX38" fmla="*/ 4062335 w 8410600"/>
                <a:gd name="connsiteY38" fmla="*/ 16172 h 4048526"/>
                <a:gd name="connsiteX39" fmla="*/ 4152276 w 8410600"/>
                <a:gd name="connsiteY39" fmla="*/ 1182 h 4048526"/>
                <a:gd name="connsiteX40" fmla="*/ 4227227 w 8410600"/>
                <a:gd name="connsiteY40" fmla="*/ 31162 h 4048526"/>
                <a:gd name="connsiteX41" fmla="*/ 4257207 w 8410600"/>
                <a:gd name="connsiteY41" fmla="*/ 91123 h 4048526"/>
                <a:gd name="connsiteX42" fmla="*/ 4332158 w 8410600"/>
                <a:gd name="connsiteY42" fmla="*/ 196054 h 4048526"/>
                <a:gd name="connsiteX43" fmla="*/ 4422099 w 8410600"/>
                <a:gd name="connsiteY43" fmla="*/ 330966 h 4048526"/>
                <a:gd name="connsiteX44" fmla="*/ 4497050 w 8410600"/>
                <a:gd name="connsiteY44" fmla="*/ 480867 h 4048526"/>
                <a:gd name="connsiteX45" fmla="*/ 4542020 w 8410600"/>
                <a:gd name="connsiteY45" fmla="*/ 675739 h 4048526"/>
                <a:gd name="connsiteX46" fmla="*/ 4601981 w 8410600"/>
                <a:gd name="connsiteY46" fmla="*/ 885602 h 4048526"/>
                <a:gd name="connsiteX47" fmla="*/ 4691922 w 8410600"/>
                <a:gd name="connsiteY47" fmla="*/ 1095464 h 4048526"/>
                <a:gd name="connsiteX48" fmla="*/ 4766873 w 8410600"/>
                <a:gd name="connsiteY48" fmla="*/ 1335307 h 4048526"/>
                <a:gd name="connsiteX49" fmla="*/ 4811843 w 8410600"/>
                <a:gd name="connsiteY49" fmla="*/ 1575149 h 4048526"/>
                <a:gd name="connsiteX50" fmla="*/ 4916774 w 8410600"/>
                <a:gd name="connsiteY50" fmla="*/ 1829982 h 4048526"/>
                <a:gd name="connsiteX51" fmla="*/ 4976735 w 8410600"/>
                <a:gd name="connsiteY51" fmla="*/ 2099805 h 4048526"/>
                <a:gd name="connsiteX52" fmla="*/ 5006715 w 8410600"/>
                <a:gd name="connsiteY52" fmla="*/ 2279687 h 4048526"/>
                <a:gd name="connsiteX53" fmla="*/ 5096656 w 8410600"/>
                <a:gd name="connsiteY53" fmla="*/ 2534520 h 4048526"/>
                <a:gd name="connsiteX54" fmla="*/ 5171607 w 8410600"/>
                <a:gd name="connsiteY54" fmla="*/ 2714402 h 4048526"/>
                <a:gd name="connsiteX55" fmla="*/ 5261548 w 8410600"/>
                <a:gd name="connsiteY55" fmla="*/ 2909274 h 4048526"/>
                <a:gd name="connsiteX56" fmla="*/ 5306518 w 8410600"/>
                <a:gd name="connsiteY56" fmla="*/ 3059175 h 4048526"/>
                <a:gd name="connsiteX57" fmla="*/ 5366479 w 8410600"/>
                <a:gd name="connsiteY57" fmla="*/ 3239057 h 4048526"/>
                <a:gd name="connsiteX58" fmla="*/ 5456420 w 8410600"/>
                <a:gd name="connsiteY58" fmla="*/ 3358979 h 4048526"/>
                <a:gd name="connsiteX59" fmla="*/ 5531371 w 8410600"/>
                <a:gd name="connsiteY59" fmla="*/ 3478900 h 4048526"/>
                <a:gd name="connsiteX60" fmla="*/ 5576341 w 8410600"/>
                <a:gd name="connsiteY60" fmla="*/ 3568841 h 4048526"/>
                <a:gd name="connsiteX61" fmla="*/ 5681273 w 8410600"/>
                <a:gd name="connsiteY61" fmla="*/ 3688762 h 4048526"/>
                <a:gd name="connsiteX62" fmla="*/ 5726243 w 8410600"/>
                <a:gd name="connsiteY62" fmla="*/ 3748723 h 4048526"/>
                <a:gd name="connsiteX63" fmla="*/ 5786204 w 8410600"/>
                <a:gd name="connsiteY63" fmla="*/ 3793693 h 4048526"/>
                <a:gd name="connsiteX64" fmla="*/ 5861154 w 8410600"/>
                <a:gd name="connsiteY64" fmla="*/ 3838664 h 4048526"/>
                <a:gd name="connsiteX65" fmla="*/ 5921115 w 8410600"/>
                <a:gd name="connsiteY65" fmla="*/ 3868644 h 4048526"/>
                <a:gd name="connsiteX66" fmla="*/ 5996066 w 8410600"/>
                <a:gd name="connsiteY66" fmla="*/ 3928605 h 4048526"/>
                <a:gd name="connsiteX67" fmla="*/ 6056027 w 8410600"/>
                <a:gd name="connsiteY67" fmla="*/ 3958585 h 4048526"/>
                <a:gd name="connsiteX68" fmla="*/ 6115987 w 8410600"/>
                <a:gd name="connsiteY68" fmla="*/ 3943595 h 4048526"/>
                <a:gd name="connsiteX69" fmla="*/ 6220918 w 8410600"/>
                <a:gd name="connsiteY69" fmla="*/ 3973575 h 4048526"/>
                <a:gd name="connsiteX70" fmla="*/ 6310859 w 8410600"/>
                <a:gd name="connsiteY70" fmla="*/ 3988566 h 4048526"/>
                <a:gd name="connsiteX71" fmla="*/ 6520722 w 8410600"/>
                <a:gd name="connsiteY71" fmla="*/ 4018546 h 4048526"/>
                <a:gd name="connsiteX72" fmla="*/ 6730584 w 8410600"/>
                <a:gd name="connsiteY72" fmla="*/ 4033536 h 4048526"/>
                <a:gd name="connsiteX73" fmla="*/ 6955436 w 8410600"/>
                <a:gd name="connsiteY73" fmla="*/ 4033536 h 4048526"/>
                <a:gd name="connsiteX74" fmla="*/ 7210269 w 8410600"/>
                <a:gd name="connsiteY74" fmla="*/ 4018546 h 4048526"/>
                <a:gd name="connsiteX75" fmla="*/ 7420132 w 8410600"/>
                <a:gd name="connsiteY75" fmla="*/ 4033536 h 4048526"/>
                <a:gd name="connsiteX76" fmla="*/ 7659974 w 8410600"/>
                <a:gd name="connsiteY76" fmla="*/ 4033536 h 4048526"/>
                <a:gd name="connsiteX77" fmla="*/ 7854846 w 8410600"/>
                <a:gd name="connsiteY77" fmla="*/ 4033536 h 4048526"/>
                <a:gd name="connsiteX78" fmla="*/ 7998034 w 8410600"/>
                <a:gd name="connsiteY78" fmla="*/ 4009021 h 4048526"/>
                <a:gd name="connsiteX79" fmla="*/ 8191500 w 8410600"/>
                <a:gd name="connsiteY79" fmla="*/ 4011675 h 4048526"/>
                <a:gd name="connsiteX80" fmla="*/ 8405110 w 8410600"/>
                <a:gd name="connsiteY80" fmla="*/ 3947811 h 4048526"/>
                <a:gd name="connsiteX81" fmla="*/ 8346555 w 8410600"/>
                <a:gd name="connsiteY81" fmla="*/ 3999496 h 4048526"/>
                <a:gd name="connsiteX0" fmla="*/ 0 w 8407031"/>
                <a:gd name="connsiteY0" fmla="*/ 4033536 h 4048526"/>
                <a:gd name="connsiteX1" fmla="*/ 539646 w 8407031"/>
                <a:gd name="connsiteY1" fmla="*/ 4033536 h 4048526"/>
                <a:gd name="connsiteX2" fmla="*/ 989351 w 8407031"/>
                <a:gd name="connsiteY2" fmla="*/ 4048526 h 4048526"/>
                <a:gd name="connsiteX3" fmla="*/ 1409076 w 8407031"/>
                <a:gd name="connsiteY3" fmla="*/ 4048526 h 4048526"/>
                <a:gd name="connsiteX4" fmla="*/ 1648918 w 8407031"/>
                <a:gd name="connsiteY4" fmla="*/ 4033536 h 4048526"/>
                <a:gd name="connsiteX5" fmla="*/ 1723869 w 8407031"/>
                <a:gd name="connsiteY5" fmla="*/ 4033536 h 4048526"/>
                <a:gd name="connsiteX6" fmla="*/ 1843791 w 8407031"/>
                <a:gd name="connsiteY6" fmla="*/ 4033536 h 4048526"/>
                <a:gd name="connsiteX7" fmla="*/ 1963712 w 8407031"/>
                <a:gd name="connsiteY7" fmla="*/ 4033536 h 4048526"/>
                <a:gd name="connsiteX8" fmla="*/ 2068643 w 8407031"/>
                <a:gd name="connsiteY8" fmla="*/ 4018546 h 4048526"/>
                <a:gd name="connsiteX9" fmla="*/ 2158584 w 8407031"/>
                <a:gd name="connsiteY9" fmla="*/ 3988566 h 4048526"/>
                <a:gd name="connsiteX10" fmla="*/ 2233535 w 8407031"/>
                <a:gd name="connsiteY10" fmla="*/ 3958585 h 4048526"/>
                <a:gd name="connsiteX11" fmla="*/ 2293495 w 8407031"/>
                <a:gd name="connsiteY11" fmla="*/ 3928605 h 4048526"/>
                <a:gd name="connsiteX12" fmla="*/ 2353456 w 8407031"/>
                <a:gd name="connsiteY12" fmla="*/ 3913615 h 4048526"/>
                <a:gd name="connsiteX13" fmla="*/ 2428407 w 8407031"/>
                <a:gd name="connsiteY13" fmla="*/ 3868644 h 4048526"/>
                <a:gd name="connsiteX14" fmla="*/ 2503358 w 8407031"/>
                <a:gd name="connsiteY14" fmla="*/ 3823674 h 4048526"/>
                <a:gd name="connsiteX15" fmla="*/ 2563318 w 8407031"/>
                <a:gd name="connsiteY15" fmla="*/ 3778703 h 4048526"/>
                <a:gd name="connsiteX16" fmla="*/ 2638269 w 8407031"/>
                <a:gd name="connsiteY16" fmla="*/ 3688762 h 4048526"/>
                <a:gd name="connsiteX17" fmla="*/ 2683240 w 8407031"/>
                <a:gd name="connsiteY17" fmla="*/ 3643792 h 4048526"/>
                <a:gd name="connsiteX18" fmla="*/ 2758191 w 8407031"/>
                <a:gd name="connsiteY18" fmla="*/ 3508880 h 4048526"/>
                <a:gd name="connsiteX19" fmla="*/ 2833141 w 8407031"/>
                <a:gd name="connsiteY19" fmla="*/ 3433930 h 4048526"/>
                <a:gd name="connsiteX20" fmla="*/ 2908092 w 8407031"/>
                <a:gd name="connsiteY20" fmla="*/ 3254048 h 4048526"/>
                <a:gd name="connsiteX21" fmla="*/ 2983043 w 8407031"/>
                <a:gd name="connsiteY21" fmla="*/ 3104146 h 4048526"/>
                <a:gd name="connsiteX22" fmla="*/ 3043004 w 8407031"/>
                <a:gd name="connsiteY22" fmla="*/ 2939254 h 4048526"/>
                <a:gd name="connsiteX23" fmla="*/ 3117954 w 8407031"/>
                <a:gd name="connsiteY23" fmla="*/ 2744382 h 4048526"/>
                <a:gd name="connsiteX24" fmla="*/ 3192905 w 8407031"/>
                <a:gd name="connsiteY24" fmla="*/ 2534520 h 4048526"/>
                <a:gd name="connsiteX25" fmla="*/ 3252866 w 8407031"/>
                <a:gd name="connsiteY25" fmla="*/ 2324657 h 4048526"/>
                <a:gd name="connsiteX26" fmla="*/ 3342807 w 8407031"/>
                <a:gd name="connsiteY26" fmla="*/ 2084815 h 4048526"/>
                <a:gd name="connsiteX27" fmla="*/ 3357797 w 8407031"/>
                <a:gd name="connsiteY27" fmla="*/ 1934913 h 4048526"/>
                <a:gd name="connsiteX28" fmla="*/ 3387777 w 8407031"/>
                <a:gd name="connsiteY28" fmla="*/ 1859962 h 4048526"/>
                <a:gd name="connsiteX29" fmla="*/ 3477718 w 8407031"/>
                <a:gd name="connsiteY29" fmla="*/ 1575149 h 4048526"/>
                <a:gd name="connsiteX30" fmla="*/ 3522689 w 8407031"/>
                <a:gd name="connsiteY30" fmla="*/ 1380277 h 4048526"/>
                <a:gd name="connsiteX31" fmla="*/ 3582650 w 8407031"/>
                <a:gd name="connsiteY31" fmla="*/ 1140434 h 4048526"/>
                <a:gd name="connsiteX32" fmla="*/ 3672591 w 8407031"/>
                <a:gd name="connsiteY32" fmla="*/ 885602 h 4048526"/>
                <a:gd name="connsiteX33" fmla="*/ 3732551 w 8407031"/>
                <a:gd name="connsiteY33" fmla="*/ 690730 h 4048526"/>
                <a:gd name="connsiteX34" fmla="*/ 3807502 w 8407031"/>
                <a:gd name="connsiteY34" fmla="*/ 480867 h 4048526"/>
                <a:gd name="connsiteX35" fmla="*/ 3867463 w 8407031"/>
                <a:gd name="connsiteY35" fmla="*/ 330966 h 4048526"/>
                <a:gd name="connsiteX36" fmla="*/ 3942413 w 8407031"/>
                <a:gd name="connsiteY36" fmla="*/ 211044 h 4048526"/>
                <a:gd name="connsiteX37" fmla="*/ 3987384 w 8407031"/>
                <a:gd name="connsiteY37" fmla="*/ 106113 h 4048526"/>
                <a:gd name="connsiteX38" fmla="*/ 4062335 w 8407031"/>
                <a:gd name="connsiteY38" fmla="*/ 16172 h 4048526"/>
                <a:gd name="connsiteX39" fmla="*/ 4152276 w 8407031"/>
                <a:gd name="connsiteY39" fmla="*/ 1182 h 4048526"/>
                <a:gd name="connsiteX40" fmla="*/ 4227227 w 8407031"/>
                <a:gd name="connsiteY40" fmla="*/ 31162 h 4048526"/>
                <a:gd name="connsiteX41" fmla="*/ 4257207 w 8407031"/>
                <a:gd name="connsiteY41" fmla="*/ 91123 h 4048526"/>
                <a:gd name="connsiteX42" fmla="*/ 4332158 w 8407031"/>
                <a:gd name="connsiteY42" fmla="*/ 196054 h 4048526"/>
                <a:gd name="connsiteX43" fmla="*/ 4422099 w 8407031"/>
                <a:gd name="connsiteY43" fmla="*/ 330966 h 4048526"/>
                <a:gd name="connsiteX44" fmla="*/ 4497050 w 8407031"/>
                <a:gd name="connsiteY44" fmla="*/ 480867 h 4048526"/>
                <a:gd name="connsiteX45" fmla="*/ 4542020 w 8407031"/>
                <a:gd name="connsiteY45" fmla="*/ 675739 h 4048526"/>
                <a:gd name="connsiteX46" fmla="*/ 4601981 w 8407031"/>
                <a:gd name="connsiteY46" fmla="*/ 885602 h 4048526"/>
                <a:gd name="connsiteX47" fmla="*/ 4691922 w 8407031"/>
                <a:gd name="connsiteY47" fmla="*/ 1095464 h 4048526"/>
                <a:gd name="connsiteX48" fmla="*/ 4766873 w 8407031"/>
                <a:gd name="connsiteY48" fmla="*/ 1335307 h 4048526"/>
                <a:gd name="connsiteX49" fmla="*/ 4811843 w 8407031"/>
                <a:gd name="connsiteY49" fmla="*/ 1575149 h 4048526"/>
                <a:gd name="connsiteX50" fmla="*/ 4916774 w 8407031"/>
                <a:gd name="connsiteY50" fmla="*/ 1829982 h 4048526"/>
                <a:gd name="connsiteX51" fmla="*/ 4976735 w 8407031"/>
                <a:gd name="connsiteY51" fmla="*/ 2099805 h 4048526"/>
                <a:gd name="connsiteX52" fmla="*/ 5006715 w 8407031"/>
                <a:gd name="connsiteY52" fmla="*/ 2279687 h 4048526"/>
                <a:gd name="connsiteX53" fmla="*/ 5096656 w 8407031"/>
                <a:gd name="connsiteY53" fmla="*/ 2534520 h 4048526"/>
                <a:gd name="connsiteX54" fmla="*/ 5171607 w 8407031"/>
                <a:gd name="connsiteY54" fmla="*/ 2714402 h 4048526"/>
                <a:gd name="connsiteX55" fmla="*/ 5261548 w 8407031"/>
                <a:gd name="connsiteY55" fmla="*/ 2909274 h 4048526"/>
                <a:gd name="connsiteX56" fmla="*/ 5306518 w 8407031"/>
                <a:gd name="connsiteY56" fmla="*/ 3059175 h 4048526"/>
                <a:gd name="connsiteX57" fmla="*/ 5366479 w 8407031"/>
                <a:gd name="connsiteY57" fmla="*/ 3239057 h 4048526"/>
                <a:gd name="connsiteX58" fmla="*/ 5456420 w 8407031"/>
                <a:gd name="connsiteY58" fmla="*/ 3358979 h 4048526"/>
                <a:gd name="connsiteX59" fmla="*/ 5531371 w 8407031"/>
                <a:gd name="connsiteY59" fmla="*/ 3478900 h 4048526"/>
                <a:gd name="connsiteX60" fmla="*/ 5576341 w 8407031"/>
                <a:gd name="connsiteY60" fmla="*/ 3568841 h 4048526"/>
                <a:gd name="connsiteX61" fmla="*/ 5681273 w 8407031"/>
                <a:gd name="connsiteY61" fmla="*/ 3688762 h 4048526"/>
                <a:gd name="connsiteX62" fmla="*/ 5726243 w 8407031"/>
                <a:gd name="connsiteY62" fmla="*/ 3748723 h 4048526"/>
                <a:gd name="connsiteX63" fmla="*/ 5786204 w 8407031"/>
                <a:gd name="connsiteY63" fmla="*/ 3793693 h 4048526"/>
                <a:gd name="connsiteX64" fmla="*/ 5861154 w 8407031"/>
                <a:gd name="connsiteY64" fmla="*/ 3838664 h 4048526"/>
                <a:gd name="connsiteX65" fmla="*/ 5921115 w 8407031"/>
                <a:gd name="connsiteY65" fmla="*/ 3868644 h 4048526"/>
                <a:gd name="connsiteX66" fmla="*/ 5996066 w 8407031"/>
                <a:gd name="connsiteY66" fmla="*/ 3928605 h 4048526"/>
                <a:gd name="connsiteX67" fmla="*/ 6056027 w 8407031"/>
                <a:gd name="connsiteY67" fmla="*/ 3958585 h 4048526"/>
                <a:gd name="connsiteX68" fmla="*/ 6115987 w 8407031"/>
                <a:gd name="connsiteY68" fmla="*/ 3943595 h 4048526"/>
                <a:gd name="connsiteX69" fmla="*/ 6220918 w 8407031"/>
                <a:gd name="connsiteY69" fmla="*/ 3973575 h 4048526"/>
                <a:gd name="connsiteX70" fmla="*/ 6310859 w 8407031"/>
                <a:gd name="connsiteY70" fmla="*/ 3988566 h 4048526"/>
                <a:gd name="connsiteX71" fmla="*/ 6520722 w 8407031"/>
                <a:gd name="connsiteY71" fmla="*/ 4018546 h 4048526"/>
                <a:gd name="connsiteX72" fmla="*/ 6730584 w 8407031"/>
                <a:gd name="connsiteY72" fmla="*/ 4033536 h 4048526"/>
                <a:gd name="connsiteX73" fmla="*/ 6955436 w 8407031"/>
                <a:gd name="connsiteY73" fmla="*/ 4033536 h 4048526"/>
                <a:gd name="connsiteX74" fmla="*/ 7210269 w 8407031"/>
                <a:gd name="connsiteY74" fmla="*/ 4018546 h 4048526"/>
                <a:gd name="connsiteX75" fmla="*/ 7420132 w 8407031"/>
                <a:gd name="connsiteY75" fmla="*/ 4033536 h 4048526"/>
                <a:gd name="connsiteX76" fmla="*/ 7659974 w 8407031"/>
                <a:gd name="connsiteY76" fmla="*/ 4033536 h 4048526"/>
                <a:gd name="connsiteX77" fmla="*/ 7854846 w 8407031"/>
                <a:gd name="connsiteY77" fmla="*/ 4033536 h 4048526"/>
                <a:gd name="connsiteX78" fmla="*/ 7998034 w 8407031"/>
                <a:gd name="connsiteY78" fmla="*/ 4009021 h 4048526"/>
                <a:gd name="connsiteX79" fmla="*/ 8191500 w 8407031"/>
                <a:gd name="connsiteY79" fmla="*/ 4011675 h 4048526"/>
                <a:gd name="connsiteX80" fmla="*/ 8405110 w 8407031"/>
                <a:gd name="connsiteY80" fmla="*/ 3947811 h 4048526"/>
                <a:gd name="connsiteX81" fmla="*/ 8298930 w 8407031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32158 w 8397664"/>
                <a:gd name="connsiteY42" fmla="*/ 1960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17141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30556 w 8397664"/>
                <a:gd name="connsiteY46" fmla="*/ 8475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60733 w 8397664"/>
                <a:gd name="connsiteY42" fmla="*/ 24844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5192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097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64696 w 8397664"/>
                <a:gd name="connsiteY78" fmla="*/ 4032834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401367"/>
                <a:gd name="connsiteY0" fmla="*/ 4033536 h 4048526"/>
                <a:gd name="connsiteX1" fmla="*/ 539646 w 8401367"/>
                <a:gd name="connsiteY1" fmla="*/ 4033536 h 4048526"/>
                <a:gd name="connsiteX2" fmla="*/ 989351 w 8401367"/>
                <a:gd name="connsiteY2" fmla="*/ 4048526 h 4048526"/>
                <a:gd name="connsiteX3" fmla="*/ 1409076 w 8401367"/>
                <a:gd name="connsiteY3" fmla="*/ 4048526 h 4048526"/>
                <a:gd name="connsiteX4" fmla="*/ 1648918 w 8401367"/>
                <a:gd name="connsiteY4" fmla="*/ 4033536 h 4048526"/>
                <a:gd name="connsiteX5" fmla="*/ 1723869 w 8401367"/>
                <a:gd name="connsiteY5" fmla="*/ 4033536 h 4048526"/>
                <a:gd name="connsiteX6" fmla="*/ 1843791 w 8401367"/>
                <a:gd name="connsiteY6" fmla="*/ 4033536 h 4048526"/>
                <a:gd name="connsiteX7" fmla="*/ 1963712 w 8401367"/>
                <a:gd name="connsiteY7" fmla="*/ 4033536 h 4048526"/>
                <a:gd name="connsiteX8" fmla="*/ 2068643 w 8401367"/>
                <a:gd name="connsiteY8" fmla="*/ 4018546 h 4048526"/>
                <a:gd name="connsiteX9" fmla="*/ 2158584 w 8401367"/>
                <a:gd name="connsiteY9" fmla="*/ 3988566 h 4048526"/>
                <a:gd name="connsiteX10" fmla="*/ 2233535 w 8401367"/>
                <a:gd name="connsiteY10" fmla="*/ 3958585 h 4048526"/>
                <a:gd name="connsiteX11" fmla="*/ 2293495 w 8401367"/>
                <a:gd name="connsiteY11" fmla="*/ 3928605 h 4048526"/>
                <a:gd name="connsiteX12" fmla="*/ 2353456 w 8401367"/>
                <a:gd name="connsiteY12" fmla="*/ 3913615 h 4048526"/>
                <a:gd name="connsiteX13" fmla="*/ 2428407 w 8401367"/>
                <a:gd name="connsiteY13" fmla="*/ 3868644 h 4048526"/>
                <a:gd name="connsiteX14" fmla="*/ 2503358 w 8401367"/>
                <a:gd name="connsiteY14" fmla="*/ 3823674 h 4048526"/>
                <a:gd name="connsiteX15" fmla="*/ 2563318 w 8401367"/>
                <a:gd name="connsiteY15" fmla="*/ 3778703 h 4048526"/>
                <a:gd name="connsiteX16" fmla="*/ 2638269 w 8401367"/>
                <a:gd name="connsiteY16" fmla="*/ 3688762 h 4048526"/>
                <a:gd name="connsiteX17" fmla="*/ 2683240 w 8401367"/>
                <a:gd name="connsiteY17" fmla="*/ 3643792 h 4048526"/>
                <a:gd name="connsiteX18" fmla="*/ 2758191 w 8401367"/>
                <a:gd name="connsiteY18" fmla="*/ 3508880 h 4048526"/>
                <a:gd name="connsiteX19" fmla="*/ 2833141 w 8401367"/>
                <a:gd name="connsiteY19" fmla="*/ 3433930 h 4048526"/>
                <a:gd name="connsiteX20" fmla="*/ 2908092 w 8401367"/>
                <a:gd name="connsiteY20" fmla="*/ 3254048 h 4048526"/>
                <a:gd name="connsiteX21" fmla="*/ 2983043 w 8401367"/>
                <a:gd name="connsiteY21" fmla="*/ 3104146 h 4048526"/>
                <a:gd name="connsiteX22" fmla="*/ 3043004 w 8401367"/>
                <a:gd name="connsiteY22" fmla="*/ 2939254 h 4048526"/>
                <a:gd name="connsiteX23" fmla="*/ 3117954 w 8401367"/>
                <a:gd name="connsiteY23" fmla="*/ 2744382 h 4048526"/>
                <a:gd name="connsiteX24" fmla="*/ 3192905 w 8401367"/>
                <a:gd name="connsiteY24" fmla="*/ 2534520 h 4048526"/>
                <a:gd name="connsiteX25" fmla="*/ 3252866 w 8401367"/>
                <a:gd name="connsiteY25" fmla="*/ 2324657 h 4048526"/>
                <a:gd name="connsiteX26" fmla="*/ 3314232 w 8401367"/>
                <a:gd name="connsiteY26" fmla="*/ 2113390 h 4048526"/>
                <a:gd name="connsiteX27" fmla="*/ 3357797 w 8401367"/>
                <a:gd name="connsiteY27" fmla="*/ 1934913 h 4048526"/>
                <a:gd name="connsiteX28" fmla="*/ 3416352 w 8401367"/>
                <a:gd name="connsiteY28" fmla="*/ 1774237 h 4048526"/>
                <a:gd name="connsiteX29" fmla="*/ 3477718 w 8401367"/>
                <a:gd name="connsiteY29" fmla="*/ 1575149 h 4048526"/>
                <a:gd name="connsiteX30" fmla="*/ 3522689 w 8401367"/>
                <a:gd name="connsiteY30" fmla="*/ 1380277 h 4048526"/>
                <a:gd name="connsiteX31" fmla="*/ 3582650 w 8401367"/>
                <a:gd name="connsiteY31" fmla="*/ 1140434 h 4048526"/>
                <a:gd name="connsiteX32" fmla="*/ 3672591 w 8401367"/>
                <a:gd name="connsiteY32" fmla="*/ 885602 h 4048526"/>
                <a:gd name="connsiteX33" fmla="*/ 3732551 w 8401367"/>
                <a:gd name="connsiteY33" fmla="*/ 690730 h 4048526"/>
                <a:gd name="connsiteX34" fmla="*/ 3807502 w 8401367"/>
                <a:gd name="connsiteY34" fmla="*/ 480867 h 4048526"/>
                <a:gd name="connsiteX35" fmla="*/ 3867463 w 8401367"/>
                <a:gd name="connsiteY35" fmla="*/ 330966 h 4048526"/>
                <a:gd name="connsiteX36" fmla="*/ 3913838 w 8401367"/>
                <a:gd name="connsiteY36" fmla="*/ 215807 h 4048526"/>
                <a:gd name="connsiteX37" fmla="*/ 3987384 w 8401367"/>
                <a:gd name="connsiteY37" fmla="*/ 106113 h 4048526"/>
                <a:gd name="connsiteX38" fmla="*/ 4062335 w 8401367"/>
                <a:gd name="connsiteY38" fmla="*/ 16172 h 4048526"/>
                <a:gd name="connsiteX39" fmla="*/ 4152276 w 8401367"/>
                <a:gd name="connsiteY39" fmla="*/ 1182 h 4048526"/>
                <a:gd name="connsiteX40" fmla="*/ 4227227 w 8401367"/>
                <a:gd name="connsiteY40" fmla="*/ 31162 h 4048526"/>
                <a:gd name="connsiteX41" fmla="*/ 4295307 w 8401367"/>
                <a:gd name="connsiteY41" fmla="*/ 119698 h 4048526"/>
                <a:gd name="connsiteX42" fmla="*/ 4370258 w 8401367"/>
                <a:gd name="connsiteY42" fmla="*/ 229391 h 4048526"/>
                <a:gd name="connsiteX43" fmla="*/ 4426862 w 8401367"/>
                <a:gd name="connsiteY43" fmla="*/ 345253 h 4048526"/>
                <a:gd name="connsiteX44" fmla="*/ 4478000 w 8401367"/>
                <a:gd name="connsiteY44" fmla="*/ 480867 h 4048526"/>
                <a:gd name="connsiteX45" fmla="*/ 4551545 w 8401367"/>
                <a:gd name="connsiteY45" fmla="*/ 680502 h 4048526"/>
                <a:gd name="connsiteX46" fmla="*/ 4621031 w 8401367"/>
                <a:gd name="connsiteY46" fmla="*/ 866552 h 4048526"/>
                <a:gd name="connsiteX47" fmla="*/ 4691922 w 8401367"/>
                <a:gd name="connsiteY47" fmla="*/ 1095464 h 4048526"/>
                <a:gd name="connsiteX48" fmla="*/ 4766873 w 8401367"/>
                <a:gd name="connsiteY48" fmla="*/ 1335307 h 4048526"/>
                <a:gd name="connsiteX49" fmla="*/ 4849943 w 8401367"/>
                <a:gd name="connsiteY49" fmla="*/ 1594199 h 4048526"/>
                <a:gd name="connsiteX50" fmla="*/ 4916774 w 8401367"/>
                <a:gd name="connsiteY50" fmla="*/ 1829982 h 4048526"/>
                <a:gd name="connsiteX51" fmla="*/ 4976735 w 8401367"/>
                <a:gd name="connsiteY51" fmla="*/ 2099805 h 4048526"/>
                <a:gd name="connsiteX52" fmla="*/ 5025765 w 8401367"/>
                <a:gd name="connsiteY52" fmla="*/ 2298737 h 4048526"/>
                <a:gd name="connsiteX53" fmla="*/ 5110943 w 8401367"/>
                <a:gd name="connsiteY53" fmla="*/ 2529758 h 4048526"/>
                <a:gd name="connsiteX54" fmla="*/ 5171607 w 8401367"/>
                <a:gd name="connsiteY54" fmla="*/ 2714402 h 4048526"/>
                <a:gd name="connsiteX55" fmla="*/ 5242498 w 8401367"/>
                <a:gd name="connsiteY55" fmla="*/ 2890224 h 4048526"/>
                <a:gd name="connsiteX56" fmla="*/ 5306518 w 8401367"/>
                <a:gd name="connsiteY56" fmla="*/ 3059175 h 4048526"/>
                <a:gd name="connsiteX57" fmla="*/ 5366479 w 8401367"/>
                <a:gd name="connsiteY57" fmla="*/ 3210482 h 4048526"/>
                <a:gd name="connsiteX58" fmla="*/ 5437370 w 8401367"/>
                <a:gd name="connsiteY58" fmla="*/ 3378029 h 4048526"/>
                <a:gd name="connsiteX59" fmla="*/ 5512321 w 8401367"/>
                <a:gd name="connsiteY59" fmla="*/ 3517000 h 4048526"/>
                <a:gd name="connsiteX60" fmla="*/ 5595391 w 8401367"/>
                <a:gd name="connsiteY60" fmla="*/ 3616466 h 4048526"/>
                <a:gd name="connsiteX61" fmla="*/ 5662223 w 8401367"/>
                <a:gd name="connsiteY61" fmla="*/ 3693525 h 4048526"/>
                <a:gd name="connsiteX62" fmla="*/ 5726243 w 8401367"/>
                <a:gd name="connsiteY62" fmla="*/ 3748723 h 4048526"/>
                <a:gd name="connsiteX63" fmla="*/ 5786204 w 8401367"/>
                <a:gd name="connsiteY63" fmla="*/ 3793693 h 4048526"/>
                <a:gd name="connsiteX64" fmla="*/ 5861154 w 8401367"/>
                <a:gd name="connsiteY64" fmla="*/ 3838664 h 4048526"/>
                <a:gd name="connsiteX65" fmla="*/ 5921115 w 8401367"/>
                <a:gd name="connsiteY65" fmla="*/ 3868644 h 4048526"/>
                <a:gd name="connsiteX66" fmla="*/ 5991304 w 8401367"/>
                <a:gd name="connsiteY66" fmla="*/ 3914317 h 4048526"/>
                <a:gd name="connsiteX67" fmla="*/ 6070315 w 8401367"/>
                <a:gd name="connsiteY67" fmla="*/ 3949060 h 4048526"/>
                <a:gd name="connsiteX68" fmla="*/ 6154087 w 8401367"/>
                <a:gd name="connsiteY68" fmla="*/ 3972170 h 4048526"/>
                <a:gd name="connsiteX69" fmla="*/ 6263781 w 8401367"/>
                <a:gd name="connsiteY69" fmla="*/ 4006913 h 4048526"/>
                <a:gd name="connsiteX70" fmla="*/ 6406109 w 8401367"/>
                <a:gd name="connsiteY70" fmla="*/ 4026666 h 4048526"/>
                <a:gd name="connsiteX71" fmla="*/ 6568347 w 8401367"/>
                <a:gd name="connsiteY71" fmla="*/ 4042359 h 4048526"/>
                <a:gd name="connsiteX72" fmla="*/ 6797259 w 8401367"/>
                <a:gd name="connsiteY72" fmla="*/ 4043061 h 4048526"/>
                <a:gd name="connsiteX73" fmla="*/ 6955436 w 8401367"/>
                <a:gd name="connsiteY73" fmla="*/ 4033536 h 4048526"/>
                <a:gd name="connsiteX74" fmla="*/ 7210269 w 8401367"/>
                <a:gd name="connsiteY74" fmla="*/ 4037596 h 4048526"/>
                <a:gd name="connsiteX75" fmla="*/ 7420132 w 8401367"/>
                <a:gd name="connsiteY75" fmla="*/ 4033536 h 4048526"/>
                <a:gd name="connsiteX76" fmla="*/ 7659974 w 8401367"/>
                <a:gd name="connsiteY76" fmla="*/ 4033536 h 4048526"/>
                <a:gd name="connsiteX77" fmla="*/ 7854846 w 8401367"/>
                <a:gd name="connsiteY77" fmla="*/ 4033536 h 4048526"/>
                <a:gd name="connsiteX78" fmla="*/ 7964696 w 8401367"/>
                <a:gd name="connsiteY78" fmla="*/ 4032834 h 4048526"/>
                <a:gd name="connsiteX79" fmla="*/ 8101012 w 8401367"/>
                <a:gd name="connsiteY79" fmla="*/ 4030725 h 4048526"/>
                <a:gd name="connsiteX80" fmla="*/ 8395585 w 8401367"/>
                <a:gd name="connsiteY80" fmla="*/ 3985911 h 4048526"/>
                <a:gd name="connsiteX81" fmla="*/ 8298930 w 8401367"/>
                <a:gd name="connsiteY81" fmla="*/ 3999496 h 4048526"/>
                <a:gd name="connsiteX0" fmla="*/ 0 w 8397162"/>
                <a:gd name="connsiteY0" fmla="*/ 4033536 h 4048526"/>
                <a:gd name="connsiteX1" fmla="*/ 539646 w 8397162"/>
                <a:gd name="connsiteY1" fmla="*/ 4033536 h 4048526"/>
                <a:gd name="connsiteX2" fmla="*/ 989351 w 8397162"/>
                <a:gd name="connsiteY2" fmla="*/ 4048526 h 4048526"/>
                <a:gd name="connsiteX3" fmla="*/ 1409076 w 8397162"/>
                <a:gd name="connsiteY3" fmla="*/ 4048526 h 4048526"/>
                <a:gd name="connsiteX4" fmla="*/ 1648918 w 8397162"/>
                <a:gd name="connsiteY4" fmla="*/ 4033536 h 4048526"/>
                <a:gd name="connsiteX5" fmla="*/ 1723869 w 8397162"/>
                <a:gd name="connsiteY5" fmla="*/ 4033536 h 4048526"/>
                <a:gd name="connsiteX6" fmla="*/ 1843791 w 8397162"/>
                <a:gd name="connsiteY6" fmla="*/ 4033536 h 4048526"/>
                <a:gd name="connsiteX7" fmla="*/ 1963712 w 8397162"/>
                <a:gd name="connsiteY7" fmla="*/ 4033536 h 4048526"/>
                <a:gd name="connsiteX8" fmla="*/ 2068643 w 8397162"/>
                <a:gd name="connsiteY8" fmla="*/ 4018546 h 4048526"/>
                <a:gd name="connsiteX9" fmla="*/ 2158584 w 8397162"/>
                <a:gd name="connsiteY9" fmla="*/ 3988566 h 4048526"/>
                <a:gd name="connsiteX10" fmla="*/ 2233535 w 8397162"/>
                <a:gd name="connsiteY10" fmla="*/ 3958585 h 4048526"/>
                <a:gd name="connsiteX11" fmla="*/ 2293495 w 8397162"/>
                <a:gd name="connsiteY11" fmla="*/ 3928605 h 4048526"/>
                <a:gd name="connsiteX12" fmla="*/ 2353456 w 8397162"/>
                <a:gd name="connsiteY12" fmla="*/ 3913615 h 4048526"/>
                <a:gd name="connsiteX13" fmla="*/ 2428407 w 8397162"/>
                <a:gd name="connsiteY13" fmla="*/ 3868644 h 4048526"/>
                <a:gd name="connsiteX14" fmla="*/ 2503358 w 8397162"/>
                <a:gd name="connsiteY14" fmla="*/ 3823674 h 4048526"/>
                <a:gd name="connsiteX15" fmla="*/ 2563318 w 8397162"/>
                <a:gd name="connsiteY15" fmla="*/ 3778703 h 4048526"/>
                <a:gd name="connsiteX16" fmla="*/ 2638269 w 8397162"/>
                <a:gd name="connsiteY16" fmla="*/ 3688762 h 4048526"/>
                <a:gd name="connsiteX17" fmla="*/ 2683240 w 8397162"/>
                <a:gd name="connsiteY17" fmla="*/ 3643792 h 4048526"/>
                <a:gd name="connsiteX18" fmla="*/ 2758191 w 8397162"/>
                <a:gd name="connsiteY18" fmla="*/ 3508880 h 4048526"/>
                <a:gd name="connsiteX19" fmla="*/ 2833141 w 8397162"/>
                <a:gd name="connsiteY19" fmla="*/ 3433930 h 4048526"/>
                <a:gd name="connsiteX20" fmla="*/ 2908092 w 8397162"/>
                <a:gd name="connsiteY20" fmla="*/ 3254048 h 4048526"/>
                <a:gd name="connsiteX21" fmla="*/ 2983043 w 8397162"/>
                <a:gd name="connsiteY21" fmla="*/ 3104146 h 4048526"/>
                <a:gd name="connsiteX22" fmla="*/ 3043004 w 8397162"/>
                <a:gd name="connsiteY22" fmla="*/ 2939254 h 4048526"/>
                <a:gd name="connsiteX23" fmla="*/ 3117954 w 8397162"/>
                <a:gd name="connsiteY23" fmla="*/ 2744382 h 4048526"/>
                <a:gd name="connsiteX24" fmla="*/ 3192905 w 8397162"/>
                <a:gd name="connsiteY24" fmla="*/ 2534520 h 4048526"/>
                <a:gd name="connsiteX25" fmla="*/ 3252866 w 8397162"/>
                <a:gd name="connsiteY25" fmla="*/ 2324657 h 4048526"/>
                <a:gd name="connsiteX26" fmla="*/ 3314232 w 8397162"/>
                <a:gd name="connsiteY26" fmla="*/ 2113390 h 4048526"/>
                <a:gd name="connsiteX27" fmla="*/ 3357797 w 8397162"/>
                <a:gd name="connsiteY27" fmla="*/ 1934913 h 4048526"/>
                <a:gd name="connsiteX28" fmla="*/ 3416352 w 8397162"/>
                <a:gd name="connsiteY28" fmla="*/ 1774237 h 4048526"/>
                <a:gd name="connsiteX29" fmla="*/ 3477718 w 8397162"/>
                <a:gd name="connsiteY29" fmla="*/ 1575149 h 4048526"/>
                <a:gd name="connsiteX30" fmla="*/ 3522689 w 8397162"/>
                <a:gd name="connsiteY30" fmla="*/ 1380277 h 4048526"/>
                <a:gd name="connsiteX31" fmla="*/ 3582650 w 8397162"/>
                <a:gd name="connsiteY31" fmla="*/ 1140434 h 4048526"/>
                <a:gd name="connsiteX32" fmla="*/ 3672591 w 8397162"/>
                <a:gd name="connsiteY32" fmla="*/ 885602 h 4048526"/>
                <a:gd name="connsiteX33" fmla="*/ 3732551 w 8397162"/>
                <a:gd name="connsiteY33" fmla="*/ 690730 h 4048526"/>
                <a:gd name="connsiteX34" fmla="*/ 3807502 w 8397162"/>
                <a:gd name="connsiteY34" fmla="*/ 480867 h 4048526"/>
                <a:gd name="connsiteX35" fmla="*/ 3867463 w 8397162"/>
                <a:gd name="connsiteY35" fmla="*/ 330966 h 4048526"/>
                <a:gd name="connsiteX36" fmla="*/ 3913838 w 8397162"/>
                <a:gd name="connsiteY36" fmla="*/ 215807 h 4048526"/>
                <a:gd name="connsiteX37" fmla="*/ 3987384 w 8397162"/>
                <a:gd name="connsiteY37" fmla="*/ 106113 h 4048526"/>
                <a:gd name="connsiteX38" fmla="*/ 4062335 w 8397162"/>
                <a:gd name="connsiteY38" fmla="*/ 16172 h 4048526"/>
                <a:gd name="connsiteX39" fmla="*/ 4152276 w 8397162"/>
                <a:gd name="connsiteY39" fmla="*/ 1182 h 4048526"/>
                <a:gd name="connsiteX40" fmla="*/ 4227227 w 8397162"/>
                <a:gd name="connsiteY40" fmla="*/ 31162 h 4048526"/>
                <a:gd name="connsiteX41" fmla="*/ 4295307 w 8397162"/>
                <a:gd name="connsiteY41" fmla="*/ 119698 h 4048526"/>
                <a:gd name="connsiteX42" fmla="*/ 4370258 w 8397162"/>
                <a:gd name="connsiteY42" fmla="*/ 229391 h 4048526"/>
                <a:gd name="connsiteX43" fmla="*/ 4426862 w 8397162"/>
                <a:gd name="connsiteY43" fmla="*/ 345253 h 4048526"/>
                <a:gd name="connsiteX44" fmla="*/ 4478000 w 8397162"/>
                <a:gd name="connsiteY44" fmla="*/ 480867 h 4048526"/>
                <a:gd name="connsiteX45" fmla="*/ 4551545 w 8397162"/>
                <a:gd name="connsiteY45" fmla="*/ 680502 h 4048526"/>
                <a:gd name="connsiteX46" fmla="*/ 4621031 w 8397162"/>
                <a:gd name="connsiteY46" fmla="*/ 866552 h 4048526"/>
                <a:gd name="connsiteX47" fmla="*/ 4691922 w 8397162"/>
                <a:gd name="connsiteY47" fmla="*/ 1095464 h 4048526"/>
                <a:gd name="connsiteX48" fmla="*/ 4766873 w 8397162"/>
                <a:gd name="connsiteY48" fmla="*/ 1335307 h 4048526"/>
                <a:gd name="connsiteX49" fmla="*/ 4849943 w 8397162"/>
                <a:gd name="connsiteY49" fmla="*/ 1594199 h 4048526"/>
                <a:gd name="connsiteX50" fmla="*/ 4916774 w 8397162"/>
                <a:gd name="connsiteY50" fmla="*/ 1829982 h 4048526"/>
                <a:gd name="connsiteX51" fmla="*/ 4976735 w 8397162"/>
                <a:gd name="connsiteY51" fmla="*/ 2099805 h 4048526"/>
                <a:gd name="connsiteX52" fmla="*/ 5025765 w 8397162"/>
                <a:gd name="connsiteY52" fmla="*/ 2298737 h 4048526"/>
                <a:gd name="connsiteX53" fmla="*/ 5110943 w 8397162"/>
                <a:gd name="connsiteY53" fmla="*/ 2529758 h 4048526"/>
                <a:gd name="connsiteX54" fmla="*/ 5171607 w 8397162"/>
                <a:gd name="connsiteY54" fmla="*/ 2714402 h 4048526"/>
                <a:gd name="connsiteX55" fmla="*/ 5242498 w 8397162"/>
                <a:gd name="connsiteY55" fmla="*/ 2890224 h 4048526"/>
                <a:gd name="connsiteX56" fmla="*/ 5306518 w 8397162"/>
                <a:gd name="connsiteY56" fmla="*/ 3059175 h 4048526"/>
                <a:gd name="connsiteX57" fmla="*/ 5366479 w 8397162"/>
                <a:gd name="connsiteY57" fmla="*/ 3210482 h 4048526"/>
                <a:gd name="connsiteX58" fmla="*/ 5437370 w 8397162"/>
                <a:gd name="connsiteY58" fmla="*/ 3378029 h 4048526"/>
                <a:gd name="connsiteX59" fmla="*/ 5512321 w 8397162"/>
                <a:gd name="connsiteY59" fmla="*/ 3517000 h 4048526"/>
                <a:gd name="connsiteX60" fmla="*/ 5595391 w 8397162"/>
                <a:gd name="connsiteY60" fmla="*/ 3616466 h 4048526"/>
                <a:gd name="connsiteX61" fmla="*/ 5662223 w 8397162"/>
                <a:gd name="connsiteY61" fmla="*/ 3693525 h 4048526"/>
                <a:gd name="connsiteX62" fmla="*/ 5726243 w 8397162"/>
                <a:gd name="connsiteY62" fmla="*/ 3748723 h 4048526"/>
                <a:gd name="connsiteX63" fmla="*/ 5786204 w 8397162"/>
                <a:gd name="connsiteY63" fmla="*/ 3793693 h 4048526"/>
                <a:gd name="connsiteX64" fmla="*/ 5861154 w 8397162"/>
                <a:gd name="connsiteY64" fmla="*/ 3838664 h 4048526"/>
                <a:gd name="connsiteX65" fmla="*/ 5921115 w 8397162"/>
                <a:gd name="connsiteY65" fmla="*/ 3868644 h 4048526"/>
                <a:gd name="connsiteX66" fmla="*/ 5991304 w 8397162"/>
                <a:gd name="connsiteY66" fmla="*/ 3914317 h 4048526"/>
                <a:gd name="connsiteX67" fmla="*/ 6070315 w 8397162"/>
                <a:gd name="connsiteY67" fmla="*/ 3949060 h 4048526"/>
                <a:gd name="connsiteX68" fmla="*/ 6154087 w 8397162"/>
                <a:gd name="connsiteY68" fmla="*/ 3972170 h 4048526"/>
                <a:gd name="connsiteX69" fmla="*/ 6263781 w 8397162"/>
                <a:gd name="connsiteY69" fmla="*/ 4006913 h 4048526"/>
                <a:gd name="connsiteX70" fmla="*/ 6406109 w 8397162"/>
                <a:gd name="connsiteY70" fmla="*/ 4026666 h 4048526"/>
                <a:gd name="connsiteX71" fmla="*/ 6568347 w 8397162"/>
                <a:gd name="connsiteY71" fmla="*/ 4042359 h 4048526"/>
                <a:gd name="connsiteX72" fmla="*/ 6797259 w 8397162"/>
                <a:gd name="connsiteY72" fmla="*/ 4043061 h 4048526"/>
                <a:gd name="connsiteX73" fmla="*/ 6955436 w 8397162"/>
                <a:gd name="connsiteY73" fmla="*/ 4033536 h 4048526"/>
                <a:gd name="connsiteX74" fmla="*/ 7210269 w 8397162"/>
                <a:gd name="connsiteY74" fmla="*/ 4037596 h 4048526"/>
                <a:gd name="connsiteX75" fmla="*/ 7420132 w 8397162"/>
                <a:gd name="connsiteY75" fmla="*/ 4033536 h 4048526"/>
                <a:gd name="connsiteX76" fmla="*/ 7659974 w 8397162"/>
                <a:gd name="connsiteY76" fmla="*/ 4033536 h 4048526"/>
                <a:gd name="connsiteX77" fmla="*/ 7854846 w 8397162"/>
                <a:gd name="connsiteY77" fmla="*/ 4033536 h 4048526"/>
                <a:gd name="connsiteX78" fmla="*/ 7964696 w 8397162"/>
                <a:gd name="connsiteY78" fmla="*/ 4032834 h 4048526"/>
                <a:gd name="connsiteX79" fmla="*/ 8101012 w 8397162"/>
                <a:gd name="connsiteY79" fmla="*/ 4030725 h 4048526"/>
                <a:gd name="connsiteX80" fmla="*/ 8395585 w 8397162"/>
                <a:gd name="connsiteY80" fmla="*/ 3985911 h 4048526"/>
                <a:gd name="connsiteX81" fmla="*/ 8222730 w 8397162"/>
                <a:gd name="connsiteY81" fmla="*/ 4028071 h 4048526"/>
                <a:gd name="connsiteX0" fmla="*/ 0 w 8408024"/>
                <a:gd name="connsiteY0" fmla="*/ 4033536 h 4068471"/>
                <a:gd name="connsiteX1" fmla="*/ 539646 w 8408024"/>
                <a:gd name="connsiteY1" fmla="*/ 4033536 h 4068471"/>
                <a:gd name="connsiteX2" fmla="*/ 989351 w 8408024"/>
                <a:gd name="connsiteY2" fmla="*/ 4048526 h 4068471"/>
                <a:gd name="connsiteX3" fmla="*/ 1409076 w 8408024"/>
                <a:gd name="connsiteY3" fmla="*/ 4048526 h 4068471"/>
                <a:gd name="connsiteX4" fmla="*/ 1648918 w 8408024"/>
                <a:gd name="connsiteY4" fmla="*/ 4033536 h 4068471"/>
                <a:gd name="connsiteX5" fmla="*/ 1723869 w 8408024"/>
                <a:gd name="connsiteY5" fmla="*/ 4033536 h 4068471"/>
                <a:gd name="connsiteX6" fmla="*/ 1843791 w 8408024"/>
                <a:gd name="connsiteY6" fmla="*/ 4033536 h 4068471"/>
                <a:gd name="connsiteX7" fmla="*/ 1963712 w 8408024"/>
                <a:gd name="connsiteY7" fmla="*/ 4033536 h 4068471"/>
                <a:gd name="connsiteX8" fmla="*/ 2068643 w 8408024"/>
                <a:gd name="connsiteY8" fmla="*/ 4018546 h 4068471"/>
                <a:gd name="connsiteX9" fmla="*/ 2158584 w 8408024"/>
                <a:gd name="connsiteY9" fmla="*/ 3988566 h 4068471"/>
                <a:gd name="connsiteX10" fmla="*/ 2233535 w 8408024"/>
                <a:gd name="connsiteY10" fmla="*/ 3958585 h 4068471"/>
                <a:gd name="connsiteX11" fmla="*/ 2293495 w 8408024"/>
                <a:gd name="connsiteY11" fmla="*/ 3928605 h 4068471"/>
                <a:gd name="connsiteX12" fmla="*/ 2353456 w 8408024"/>
                <a:gd name="connsiteY12" fmla="*/ 3913615 h 4068471"/>
                <a:gd name="connsiteX13" fmla="*/ 2428407 w 8408024"/>
                <a:gd name="connsiteY13" fmla="*/ 3868644 h 4068471"/>
                <a:gd name="connsiteX14" fmla="*/ 2503358 w 8408024"/>
                <a:gd name="connsiteY14" fmla="*/ 3823674 h 4068471"/>
                <a:gd name="connsiteX15" fmla="*/ 2563318 w 8408024"/>
                <a:gd name="connsiteY15" fmla="*/ 3778703 h 4068471"/>
                <a:gd name="connsiteX16" fmla="*/ 2638269 w 8408024"/>
                <a:gd name="connsiteY16" fmla="*/ 3688762 h 4068471"/>
                <a:gd name="connsiteX17" fmla="*/ 2683240 w 8408024"/>
                <a:gd name="connsiteY17" fmla="*/ 3643792 h 4068471"/>
                <a:gd name="connsiteX18" fmla="*/ 2758191 w 8408024"/>
                <a:gd name="connsiteY18" fmla="*/ 3508880 h 4068471"/>
                <a:gd name="connsiteX19" fmla="*/ 2833141 w 8408024"/>
                <a:gd name="connsiteY19" fmla="*/ 3433930 h 4068471"/>
                <a:gd name="connsiteX20" fmla="*/ 2908092 w 8408024"/>
                <a:gd name="connsiteY20" fmla="*/ 3254048 h 4068471"/>
                <a:gd name="connsiteX21" fmla="*/ 2983043 w 8408024"/>
                <a:gd name="connsiteY21" fmla="*/ 3104146 h 4068471"/>
                <a:gd name="connsiteX22" fmla="*/ 3043004 w 8408024"/>
                <a:gd name="connsiteY22" fmla="*/ 2939254 h 4068471"/>
                <a:gd name="connsiteX23" fmla="*/ 3117954 w 8408024"/>
                <a:gd name="connsiteY23" fmla="*/ 2744382 h 4068471"/>
                <a:gd name="connsiteX24" fmla="*/ 3192905 w 8408024"/>
                <a:gd name="connsiteY24" fmla="*/ 2534520 h 4068471"/>
                <a:gd name="connsiteX25" fmla="*/ 3252866 w 8408024"/>
                <a:gd name="connsiteY25" fmla="*/ 2324657 h 4068471"/>
                <a:gd name="connsiteX26" fmla="*/ 3314232 w 8408024"/>
                <a:gd name="connsiteY26" fmla="*/ 2113390 h 4068471"/>
                <a:gd name="connsiteX27" fmla="*/ 3357797 w 8408024"/>
                <a:gd name="connsiteY27" fmla="*/ 1934913 h 4068471"/>
                <a:gd name="connsiteX28" fmla="*/ 3416352 w 8408024"/>
                <a:gd name="connsiteY28" fmla="*/ 1774237 h 4068471"/>
                <a:gd name="connsiteX29" fmla="*/ 3477718 w 8408024"/>
                <a:gd name="connsiteY29" fmla="*/ 1575149 h 4068471"/>
                <a:gd name="connsiteX30" fmla="*/ 3522689 w 8408024"/>
                <a:gd name="connsiteY30" fmla="*/ 1380277 h 4068471"/>
                <a:gd name="connsiteX31" fmla="*/ 3582650 w 8408024"/>
                <a:gd name="connsiteY31" fmla="*/ 1140434 h 4068471"/>
                <a:gd name="connsiteX32" fmla="*/ 3672591 w 8408024"/>
                <a:gd name="connsiteY32" fmla="*/ 885602 h 4068471"/>
                <a:gd name="connsiteX33" fmla="*/ 3732551 w 8408024"/>
                <a:gd name="connsiteY33" fmla="*/ 690730 h 4068471"/>
                <a:gd name="connsiteX34" fmla="*/ 3807502 w 8408024"/>
                <a:gd name="connsiteY34" fmla="*/ 480867 h 4068471"/>
                <a:gd name="connsiteX35" fmla="*/ 3867463 w 8408024"/>
                <a:gd name="connsiteY35" fmla="*/ 330966 h 4068471"/>
                <a:gd name="connsiteX36" fmla="*/ 3913838 w 8408024"/>
                <a:gd name="connsiteY36" fmla="*/ 215807 h 4068471"/>
                <a:gd name="connsiteX37" fmla="*/ 3987384 w 8408024"/>
                <a:gd name="connsiteY37" fmla="*/ 106113 h 4068471"/>
                <a:gd name="connsiteX38" fmla="*/ 4062335 w 8408024"/>
                <a:gd name="connsiteY38" fmla="*/ 16172 h 4068471"/>
                <a:gd name="connsiteX39" fmla="*/ 4152276 w 8408024"/>
                <a:gd name="connsiteY39" fmla="*/ 1182 h 4068471"/>
                <a:gd name="connsiteX40" fmla="*/ 4227227 w 8408024"/>
                <a:gd name="connsiteY40" fmla="*/ 31162 h 4068471"/>
                <a:gd name="connsiteX41" fmla="*/ 4295307 w 8408024"/>
                <a:gd name="connsiteY41" fmla="*/ 119698 h 4068471"/>
                <a:gd name="connsiteX42" fmla="*/ 4370258 w 8408024"/>
                <a:gd name="connsiteY42" fmla="*/ 229391 h 4068471"/>
                <a:gd name="connsiteX43" fmla="*/ 4426862 w 8408024"/>
                <a:gd name="connsiteY43" fmla="*/ 345253 h 4068471"/>
                <a:gd name="connsiteX44" fmla="*/ 4478000 w 8408024"/>
                <a:gd name="connsiteY44" fmla="*/ 480867 h 4068471"/>
                <a:gd name="connsiteX45" fmla="*/ 4551545 w 8408024"/>
                <a:gd name="connsiteY45" fmla="*/ 680502 h 4068471"/>
                <a:gd name="connsiteX46" fmla="*/ 4621031 w 8408024"/>
                <a:gd name="connsiteY46" fmla="*/ 866552 h 4068471"/>
                <a:gd name="connsiteX47" fmla="*/ 4691922 w 8408024"/>
                <a:gd name="connsiteY47" fmla="*/ 1095464 h 4068471"/>
                <a:gd name="connsiteX48" fmla="*/ 4766873 w 8408024"/>
                <a:gd name="connsiteY48" fmla="*/ 1335307 h 4068471"/>
                <a:gd name="connsiteX49" fmla="*/ 4849943 w 8408024"/>
                <a:gd name="connsiteY49" fmla="*/ 1594199 h 4068471"/>
                <a:gd name="connsiteX50" fmla="*/ 4916774 w 8408024"/>
                <a:gd name="connsiteY50" fmla="*/ 1829982 h 4068471"/>
                <a:gd name="connsiteX51" fmla="*/ 4976735 w 8408024"/>
                <a:gd name="connsiteY51" fmla="*/ 2099805 h 4068471"/>
                <a:gd name="connsiteX52" fmla="*/ 5025765 w 8408024"/>
                <a:gd name="connsiteY52" fmla="*/ 2298737 h 4068471"/>
                <a:gd name="connsiteX53" fmla="*/ 5110943 w 8408024"/>
                <a:gd name="connsiteY53" fmla="*/ 2529758 h 4068471"/>
                <a:gd name="connsiteX54" fmla="*/ 5171607 w 8408024"/>
                <a:gd name="connsiteY54" fmla="*/ 2714402 h 4068471"/>
                <a:gd name="connsiteX55" fmla="*/ 5242498 w 8408024"/>
                <a:gd name="connsiteY55" fmla="*/ 2890224 h 4068471"/>
                <a:gd name="connsiteX56" fmla="*/ 5306518 w 8408024"/>
                <a:gd name="connsiteY56" fmla="*/ 3059175 h 4068471"/>
                <a:gd name="connsiteX57" fmla="*/ 5366479 w 8408024"/>
                <a:gd name="connsiteY57" fmla="*/ 3210482 h 4068471"/>
                <a:gd name="connsiteX58" fmla="*/ 5437370 w 8408024"/>
                <a:gd name="connsiteY58" fmla="*/ 3378029 h 4068471"/>
                <a:gd name="connsiteX59" fmla="*/ 5512321 w 8408024"/>
                <a:gd name="connsiteY59" fmla="*/ 3517000 h 4068471"/>
                <a:gd name="connsiteX60" fmla="*/ 5595391 w 8408024"/>
                <a:gd name="connsiteY60" fmla="*/ 3616466 h 4068471"/>
                <a:gd name="connsiteX61" fmla="*/ 5662223 w 8408024"/>
                <a:gd name="connsiteY61" fmla="*/ 3693525 h 4068471"/>
                <a:gd name="connsiteX62" fmla="*/ 5726243 w 8408024"/>
                <a:gd name="connsiteY62" fmla="*/ 3748723 h 4068471"/>
                <a:gd name="connsiteX63" fmla="*/ 5786204 w 8408024"/>
                <a:gd name="connsiteY63" fmla="*/ 3793693 h 4068471"/>
                <a:gd name="connsiteX64" fmla="*/ 5861154 w 8408024"/>
                <a:gd name="connsiteY64" fmla="*/ 3838664 h 4068471"/>
                <a:gd name="connsiteX65" fmla="*/ 5921115 w 8408024"/>
                <a:gd name="connsiteY65" fmla="*/ 3868644 h 4068471"/>
                <a:gd name="connsiteX66" fmla="*/ 5991304 w 8408024"/>
                <a:gd name="connsiteY66" fmla="*/ 3914317 h 4068471"/>
                <a:gd name="connsiteX67" fmla="*/ 6070315 w 8408024"/>
                <a:gd name="connsiteY67" fmla="*/ 3949060 h 4068471"/>
                <a:gd name="connsiteX68" fmla="*/ 6154087 w 8408024"/>
                <a:gd name="connsiteY68" fmla="*/ 3972170 h 4068471"/>
                <a:gd name="connsiteX69" fmla="*/ 6263781 w 8408024"/>
                <a:gd name="connsiteY69" fmla="*/ 4006913 h 4068471"/>
                <a:gd name="connsiteX70" fmla="*/ 6406109 w 8408024"/>
                <a:gd name="connsiteY70" fmla="*/ 4026666 h 4068471"/>
                <a:gd name="connsiteX71" fmla="*/ 6568347 w 8408024"/>
                <a:gd name="connsiteY71" fmla="*/ 4042359 h 4068471"/>
                <a:gd name="connsiteX72" fmla="*/ 6797259 w 8408024"/>
                <a:gd name="connsiteY72" fmla="*/ 4043061 h 4068471"/>
                <a:gd name="connsiteX73" fmla="*/ 6955436 w 8408024"/>
                <a:gd name="connsiteY73" fmla="*/ 4033536 h 4068471"/>
                <a:gd name="connsiteX74" fmla="*/ 7210269 w 8408024"/>
                <a:gd name="connsiteY74" fmla="*/ 4037596 h 4068471"/>
                <a:gd name="connsiteX75" fmla="*/ 7420132 w 8408024"/>
                <a:gd name="connsiteY75" fmla="*/ 4033536 h 4068471"/>
                <a:gd name="connsiteX76" fmla="*/ 7659974 w 8408024"/>
                <a:gd name="connsiteY76" fmla="*/ 4033536 h 4068471"/>
                <a:gd name="connsiteX77" fmla="*/ 7854846 w 8408024"/>
                <a:gd name="connsiteY77" fmla="*/ 4033536 h 4068471"/>
                <a:gd name="connsiteX78" fmla="*/ 7964696 w 8408024"/>
                <a:gd name="connsiteY78" fmla="*/ 4032834 h 4068471"/>
                <a:gd name="connsiteX79" fmla="*/ 8101012 w 8408024"/>
                <a:gd name="connsiteY79" fmla="*/ 4030725 h 4068471"/>
                <a:gd name="connsiteX80" fmla="*/ 8395585 w 8408024"/>
                <a:gd name="connsiteY80" fmla="*/ 3985911 h 4068471"/>
                <a:gd name="connsiteX81" fmla="*/ 8222730 w 8408024"/>
                <a:gd name="connsiteY81" fmla="*/ 4028071 h 4068471"/>
                <a:gd name="connsiteX0" fmla="*/ 0 w 8402239"/>
                <a:gd name="connsiteY0" fmla="*/ 4033536 h 4068471"/>
                <a:gd name="connsiteX1" fmla="*/ 539646 w 8402239"/>
                <a:gd name="connsiteY1" fmla="*/ 4033536 h 4068471"/>
                <a:gd name="connsiteX2" fmla="*/ 989351 w 8402239"/>
                <a:gd name="connsiteY2" fmla="*/ 4048526 h 4068471"/>
                <a:gd name="connsiteX3" fmla="*/ 1409076 w 8402239"/>
                <a:gd name="connsiteY3" fmla="*/ 4048526 h 4068471"/>
                <a:gd name="connsiteX4" fmla="*/ 1648918 w 8402239"/>
                <a:gd name="connsiteY4" fmla="*/ 4033536 h 4068471"/>
                <a:gd name="connsiteX5" fmla="*/ 1723869 w 8402239"/>
                <a:gd name="connsiteY5" fmla="*/ 4033536 h 4068471"/>
                <a:gd name="connsiteX6" fmla="*/ 1843791 w 8402239"/>
                <a:gd name="connsiteY6" fmla="*/ 4033536 h 4068471"/>
                <a:gd name="connsiteX7" fmla="*/ 1963712 w 8402239"/>
                <a:gd name="connsiteY7" fmla="*/ 4033536 h 4068471"/>
                <a:gd name="connsiteX8" fmla="*/ 2068643 w 8402239"/>
                <a:gd name="connsiteY8" fmla="*/ 4018546 h 4068471"/>
                <a:gd name="connsiteX9" fmla="*/ 2158584 w 8402239"/>
                <a:gd name="connsiteY9" fmla="*/ 3988566 h 4068471"/>
                <a:gd name="connsiteX10" fmla="*/ 2233535 w 8402239"/>
                <a:gd name="connsiteY10" fmla="*/ 3958585 h 4068471"/>
                <a:gd name="connsiteX11" fmla="*/ 2293495 w 8402239"/>
                <a:gd name="connsiteY11" fmla="*/ 3928605 h 4068471"/>
                <a:gd name="connsiteX12" fmla="*/ 2353456 w 8402239"/>
                <a:gd name="connsiteY12" fmla="*/ 3913615 h 4068471"/>
                <a:gd name="connsiteX13" fmla="*/ 2428407 w 8402239"/>
                <a:gd name="connsiteY13" fmla="*/ 3868644 h 4068471"/>
                <a:gd name="connsiteX14" fmla="*/ 2503358 w 8402239"/>
                <a:gd name="connsiteY14" fmla="*/ 3823674 h 4068471"/>
                <a:gd name="connsiteX15" fmla="*/ 2563318 w 8402239"/>
                <a:gd name="connsiteY15" fmla="*/ 3778703 h 4068471"/>
                <a:gd name="connsiteX16" fmla="*/ 2638269 w 8402239"/>
                <a:gd name="connsiteY16" fmla="*/ 3688762 h 4068471"/>
                <a:gd name="connsiteX17" fmla="*/ 2683240 w 8402239"/>
                <a:gd name="connsiteY17" fmla="*/ 3643792 h 4068471"/>
                <a:gd name="connsiteX18" fmla="*/ 2758191 w 8402239"/>
                <a:gd name="connsiteY18" fmla="*/ 3508880 h 4068471"/>
                <a:gd name="connsiteX19" fmla="*/ 2833141 w 8402239"/>
                <a:gd name="connsiteY19" fmla="*/ 3433930 h 4068471"/>
                <a:gd name="connsiteX20" fmla="*/ 2908092 w 8402239"/>
                <a:gd name="connsiteY20" fmla="*/ 3254048 h 4068471"/>
                <a:gd name="connsiteX21" fmla="*/ 2983043 w 8402239"/>
                <a:gd name="connsiteY21" fmla="*/ 3104146 h 4068471"/>
                <a:gd name="connsiteX22" fmla="*/ 3043004 w 8402239"/>
                <a:gd name="connsiteY22" fmla="*/ 2939254 h 4068471"/>
                <a:gd name="connsiteX23" fmla="*/ 3117954 w 8402239"/>
                <a:gd name="connsiteY23" fmla="*/ 2744382 h 4068471"/>
                <a:gd name="connsiteX24" fmla="*/ 3192905 w 8402239"/>
                <a:gd name="connsiteY24" fmla="*/ 2534520 h 4068471"/>
                <a:gd name="connsiteX25" fmla="*/ 3252866 w 8402239"/>
                <a:gd name="connsiteY25" fmla="*/ 2324657 h 4068471"/>
                <a:gd name="connsiteX26" fmla="*/ 3314232 w 8402239"/>
                <a:gd name="connsiteY26" fmla="*/ 2113390 h 4068471"/>
                <a:gd name="connsiteX27" fmla="*/ 3357797 w 8402239"/>
                <a:gd name="connsiteY27" fmla="*/ 1934913 h 4068471"/>
                <a:gd name="connsiteX28" fmla="*/ 3416352 w 8402239"/>
                <a:gd name="connsiteY28" fmla="*/ 1774237 h 4068471"/>
                <a:gd name="connsiteX29" fmla="*/ 3477718 w 8402239"/>
                <a:gd name="connsiteY29" fmla="*/ 1575149 h 4068471"/>
                <a:gd name="connsiteX30" fmla="*/ 3522689 w 8402239"/>
                <a:gd name="connsiteY30" fmla="*/ 1380277 h 4068471"/>
                <a:gd name="connsiteX31" fmla="*/ 3582650 w 8402239"/>
                <a:gd name="connsiteY31" fmla="*/ 1140434 h 4068471"/>
                <a:gd name="connsiteX32" fmla="*/ 3672591 w 8402239"/>
                <a:gd name="connsiteY32" fmla="*/ 885602 h 4068471"/>
                <a:gd name="connsiteX33" fmla="*/ 3732551 w 8402239"/>
                <a:gd name="connsiteY33" fmla="*/ 690730 h 4068471"/>
                <a:gd name="connsiteX34" fmla="*/ 3807502 w 8402239"/>
                <a:gd name="connsiteY34" fmla="*/ 480867 h 4068471"/>
                <a:gd name="connsiteX35" fmla="*/ 3867463 w 8402239"/>
                <a:gd name="connsiteY35" fmla="*/ 330966 h 4068471"/>
                <a:gd name="connsiteX36" fmla="*/ 3913838 w 8402239"/>
                <a:gd name="connsiteY36" fmla="*/ 215807 h 4068471"/>
                <a:gd name="connsiteX37" fmla="*/ 3987384 w 8402239"/>
                <a:gd name="connsiteY37" fmla="*/ 106113 h 4068471"/>
                <a:gd name="connsiteX38" fmla="*/ 4062335 w 8402239"/>
                <a:gd name="connsiteY38" fmla="*/ 16172 h 4068471"/>
                <a:gd name="connsiteX39" fmla="*/ 4152276 w 8402239"/>
                <a:gd name="connsiteY39" fmla="*/ 1182 h 4068471"/>
                <a:gd name="connsiteX40" fmla="*/ 4227227 w 8402239"/>
                <a:gd name="connsiteY40" fmla="*/ 31162 h 4068471"/>
                <a:gd name="connsiteX41" fmla="*/ 4295307 w 8402239"/>
                <a:gd name="connsiteY41" fmla="*/ 119698 h 4068471"/>
                <a:gd name="connsiteX42" fmla="*/ 4370258 w 8402239"/>
                <a:gd name="connsiteY42" fmla="*/ 229391 h 4068471"/>
                <a:gd name="connsiteX43" fmla="*/ 4426862 w 8402239"/>
                <a:gd name="connsiteY43" fmla="*/ 345253 h 4068471"/>
                <a:gd name="connsiteX44" fmla="*/ 4478000 w 8402239"/>
                <a:gd name="connsiteY44" fmla="*/ 480867 h 4068471"/>
                <a:gd name="connsiteX45" fmla="*/ 4551545 w 8402239"/>
                <a:gd name="connsiteY45" fmla="*/ 680502 h 4068471"/>
                <a:gd name="connsiteX46" fmla="*/ 4621031 w 8402239"/>
                <a:gd name="connsiteY46" fmla="*/ 866552 h 4068471"/>
                <a:gd name="connsiteX47" fmla="*/ 4691922 w 8402239"/>
                <a:gd name="connsiteY47" fmla="*/ 1095464 h 4068471"/>
                <a:gd name="connsiteX48" fmla="*/ 4766873 w 8402239"/>
                <a:gd name="connsiteY48" fmla="*/ 1335307 h 4068471"/>
                <a:gd name="connsiteX49" fmla="*/ 4849943 w 8402239"/>
                <a:gd name="connsiteY49" fmla="*/ 1594199 h 4068471"/>
                <a:gd name="connsiteX50" fmla="*/ 4916774 w 8402239"/>
                <a:gd name="connsiteY50" fmla="*/ 1829982 h 4068471"/>
                <a:gd name="connsiteX51" fmla="*/ 4976735 w 8402239"/>
                <a:gd name="connsiteY51" fmla="*/ 2099805 h 4068471"/>
                <a:gd name="connsiteX52" fmla="*/ 5025765 w 8402239"/>
                <a:gd name="connsiteY52" fmla="*/ 2298737 h 4068471"/>
                <a:gd name="connsiteX53" fmla="*/ 5110943 w 8402239"/>
                <a:gd name="connsiteY53" fmla="*/ 2529758 h 4068471"/>
                <a:gd name="connsiteX54" fmla="*/ 5171607 w 8402239"/>
                <a:gd name="connsiteY54" fmla="*/ 2714402 h 4068471"/>
                <a:gd name="connsiteX55" fmla="*/ 5242498 w 8402239"/>
                <a:gd name="connsiteY55" fmla="*/ 2890224 h 4068471"/>
                <a:gd name="connsiteX56" fmla="*/ 5306518 w 8402239"/>
                <a:gd name="connsiteY56" fmla="*/ 3059175 h 4068471"/>
                <a:gd name="connsiteX57" fmla="*/ 5366479 w 8402239"/>
                <a:gd name="connsiteY57" fmla="*/ 3210482 h 4068471"/>
                <a:gd name="connsiteX58" fmla="*/ 5437370 w 8402239"/>
                <a:gd name="connsiteY58" fmla="*/ 3378029 h 4068471"/>
                <a:gd name="connsiteX59" fmla="*/ 5512321 w 8402239"/>
                <a:gd name="connsiteY59" fmla="*/ 3517000 h 4068471"/>
                <a:gd name="connsiteX60" fmla="*/ 5595391 w 8402239"/>
                <a:gd name="connsiteY60" fmla="*/ 3616466 h 4068471"/>
                <a:gd name="connsiteX61" fmla="*/ 5662223 w 8402239"/>
                <a:gd name="connsiteY61" fmla="*/ 3693525 h 4068471"/>
                <a:gd name="connsiteX62" fmla="*/ 5726243 w 8402239"/>
                <a:gd name="connsiteY62" fmla="*/ 3748723 h 4068471"/>
                <a:gd name="connsiteX63" fmla="*/ 5786204 w 8402239"/>
                <a:gd name="connsiteY63" fmla="*/ 3793693 h 4068471"/>
                <a:gd name="connsiteX64" fmla="*/ 5861154 w 8402239"/>
                <a:gd name="connsiteY64" fmla="*/ 3838664 h 4068471"/>
                <a:gd name="connsiteX65" fmla="*/ 5921115 w 8402239"/>
                <a:gd name="connsiteY65" fmla="*/ 3868644 h 4068471"/>
                <a:gd name="connsiteX66" fmla="*/ 5991304 w 8402239"/>
                <a:gd name="connsiteY66" fmla="*/ 3914317 h 4068471"/>
                <a:gd name="connsiteX67" fmla="*/ 6070315 w 8402239"/>
                <a:gd name="connsiteY67" fmla="*/ 3949060 h 4068471"/>
                <a:gd name="connsiteX68" fmla="*/ 6154087 w 8402239"/>
                <a:gd name="connsiteY68" fmla="*/ 3972170 h 4068471"/>
                <a:gd name="connsiteX69" fmla="*/ 6263781 w 8402239"/>
                <a:gd name="connsiteY69" fmla="*/ 4006913 h 4068471"/>
                <a:gd name="connsiteX70" fmla="*/ 6406109 w 8402239"/>
                <a:gd name="connsiteY70" fmla="*/ 4026666 h 4068471"/>
                <a:gd name="connsiteX71" fmla="*/ 6568347 w 8402239"/>
                <a:gd name="connsiteY71" fmla="*/ 4042359 h 4068471"/>
                <a:gd name="connsiteX72" fmla="*/ 6797259 w 8402239"/>
                <a:gd name="connsiteY72" fmla="*/ 4043061 h 4068471"/>
                <a:gd name="connsiteX73" fmla="*/ 6955436 w 8402239"/>
                <a:gd name="connsiteY73" fmla="*/ 4033536 h 4068471"/>
                <a:gd name="connsiteX74" fmla="*/ 7210269 w 8402239"/>
                <a:gd name="connsiteY74" fmla="*/ 4037596 h 4068471"/>
                <a:gd name="connsiteX75" fmla="*/ 7420132 w 8402239"/>
                <a:gd name="connsiteY75" fmla="*/ 4033536 h 4068471"/>
                <a:gd name="connsiteX76" fmla="*/ 7659974 w 8402239"/>
                <a:gd name="connsiteY76" fmla="*/ 4033536 h 4068471"/>
                <a:gd name="connsiteX77" fmla="*/ 7854846 w 8402239"/>
                <a:gd name="connsiteY77" fmla="*/ 4033536 h 4068471"/>
                <a:gd name="connsiteX78" fmla="*/ 7964696 w 8402239"/>
                <a:gd name="connsiteY78" fmla="*/ 4032834 h 4068471"/>
                <a:gd name="connsiteX79" fmla="*/ 8101012 w 8402239"/>
                <a:gd name="connsiteY79" fmla="*/ 4030725 h 4068471"/>
                <a:gd name="connsiteX80" fmla="*/ 8395585 w 8402239"/>
                <a:gd name="connsiteY80" fmla="*/ 3985911 h 4068471"/>
                <a:gd name="connsiteX81" fmla="*/ 8198918 w 8402239"/>
                <a:gd name="connsiteY81" fmla="*/ 4028071 h 4068471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55436 w 8334391"/>
                <a:gd name="connsiteY73" fmla="*/ 4033536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98298 w 8334391"/>
                <a:gd name="connsiteY73" fmla="*/ 4043061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16952"/>
                <a:gd name="connsiteY0" fmla="*/ 4033536 h 4048526"/>
                <a:gd name="connsiteX1" fmla="*/ 539646 w 8316952"/>
                <a:gd name="connsiteY1" fmla="*/ 4033536 h 4048526"/>
                <a:gd name="connsiteX2" fmla="*/ 989351 w 8316952"/>
                <a:gd name="connsiteY2" fmla="*/ 4048526 h 4048526"/>
                <a:gd name="connsiteX3" fmla="*/ 1409076 w 8316952"/>
                <a:gd name="connsiteY3" fmla="*/ 4048526 h 4048526"/>
                <a:gd name="connsiteX4" fmla="*/ 1648918 w 8316952"/>
                <a:gd name="connsiteY4" fmla="*/ 4033536 h 4048526"/>
                <a:gd name="connsiteX5" fmla="*/ 1723869 w 8316952"/>
                <a:gd name="connsiteY5" fmla="*/ 4033536 h 4048526"/>
                <a:gd name="connsiteX6" fmla="*/ 1843791 w 8316952"/>
                <a:gd name="connsiteY6" fmla="*/ 4033536 h 4048526"/>
                <a:gd name="connsiteX7" fmla="*/ 1963712 w 8316952"/>
                <a:gd name="connsiteY7" fmla="*/ 4033536 h 4048526"/>
                <a:gd name="connsiteX8" fmla="*/ 2068643 w 8316952"/>
                <a:gd name="connsiteY8" fmla="*/ 4018546 h 4048526"/>
                <a:gd name="connsiteX9" fmla="*/ 2158584 w 8316952"/>
                <a:gd name="connsiteY9" fmla="*/ 3988566 h 4048526"/>
                <a:gd name="connsiteX10" fmla="*/ 2233535 w 8316952"/>
                <a:gd name="connsiteY10" fmla="*/ 3958585 h 4048526"/>
                <a:gd name="connsiteX11" fmla="*/ 2293495 w 8316952"/>
                <a:gd name="connsiteY11" fmla="*/ 3928605 h 4048526"/>
                <a:gd name="connsiteX12" fmla="*/ 2353456 w 8316952"/>
                <a:gd name="connsiteY12" fmla="*/ 3913615 h 4048526"/>
                <a:gd name="connsiteX13" fmla="*/ 2428407 w 8316952"/>
                <a:gd name="connsiteY13" fmla="*/ 3868644 h 4048526"/>
                <a:gd name="connsiteX14" fmla="*/ 2503358 w 8316952"/>
                <a:gd name="connsiteY14" fmla="*/ 3823674 h 4048526"/>
                <a:gd name="connsiteX15" fmla="*/ 2563318 w 8316952"/>
                <a:gd name="connsiteY15" fmla="*/ 3778703 h 4048526"/>
                <a:gd name="connsiteX16" fmla="*/ 2638269 w 8316952"/>
                <a:gd name="connsiteY16" fmla="*/ 3688762 h 4048526"/>
                <a:gd name="connsiteX17" fmla="*/ 2683240 w 8316952"/>
                <a:gd name="connsiteY17" fmla="*/ 3643792 h 4048526"/>
                <a:gd name="connsiteX18" fmla="*/ 2758191 w 8316952"/>
                <a:gd name="connsiteY18" fmla="*/ 3508880 h 4048526"/>
                <a:gd name="connsiteX19" fmla="*/ 2833141 w 8316952"/>
                <a:gd name="connsiteY19" fmla="*/ 3433930 h 4048526"/>
                <a:gd name="connsiteX20" fmla="*/ 2908092 w 8316952"/>
                <a:gd name="connsiteY20" fmla="*/ 3254048 h 4048526"/>
                <a:gd name="connsiteX21" fmla="*/ 2983043 w 8316952"/>
                <a:gd name="connsiteY21" fmla="*/ 3104146 h 4048526"/>
                <a:gd name="connsiteX22" fmla="*/ 3043004 w 8316952"/>
                <a:gd name="connsiteY22" fmla="*/ 2939254 h 4048526"/>
                <a:gd name="connsiteX23" fmla="*/ 3117954 w 8316952"/>
                <a:gd name="connsiteY23" fmla="*/ 2744382 h 4048526"/>
                <a:gd name="connsiteX24" fmla="*/ 3192905 w 8316952"/>
                <a:gd name="connsiteY24" fmla="*/ 2534520 h 4048526"/>
                <a:gd name="connsiteX25" fmla="*/ 3252866 w 8316952"/>
                <a:gd name="connsiteY25" fmla="*/ 2324657 h 4048526"/>
                <a:gd name="connsiteX26" fmla="*/ 3314232 w 8316952"/>
                <a:gd name="connsiteY26" fmla="*/ 2113390 h 4048526"/>
                <a:gd name="connsiteX27" fmla="*/ 3357797 w 8316952"/>
                <a:gd name="connsiteY27" fmla="*/ 1934913 h 4048526"/>
                <a:gd name="connsiteX28" fmla="*/ 3416352 w 8316952"/>
                <a:gd name="connsiteY28" fmla="*/ 1774237 h 4048526"/>
                <a:gd name="connsiteX29" fmla="*/ 3477718 w 8316952"/>
                <a:gd name="connsiteY29" fmla="*/ 1575149 h 4048526"/>
                <a:gd name="connsiteX30" fmla="*/ 3522689 w 8316952"/>
                <a:gd name="connsiteY30" fmla="*/ 1380277 h 4048526"/>
                <a:gd name="connsiteX31" fmla="*/ 3582650 w 8316952"/>
                <a:gd name="connsiteY31" fmla="*/ 1140434 h 4048526"/>
                <a:gd name="connsiteX32" fmla="*/ 3672591 w 8316952"/>
                <a:gd name="connsiteY32" fmla="*/ 885602 h 4048526"/>
                <a:gd name="connsiteX33" fmla="*/ 3732551 w 8316952"/>
                <a:gd name="connsiteY33" fmla="*/ 690730 h 4048526"/>
                <a:gd name="connsiteX34" fmla="*/ 3807502 w 8316952"/>
                <a:gd name="connsiteY34" fmla="*/ 480867 h 4048526"/>
                <a:gd name="connsiteX35" fmla="*/ 3867463 w 8316952"/>
                <a:gd name="connsiteY35" fmla="*/ 330966 h 4048526"/>
                <a:gd name="connsiteX36" fmla="*/ 3913838 w 8316952"/>
                <a:gd name="connsiteY36" fmla="*/ 215807 h 4048526"/>
                <a:gd name="connsiteX37" fmla="*/ 3987384 w 8316952"/>
                <a:gd name="connsiteY37" fmla="*/ 106113 h 4048526"/>
                <a:gd name="connsiteX38" fmla="*/ 4062335 w 8316952"/>
                <a:gd name="connsiteY38" fmla="*/ 16172 h 4048526"/>
                <a:gd name="connsiteX39" fmla="*/ 4152276 w 8316952"/>
                <a:gd name="connsiteY39" fmla="*/ 1182 h 4048526"/>
                <a:gd name="connsiteX40" fmla="*/ 4227227 w 8316952"/>
                <a:gd name="connsiteY40" fmla="*/ 31162 h 4048526"/>
                <a:gd name="connsiteX41" fmla="*/ 4295307 w 8316952"/>
                <a:gd name="connsiteY41" fmla="*/ 119698 h 4048526"/>
                <a:gd name="connsiteX42" fmla="*/ 4370258 w 8316952"/>
                <a:gd name="connsiteY42" fmla="*/ 229391 h 4048526"/>
                <a:gd name="connsiteX43" fmla="*/ 4426862 w 8316952"/>
                <a:gd name="connsiteY43" fmla="*/ 345253 h 4048526"/>
                <a:gd name="connsiteX44" fmla="*/ 4478000 w 8316952"/>
                <a:gd name="connsiteY44" fmla="*/ 480867 h 4048526"/>
                <a:gd name="connsiteX45" fmla="*/ 4551545 w 8316952"/>
                <a:gd name="connsiteY45" fmla="*/ 680502 h 4048526"/>
                <a:gd name="connsiteX46" fmla="*/ 4621031 w 8316952"/>
                <a:gd name="connsiteY46" fmla="*/ 866552 h 4048526"/>
                <a:gd name="connsiteX47" fmla="*/ 4691922 w 8316952"/>
                <a:gd name="connsiteY47" fmla="*/ 1095464 h 4048526"/>
                <a:gd name="connsiteX48" fmla="*/ 4766873 w 8316952"/>
                <a:gd name="connsiteY48" fmla="*/ 1335307 h 4048526"/>
                <a:gd name="connsiteX49" fmla="*/ 4849943 w 8316952"/>
                <a:gd name="connsiteY49" fmla="*/ 1594199 h 4048526"/>
                <a:gd name="connsiteX50" fmla="*/ 4916774 w 8316952"/>
                <a:gd name="connsiteY50" fmla="*/ 1829982 h 4048526"/>
                <a:gd name="connsiteX51" fmla="*/ 4976735 w 8316952"/>
                <a:gd name="connsiteY51" fmla="*/ 2099805 h 4048526"/>
                <a:gd name="connsiteX52" fmla="*/ 5025765 w 8316952"/>
                <a:gd name="connsiteY52" fmla="*/ 2298737 h 4048526"/>
                <a:gd name="connsiteX53" fmla="*/ 5110943 w 8316952"/>
                <a:gd name="connsiteY53" fmla="*/ 2529758 h 4048526"/>
                <a:gd name="connsiteX54" fmla="*/ 5171607 w 8316952"/>
                <a:gd name="connsiteY54" fmla="*/ 2714402 h 4048526"/>
                <a:gd name="connsiteX55" fmla="*/ 5242498 w 8316952"/>
                <a:gd name="connsiteY55" fmla="*/ 2890224 h 4048526"/>
                <a:gd name="connsiteX56" fmla="*/ 5306518 w 8316952"/>
                <a:gd name="connsiteY56" fmla="*/ 3059175 h 4048526"/>
                <a:gd name="connsiteX57" fmla="*/ 5366479 w 8316952"/>
                <a:gd name="connsiteY57" fmla="*/ 3210482 h 4048526"/>
                <a:gd name="connsiteX58" fmla="*/ 5437370 w 8316952"/>
                <a:gd name="connsiteY58" fmla="*/ 3378029 h 4048526"/>
                <a:gd name="connsiteX59" fmla="*/ 5512321 w 8316952"/>
                <a:gd name="connsiteY59" fmla="*/ 3517000 h 4048526"/>
                <a:gd name="connsiteX60" fmla="*/ 5595391 w 8316952"/>
                <a:gd name="connsiteY60" fmla="*/ 3616466 h 4048526"/>
                <a:gd name="connsiteX61" fmla="*/ 5662223 w 8316952"/>
                <a:gd name="connsiteY61" fmla="*/ 3693525 h 4048526"/>
                <a:gd name="connsiteX62" fmla="*/ 5726243 w 8316952"/>
                <a:gd name="connsiteY62" fmla="*/ 3748723 h 4048526"/>
                <a:gd name="connsiteX63" fmla="*/ 5786204 w 8316952"/>
                <a:gd name="connsiteY63" fmla="*/ 3793693 h 4048526"/>
                <a:gd name="connsiteX64" fmla="*/ 5861154 w 8316952"/>
                <a:gd name="connsiteY64" fmla="*/ 3838664 h 4048526"/>
                <a:gd name="connsiteX65" fmla="*/ 5921115 w 8316952"/>
                <a:gd name="connsiteY65" fmla="*/ 3868644 h 4048526"/>
                <a:gd name="connsiteX66" fmla="*/ 5991304 w 8316952"/>
                <a:gd name="connsiteY66" fmla="*/ 3914317 h 4048526"/>
                <a:gd name="connsiteX67" fmla="*/ 6070315 w 8316952"/>
                <a:gd name="connsiteY67" fmla="*/ 3949060 h 4048526"/>
                <a:gd name="connsiteX68" fmla="*/ 6154087 w 8316952"/>
                <a:gd name="connsiteY68" fmla="*/ 3972170 h 4048526"/>
                <a:gd name="connsiteX69" fmla="*/ 6263781 w 8316952"/>
                <a:gd name="connsiteY69" fmla="*/ 4006913 h 4048526"/>
                <a:gd name="connsiteX70" fmla="*/ 6406109 w 8316952"/>
                <a:gd name="connsiteY70" fmla="*/ 4026666 h 4048526"/>
                <a:gd name="connsiteX71" fmla="*/ 6568347 w 8316952"/>
                <a:gd name="connsiteY71" fmla="*/ 4042359 h 4048526"/>
                <a:gd name="connsiteX72" fmla="*/ 6797259 w 8316952"/>
                <a:gd name="connsiteY72" fmla="*/ 4043061 h 4048526"/>
                <a:gd name="connsiteX73" fmla="*/ 6998298 w 8316952"/>
                <a:gd name="connsiteY73" fmla="*/ 4043061 h 4048526"/>
                <a:gd name="connsiteX74" fmla="*/ 7210269 w 8316952"/>
                <a:gd name="connsiteY74" fmla="*/ 4037596 h 4048526"/>
                <a:gd name="connsiteX75" fmla="*/ 7420132 w 8316952"/>
                <a:gd name="connsiteY75" fmla="*/ 4033536 h 4048526"/>
                <a:gd name="connsiteX76" fmla="*/ 7659974 w 8316952"/>
                <a:gd name="connsiteY76" fmla="*/ 4033536 h 4048526"/>
                <a:gd name="connsiteX77" fmla="*/ 7854846 w 8316952"/>
                <a:gd name="connsiteY77" fmla="*/ 4033536 h 4048526"/>
                <a:gd name="connsiteX78" fmla="*/ 7964696 w 8316952"/>
                <a:gd name="connsiteY78" fmla="*/ 4032834 h 4048526"/>
                <a:gd name="connsiteX79" fmla="*/ 8101012 w 8316952"/>
                <a:gd name="connsiteY79" fmla="*/ 4030725 h 4048526"/>
                <a:gd name="connsiteX80" fmla="*/ 8295572 w 8316952"/>
                <a:gd name="connsiteY80" fmla="*/ 4019249 h 4048526"/>
                <a:gd name="connsiteX81" fmla="*/ 8165580 w 8316952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210269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02812 w 8295868"/>
                <a:gd name="connsiteY76" fmla="*/ 4043061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812296 w 8295868"/>
                <a:gd name="connsiteY78" fmla="*/ 4028071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8280"/>
                <a:gd name="connsiteY0" fmla="*/ 4033536 h 4048526"/>
                <a:gd name="connsiteX1" fmla="*/ 539646 w 8298280"/>
                <a:gd name="connsiteY1" fmla="*/ 4033536 h 4048526"/>
                <a:gd name="connsiteX2" fmla="*/ 989351 w 8298280"/>
                <a:gd name="connsiteY2" fmla="*/ 4048526 h 4048526"/>
                <a:gd name="connsiteX3" fmla="*/ 1409076 w 8298280"/>
                <a:gd name="connsiteY3" fmla="*/ 4048526 h 4048526"/>
                <a:gd name="connsiteX4" fmla="*/ 1648918 w 8298280"/>
                <a:gd name="connsiteY4" fmla="*/ 4033536 h 4048526"/>
                <a:gd name="connsiteX5" fmla="*/ 1723869 w 8298280"/>
                <a:gd name="connsiteY5" fmla="*/ 4033536 h 4048526"/>
                <a:gd name="connsiteX6" fmla="*/ 1843791 w 8298280"/>
                <a:gd name="connsiteY6" fmla="*/ 4033536 h 4048526"/>
                <a:gd name="connsiteX7" fmla="*/ 1963712 w 8298280"/>
                <a:gd name="connsiteY7" fmla="*/ 4033536 h 4048526"/>
                <a:gd name="connsiteX8" fmla="*/ 2068643 w 8298280"/>
                <a:gd name="connsiteY8" fmla="*/ 4018546 h 4048526"/>
                <a:gd name="connsiteX9" fmla="*/ 2158584 w 8298280"/>
                <a:gd name="connsiteY9" fmla="*/ 3988566 h 4048526"/>
                <a:gd name="connsiteX10" fmla="*/ 2233535 w 8298280"/>
                <a:gd name="connsiteY10" fmla="*/ 3958585 h 4048526"/>
                <a:gd name="connsiteX11" fmla="*/ 2293495 w 8298280"/>
                <a:gd name="connsiteY11" fmla="*/ 3928605 h 4048526"/>
                <a:gd name="connsiteX12" fmla="*/ 2353456 w 8298280"/>
                <a:gd name="connsiteY12" fmla="*/ 3913615 h 4048526"/>
                <a:gd name="connsiteX13" fmla="*/ 2428407 w 8298280"/>
                <a:gd name="connsiteY13" fmla="*/ 3868644 h 4048526"/>
                <a:gd name="connsiteX14" fmla="*/ 2503358 w 8298280"/>
                <a:gd name="connsiteY14" fmla="*/ 3823674 h 4048526"/>
                <a:gd name="connsiteX15" fmla="*/ 2563318 w 8298280"/>
                <a:gd name="connsiteY15" fmla="*/ 3778703 h 4048526"/>
                <a:gd name="connsiteX16" fmla="*/ 2638269 w 8298280"/>
                <a:gd name="connsiteY16" fmla="*/ 3688762 h 4048526"/>
                <a:gd name="connsiteX17" fmla="*/ 2683240 w 8298280"/>
                <a:gd name="connsiteY17" fmla="*/ 3643792 h 4048526"/>
                <a:gd name="connsiteX18" fmla="*/ 2758191 w 8298280"/>
                <a:gd name="connsiteY18" fmla="*/ 3508880 h 4048526"/>
                <a:gd name="connsiteX19" fmla="*/ 2833141 w 8298280"/>
                <a:gd name="connsiteY19" fmla="*/ 3433930 h 4048526"/>
                <a:gd name="connsiteX20" fmla="*/ 2908092 w 8298280"/>
                <a:gd name="connsiteY20" fmla="*/ 3254048 h 4048526"/>
                <a:gd name="connsiteX21" fmla="*/ 2983043 w 8298280"/>
                <a:gd name="connsiteY21" fmla="*/ 3104146 h 4048526"/>
                <a:gd name="connsiteX22" fmla="*/ 3043004 w 8298280"/>
                <a:gd name="connsiteY22" fmla="*/ 2939254 h 4048526"/>
                <a:gd name="connsiteX23" fmla="*/ 3117954 w 8298280"/>
                <a:gd name="connsiteY23" fmla="*/ 2744382 h 4048526"/>
                <a:gd name="connsiteX24" fmla="*/ 3192905 w 8298280"/>
                <a:gd name="connsiteY24" fmla="*/ 2534520 h 4048526"/>
                <a:gd name="connsiteX25" fmla="*/ 3252866 w 8298280"/>
                <a:gd name="connsiteY25" fmla="*/ 2324657 h 4048526"/>
                <a:gd name="connsiteX26" fmla="*/ 3314232 w 8298280"/>
                <a:gd name="connsiteY26" fmla="*/ 2113390 h 4048526"/>
                <a:gd name="connsiteX27" fmla="*/ 3357797 w 8298280"/>
                <a:gd name="connsiteY27" fmla="*/ 1934913 h 4048526"/>
                <a:gd name="connsiteX28" fmla="*/ 3416352 w 8298280"/>
                <a:gd name="connsiteY28" fmla="*/ 1774237 h 4048526"/>
                <a:gd name="connsiteX29" fmla="*/ 3477718 w 8298280"/>
                <a:gd name="connsiteY29" fmla="*/ 1575149 h 4048526"/>
                <a:gd name="connsiteX30" fmla="*/ 3522689 w 8298280"/>
                <a:gd name="connsiteY30" fmla="*/ 1380277 h 4048526"/>
                <a:gd name="connsiteX31" fmla="*/ 3582650 w 8298280"/>
                <a:gd name="connsiteY31" fmla="*/ 1140434 h 4048526"/>
                <a:gd name="connsiteX32" fmla="*/ 3672591 w 8298280"/>
                <a:gd name="connsiteY32" fmla="*/ 885602 h 4048526"/>
                <a:gd name="connsiteX33" fmla="*/ 3732551 w 8298280"/>
                <a:gd name="connsiteY33" fmla="*/ 690730 h 4048526"/>
                <a:gd name="connsiteX34" fmla="*/ 3807502 w 8298280"/>
                <a:gd name="connsiteY34" fmla="*/ 480867 h 4048526"/>
                <a:gd name="connsiteX35" fmla="*/ 3867463 w 8298280"/>
                <a:gd name="connsiteY35" fmla="*/ 330966 h 4048526"/>
                <a:gd name="connsiteX36" fmla="*/ 3913838 w 8298280"/>
                <a:gd name="connsiteY36" fmla="*/ 215807 h 4048526"/>
                <a:gd name="connsiteX37" fmla="*/ 3987384 w 8298280"/>
                <a:gd name="connsiteY37" fmla="*/ 106113 h 4048526"/>
                <a:gd name="connsiteX38" fmla="*/ 4062335 w 8298280"/>
                <a:gd name="connsiteY38" fmla="*/ 16172 h 4048526"/>
                <a:gd name="connsiteX39" fmla="*/ 4152276 w 8298280"/>
                <a:gd name="connsiteY39" fmla="*/ 1182 h 4048526"/>
                <a:gd name="connsiteX40" fmla="*/ 4227227 w 8298280"/>
                <a:gd name="connsiteY40" fmla="*/ 31162 h 4048526"/>
                <a:gd name="connsiteX41" fmla="*/ 4295307 w 8298280"/>
                <a:gd name="connsiteY41" fmla="*/ 119698 h 4048526"/>
                <a:gd name="connsiteX42" fmla="*/ 4370258 w 8298280"/>
                <a:gd name="connsiteY42" fmla="*/ 229391 h 4048526"/>
                <a:gd name="connsiteX43" fmla="*/ 4426862 w 8298280"/>
                <a:gd name="connsiteY43" fmla="*/ 345253 h 4048526"/>
                <a:gd name="connsiteX44" fmla="*/ 4478000 w 8298280"/>
                <a:gd name="connsiteY44" fmla="*/ 480867 h 4048526"/>
                <a:gd name="connsiteX45" fmla="*/ 4551545 w 8298280"/>
                <a:gd name="connsiteY45" fmla="*/ 680502 h 4048526"/>
                <a:gd name="connsiteX46" fmla="*/ 4621031 w 8298280"/>
                <a:gd name="connsiteY46" fmla="*/ 866552 h 4048526"/>
                <a:gd name="connsiteX47" fmla="*/ 4691922 w 8298280"/>
                <a:gd name="connsiteY47" fmla="*/ 1095464 h 4048526"/>
                <a:gd name="connsiteX48" fmla="*/ 4766873 w 8298280"/>
                <a:gd name="connsiteY48" fmla="*/ 1335307 h 4048526"/>
                <a:gd name="connsiteX49" fmla="*/ 4849943 w 8298280"/>
                <a:gd name="connsiteY49" fmla="*/ 1594199 h 4048526"/>
                <a:gd name="connsiteX50" fmla="*/ 4916774 w 8298280"/>
                <a:gd name="connsiteY50" fmla="*/ 1829982 h 4048526"/>
                <a:gd name="connsiteX51" fmla="*/ 4976735 w 8298280"/>
                <a:gd name="connsiteY51" fmla="*/ 2099805 h 4048526"/>
                <a:gd name="connsiteX52" fmla="*/ 5025765 w 8298280"/>
                <a:gd name="connsiteY52" fmla="*/ 2298737 h 4048526"/>
                <a:gd name="connsiteX53" fmla="*/ 5110943 w 8298280"/>
                <a:gd name="connsiteY53" fmla="*/ 2529758 h 4048526"/>
                <a:gd name="connsiteX54" fmla="*/ 5171607 w 8298280"/>
                <a:gd name="connsiteY54" fmla="*/ 2714402 h 4048526"/>
                <a:gd name="connsiteX55" fmla="*/ 5242498 w 8298280"/>
                <a:gd name="connsiteY55" fmla="*/ 2890224 h 4048526"/>
                <a:gd name="connsiteX56" fmla="*/ 5306518 w 8298280"/>
                <a:gd name="connsiteY56" fmla="*/ 3059175 h 4048526"/>
                <a:gd name="connsiteX57" fmla="*/ 5366479 w 8298280"/>
                <a:gd name="connsiteY57" fmla="*/ 3210482 h 4048526"/>
                <a:gd name="connsiteX58" fmla="*/ 5437370 w 8298280"/>
                <a:gd name="connsiteY58" fmla="*/ 3378029 h 4048526"/>
                <a:gd name="connsiteX59" fmla="*/ 5512321 w 8298280"/>
                <a:gd name="connsiteY59" fmla="*/ 3517000 h 4048526"/>
                <a:gd name="connsiteX60" fmla="*/ 5595391 w 8298280"/>
                <a:gd name="connsiteY60" fmla="*/ 3616466 h 4048526"/>
                <a:gd name="connsiteX61" fmla="*/ 5662223 w 8298280"/>
                <a:gd name="connsiteY61" fmla="*/ 3693525 h 4048526"/>
                <a:gd name="connsiteX62" fmla="*/ 5726243 w 8298280"/>
                <a:gd name="connsiteY62" fmla="*/ 3748723 h 4048526"/>
                <a:gd name="connsiteX63" fmla="*/ 5786204 w 8298280"/>
                <a:gd name="connsiteY63" fmla="*/ 3793693 h 4048526"/>
                <a:gd name="connsiteX64" fmla="*/ 5861154 w 8298280"/>
                <a:gd name="connsiteY64" fmla="*/ 3838664 h 4048526"/>
                <a:gd name="connsiteX65" fmla="*/ 5921115 w 8298280"/>
                <a:gd name="connsiteY65" fmla="*/ 3868644 h 4048526"/>
                <a:gd name="connsiteX66" fmla="*/ 5991304 w 8298280"/>
                <a:gd name="connsiteY66" fmla="*/ 3914317 h 4048526"/>
                <a:gd name="connsiteX67" fmla="*/ 6070315 w 8298280"/>
                <a:gd name="connsiteY67" fmla="*/ 3949060 h 4048526"/>
                <a:gd name="connsiteX68" fmla="*/ 6154087 w 8298280"/>
                <a:gd name="connsiteY68" fmla="*/ 3972170 h 4048526"/>
                <a:gd name="connsiteX69" fmla="*/ 6263781 w 8298280"/>
                <a:gd name="connsiteY69" fmla="*/ 4006913 h 4048526"/>
                <a:gd name="connsiteX70" fmla="*/ 6406109 w 8298280"/>
                <a:gd name="connsiteY70" fmla="*/ 4026666 h 4048526"/>
                <a:gd name="connsiteX71" fmla="*/ 6568347 w 8298280"/>
                <a:gd name="connsiteY71" fmla="*/ 4042359 h 4048526"/>
                <a:gd name="connsiteX72" fmla="*/ 6797259 w 8298280"/>
                <a:gd name="connsiteY72" fmla="*/ 4043061 h 4048526"/>
                <a:gd name="connsiteX73" fmla="*/ 6998298 w 8298280"/>
                <a:gd name="connsiteY73" fmla="*/ 4043061 h 4048526"/>
                <a:gd name="connsiteX74" fmla="*/ 7167407 w 8298280"/>
                <a:gd name="connsiteY74" fmla="*/ 4037596 h 4048526"/>
                <a:gd name="connsiteX75" fmla="*/ 7329645 w 8298280"/>
                <a:gd name="connsiteY75" fmla="*/ 4033536 h 4048526"/>
                <a:gd name="connsiteX76" fmla="*/ 7521862 w 8298280"/>
                <a:gd name="connsiteY76" fmla="*/ 4038298 h 4048526"/>
                <a:gd name="connsiteX77" fmla="*/ 7673871 w 8298280"/>
                <a:gd name="connsiteY77" fmla="*/ 4033536 h 4048526"/>
                <a:gd name="connsiteX78" fmla="*/ 7812296 w 8298280"/>
                <a:gd name="connsiteY78" fmla="*/ 4028071 h 4048526"/>
                <a:gd name="connsiteX79" fmla="*/ 7958137 w 8298280"/>
                <a:gd name="connsiteY79" fmla="*/ 4030725 h 4048526"/>
                <a:gd name="connsiteX80" fmla="*/ 8295572 w 8298280"/>
                <a:gd name="connsiteY80" fmla="*/ 4019249 h 4048526"/>
                <a:gd name="connsiteX81" fmla="*/ 8165580 w 8298280"/>
                <a:gd name="connsiteY81" fmla="*/ 3737558 h 4048526"/>
                <a:gd name="connsiteX0" fmla="*/ 0 w 8165580"/>
                <a:gd name="connsiteY0" fmla="*/ 4033536 h 4048526"/>
                <a:gd name="connsiteX1" fmla="*/ 539646 w 8165580"/>
                <a:gd name="connsiteY1" fmla="*/ 4033536 h 4048526"/>
                <a:gd name="connsiteX2" fmla="*/ 989351 w 8165580"/>
                <a:gd name="connsiteY2" fmla="*/ 4048526 h 4048526"/>
                <a:gd name="connsiteX3" fmla="*/ 1409076 w 8165580"/>
                <a:gd name="connsiteY3" fmla="*/ 4048526 h 4048526"/>
                <a:gd name="connsiteX4" fmla="*/ 1648918 w 8165580"/>
                <a:gd name="connsiteY4" fmla="*/ 4033536 h 4048526"/>
                <a:gd name="connsiteX5" fmla="*/ 1723869 w 8165580"/>
                <a:gd name="connsiteY5" fmla="*/ 4033536 h 4048526"/>
                <a:gd name="connsiteX6" fmla="*/ 1843791 w 8165580"/>
                <a:gd name="connsiteY6" fmla="*/ 4033536 h 4048526"/>
                <a:gd name="connsiteX7" fmla="*/ 1963712 w 8165580"/>
                <a:gd name="connsiteY7" fmla="*/ 4033536 h 4048526"/>
                <a:gd name="connsiteX8" fmla="*/ 2068643 w 8165580"/>
                <a:gd name="connsiteY8" fmla="*/ 4018546 h 4048526"/>
                <a:gd name="connsiteX9" fmla="*/ 2158584 w 8165580"/>
                <a:gd name="connsiteY9" fmla="*/ 3988566 h 4048526"/>
                <a:gd name="connsiteX10" fmla="*/ 2233535 w 8165580"/>
                <a:gd name="connsiteY10" fmla="*/ 3958585 h 4048526"/>
                <a:gd name="connsiteX11" fmla="*/ 2293495 w 8165580"/>
                <a:gd name="connsiteY11" fmla="*/ 3928605 h 4048526"/>
                <a:gd name="connsiteX12" fmla="*/ 2353456 w 8165580"/>
                <a:gd name="connsiteY12" fmla="*/ 3913615 h 4048526"/>
                <a:gd name="connsiteX13" fmla="*/ 2428407 w 8165580"/>
                <a:gd name="connsiteY13" fmla="*/ 3868644 h 4048526"/>
                <a:gd name="connsiteX14" fmla="*/ 2503358 w 8165580"/>
                <a:gd name="connsiteY14" fmla="*/ 3823674 h 4048526"/>
                <a:gd name="connsiteX15" fmla="*/ 2563318 w 8165580"/>
                <a:gd name="connsiteY15" fmla="*/ 3778703 h 4048526"/>
                <a:gd name="connsiteX16" fmla="*/ 2638269 w 8165580"/>
                <a:gd name="connsiteY16" fmla="*/ 3688762 h 4048526"/>
                <a:gd name="connsiteX17" fmla="*/ 2683240 w 8165580"/>
                <a:gd name="connsiteY17" fmla="*/ 3643792 h 4048526"/>
                <a:gd name="connsiteX18" fmla="*/ 2758191 w 8165580"/>
                <a:gd name="connsiteY18" fmla="*/ 3508880 h 4048526"/>
                <a:gd name="connsiteX19" fmla="*/ 2833141 w 8165580"/>
                <a:gd name="connsiteY19" fmla="*/ 3433930 h 4048526"/>
                <a:gd name="connsiteX20" fmla="*/ 2908092 w 8165580"/>
                <a:gd name="connsiteY20" fmla="*/ 3254048 h 4048526"/>
                <a:gd name="connsiteX21" fmla="*/ 2983043 w 8165580"/>
                <a:gd name="connsiteY21" fmla="*/ 3104146 h 4048526"/>
                <a:gd name="connsiteX22" fmla="*/ 3043004 w 8165580"/>
                <a:gd name="connsiteY22" fmla="*/ 2939254 h 4048526"/>
                <a:gd name="connsiteX23" fmla="*/ 3117954 w 8165580"/>
                <a:gd name="connsiteY23" fmla="*/ 2744382 h 4048526"/>
                <a:gd name="connsiteX24" fmla="*/ 3192905 w 8165580"/>
                <a:gd name="connsiteY24" fmla="*/ 2534520 h 4048526"/>
                <a:gd name="connsiteX25" fmla="*/ 3252866 w 8165580"/>
                <a:gd name="connsiteY25" fmla="*/ 2324657 h 4048526"/>
                <a:gd name="connsiteX26" fmla="*/ 3314232 w 8165580"/>
                <a:gd name="connsiteY26" fmla="*/ 2113390 h 4048526"/>
                <a:gd name="connsiteX27" fmla="*/ 3357797 w 8165580"/>
                <a:gd name="connsiteY27" fmla="*/ 1934913 h 4048526"/>
                <a:gd name="connsiteX28" fmla="*/ 3416352 w 8165580"/>
                <a:gd name="connsiteY28" fmla="*/ 1774237 h 4048526"/>
                <a:gd name="connsiteX29" fmla="*/ 3477718 w 8165580"/>
                <a:gd name="connsiteY29" fmla="*/ 1575149 h 4048526"/>
                <a:gd name="connsiteX30" fmla="*/ 3522689 w 8165580"/>
                <a:gd name="connsiteY30" fmla="*/ 1380277 h 4048526"/>
                <a:gd name="connsiteX31" fmla="*/ 3582650 w 8165580"/>
                <a:gd name="connsiteY31" fmla="*/ 1140434 h 4048526"/>
                <a:gd name="connsiteX32" fmla="*/ 3672591 w 8165580"/>
                <a:gd name="connsiteY32" fmla="*/ 885602 h 4048526"/>
                <a:gd name="connsiteX33" fmla="*/ 3732551 w 8165580"/>
                <a:gd name="connsiteY33" fmla="*/ 690730 h 4048526"/>
                <a:gd name="connsiteX34" fmla="*/ 3807502 w 8165580"/>
                <a:gd name="connsiteY34" fmla="*/ 480867 h 4048526"/>
                <a:gd name="connsiteX35" fmla="*/ 3867463 w 8165580"/>
                <a:gd name="connsiteY35" fmla="*/ 330966 h 4048526"/>
                <a:gd name="connsiteX36" fmla="*/ 3913838 w 8165580"/>
                <a:gd name="connsiteY36" fmla="*/ 215807 h 4048526"/>
                <a:gd name="connsiteX37" fmla="*/ 3987384 w 8165580"/>
                <a:gd name="connsiteY37" fmla="*/ 106113 h 4048526"/>
                <a:gd name="connsiteX38" fmla="*/ 4062335 w 8165580"/>
                <a:gd name="connsiteY38" fmla="*/ 16172 h 4048526"/>
                <a:gd name="connsiteX39" fmla="*/ 4152276 w 8165580"/>
                <a:gd name="connsiteY39" fmla="*/ 1182 h 4048526"/>
                <a:gd name="connsiteX40" fmla="*/ 4227227 w 8165580"/>
                <a:gd name="connsiteY40" fmla="*/ 31162 h 4048526"/>
                <a:gd name="connsiteX41" fmla="*/ 4295307 w 8165580"/>
                <a:gd name="connsiteY41" fmla="*/ 119698 h 4048526"/>
                <a:gd name="connsiteX42" fmla="*/ 4370258 w 8165580"/>
                <a:gd name="connsiteY42" fmla="*/ 229391 h 4048526"/>
                <a:gd name="connsiteX43" fmla="*/ 4426862 w 8165580"/>
                <a:gd name="connsiteY43" fmla="*/ 345253 h 4048526"/>
                <a:gd name="connsiteX44" fmla="*/ 4478000 w 8165580"/>
                <a:gd name="connsiteY44" fmla="*/ 480867 h 4048526"/>
                <a:gd name="connsiteX45" fmla="*/ 4551545 w 8165580"/>
                <a:gd name="connsiteY45" fmla="*/ 680502 h 4048526"/>
                <a:gd name="connsiteX46" fmla="*/ 4621031 w 8165580"/>
                <a:gd name="connsiteY46" fmla="*/ 866552 h 4048526"/>
                <a:gd name="connsiteX47" fmla="*/ 4691922 w 8165580"/>
                <a:gd name="connsiteY47" fmla="*/ 1095464 h 4048526"/>
                <a:gd name="connsiteX48" fmla="*/ 4766873 w 8165580"/>
                <a:gd name="connsiteY48" fmla="*/ 1335307 h 4048526"/>
                <a:gd name="connsiteX49" fmla="*/ 4849943 w 8165580"/>
                <a:gd name="connsiteY49" fmla="*/ 1594199 h 4048526"/>
                <a:gd name="connsiteX50" fmla="*/ 4916774 w 8165580"/>
                <a:gd name="connsiteY50" fmla="*/ 1829982 h 4048526"/>
                <a:gd name="connsiteX51" fmla="*/ 4976735 w 8165580"/>
                <a:gd name="connsiteY51" fmla="*/ 2099805 h 4048526"/>
                <a:gd name="connsiteX52" fmla="*/ 5025765 w 8165580"/>
                <a:gd name="connsiteY52" fmla="*/ 2298737 h 4048526"/>
                <a:gd name="connsiteX53" fmla="*/ 5110943 w 8165580"/>
                <a:gd name="connsiteY53" fmla="*/ 2529758 h 4048526"/>
                <a:gd name="connsiteX54" fmla="*/ 5171607 w 8165580"/>
                <a:gd name="connsiteY54" fmla="*/ 2714402 h 4048526"/>
                <a:gd name="connsiteX55" fmla="*/ 5242498 w 8165580"/>
                <a:gd name="connsiteY55" fmla="*/ 2890224 h 4048526"/>
                <a:gd name="connsiteX56" fmla="*/ 5306518 w 8165580"/>
                <a:gd name="connsiteY56" fmla="*/ 3059175 h 4048526"/>
                <a:gd name="connsiteX57" fmla="*/ 5366479 w 8165580"/>
                <a:gd name="connsiteY57" fmla="*/ 3210482 h 4048526"/>
                <a:gd name="connsiteX58" fmla="*/ 5437370 w 8165580"/>
                <a:gd name="connsiteY58" fmla="*/ 3378029 h 4048526"/>
                <a:gd name="connsiteX59" fmla="*/ 5512321 w 8165580"/>
                <a:gd name="connsiteY59" fmla="*/ 3517000 h 4048526"/>
                <a:gd name="connsiteX60" fmla="*/ 5595391 w 8165580"/>
                <a:gd name="connsiteY60" fmla="*/ 3616466 h 4048526"/>
                <a:gd name="connsiteX61" fmla="*/ 5662223 w 8165580"/>
                <a:gd name="connsiteY61" fmla="*/ 3693525 h 4048526"/>
                <a:gd name="connsiteX62" fmla="*/ 5726243 w 8165580"/>
                <a:gd name="connsiteY62" fmla="*/ 3748723 h 4048526"/>
                <a:gd name="connsiteX63" fmla="*/ 5786204 w 8165580"/>
                <a:gd name="connsiteY63" fmla="*/ 3793693 h 4048526"/>
                <a:gd name="connsiteX64" fmla="*/ 5861154 w 8165580"/>
                <a:gd name="connsiteY64" fmla="*/ 3838664 h 4048526"/>
                <a:gd name="connsiteX65" fmla="*/ 5921115 w 8165580"/>
                <a:gd name="connsiteY65" fmla="*/ 3868644 h 4048526"/>
                <a:gd name="connsiteX66" fmla="*/ 5991304 w 8165580"/>
                <a:gd name="connsiteY66" fmla="*/ 3914317 h 4048526"/>
                <a:gd name="connsiteX67" fmla="*/ 6070315 w 8165580"/>
                <a:gd name="connsiteY67" fmla="*/ 3949060 h 4048526"/>
                <a:gd name="connsiteX68" fmla="*/ 6154087 w 8165580"/>
                <a:gd name="connsiteY68" fmla="*/ 3972170 h 4048526"/>
                <a:gd name="connsiteX69" fmla="*/ 6263781 w 8165580"/>
                <a:gd name="connsiteY69" fmla="*/ 4006913 h 4048526"/>
                <a:gd name="connsiteX70" fmla="*/ 6406109 w 8165580"/>
                <a:gd name="connsiteY70" fmla="*/ 4026666 h 4048526"/>
                <a:gd name="connsiteX71" fmla="*/ 6568347 w 8165580"/>
                <a:gd name="connsiteY71" fmla="*/ 4042359 h 4048526"/>
                <a:gd name="connsiteX72" fmla="*/ 6797259 w 8165580"/>
                <a:gd name="connsiteY72" fmla="*/ 4043061 h 4048526"/>
                <a:gd name="connsiteX73" fmla="*/ 6998298 w 8165580"/>
                <a:gd name="connsiteY73" fmla="*/ 4043061 h 4048526"/>
                <a:gd name="connsiteX74" fmla="*/ 7167407 w 8165580"/>
                <a:gd name="connsiteY74" fmla="*/ 4037596 h 4048526"/>
                <a:gd name="connsiteX75" fmla="*/ 7329645 w 8165580"/>
                <a:gd name="connsiteY75" fmla="*/ 4033536 h 4048526"/>
                <a:gd name="connsiteX76" fmla="*/ 7521862 w 8165580"/>
                <a:gd name="connsiteY76" fmla="*/ 4038298 h 4048526"/>
                <a:gd name="connsiteX77" fmla="*/ 7673871 w 8165580"/>
                <a:gd name="connsiteY77" fmla="*/ 4033536 h 4048526"/>
                <a:gd name="connsiteX78" fmla="*/ 7812296 w 8165580"/>
                <a:gd name="connsiteY78" fmla="*/ 4028071 h 4048526"/>
                <a:gd name="connsiteX79" fmla="*/ 7958137 w 8165580"/>
                <a:gd name="connsiteY79" fmla="*/ 4030725 h 4048526"/>
                <a:gd name="connsiteX80" fmla="*/ 8076497 w 8165580"/>
                <a:gd name="connsiteY80" fmla="*/ 3985911 h 4048526"/>
                <a:gd name="connsiteX81" fmla="*/ 8165580 w 8165580"/>
                <a:gd name="connsiteY81" fmla="*/ 3737558 h 4048526"/>
                <a:gd name="connsiteX0" fmla="*/ 0 w 8189393"/>
                <a:gd name="connsiteY0" fmla="*/ 4033536 h 4048526"/>
                <a:gd name="connsiteX1" fmla="*/ 539646 w 8189393"/>
                <a:gd name="connsiteY1" fmla="*/ 4033536 h 4048526"/>
                <a:gd name="connsiteX2" fmla="*/ 989351 w 8189393"/>
                <a:gd name="connsiteY2" fmla="*/ 4048526 h 4048526"/>
                <a:gd name="connsiteX3" fmla="*/ 1409076 w 8189393"/>
                <a:gd name="connsiteY3" fmla="*/ 4048526 h 4048526"/>
                <a:gd name="connsiteX4" fmla="*/ 1648918 w 8189393"/>
                <a:gd name="connsiteY4" fmla="*/ 4033536 h 4048526"/>
                <a:gd name="connsiteX5" fmla="*/ 1723869 w 8189393"/>
                <a:gd name="connsiteY5" fmla="*/ 4033536 h 4048526"/>
                <a:gd name="connsiteX6" fmla="*/ 1843791 w 8189393"/>
                <a:gd name="connsiteY6" fmla="*/ 4033536 h 4048526"/>
                <a:gd name="connsiteX7" fmla="*/ 1963712 w 8189393"/>
                <a:gd name="connsiteY7" fmla="*/ 4033536 h 4048526"/>
                <a:gd name="connsiteX8" fmla="*/ 2068643 w 8189393"/>
                <a:gd name="connsiteY8" fmla="*/ 4018546 h 4048526"/>
                <a:gd name="connsiteX9" fmla="*/ 2158584 w 8189393"/>
                <a:gd name="connsiteY9" fmla="*/ 3988566 h 4048526"/>
                <a:gd name="connsiteX10" fmla="*/ 2233535 w 8189393"/>
                <a:gd name="connsiteY10" fmla="*/ 3958585 h 4048526"/>
                <a:gd name="connsiteX11" fmla="*/ 2293495 w 8189393"/>
                <a:gd name="connsiteY11" fmla="*/ 3928605 h 4048526"/>
                <a:gd name="connsiteX12" fmla="*/ 2353456 w 8189393"/>
                <a:gd name="connsiteY12" fmla="*/ 3913615 h 4048526"/>
                <a:gd name="connsiteX13" fmla="*/ 2428407 w 8189393"/>
                <a:gd name="connsiteY13" fmla="*/ 3868644 h 4048526"/>
                <a:gd name="connsiteX14" fmla="*/ 2503358 w 8189393"/>
                <a:gd name="connsiteY14" fmla="*/ 3823674 h 4048526"/>
                <a:gd name="connsiteX15" fmla="*/ 2563318 w 8189393"/>
                <a:gd name="connsiteY15" fmla="*/ 3778703 h 4048526"/>
                <a:gd name="connsiteX16" fmla="*/ 2638269 w 8189393"/>
                <a:gd name="connsiteY16" fmla="*/ 3688762 h 4048526"/>
                <a:gd name="connsiteX17" fmla="*/ 2683240 w 8189393"/>
                <a:gd name="connsiteY17" fmla="*/ 3643792 h 4048526"/>
                <a:gd name="connsiteX18" fmla="*/ 2758191 w 8189393"/>
                <a:gd name="connsiteY18" fmla="*/ 3508880 h 4048526"/>
                <a:gd name="connsiteX19" fmla="*/ 2833141 w 8189393"/>
                <a:gd name="connsiteY19" fmla="*/ 3433930 h 4048526"/>
                <a:gd name="connsiteX20" fmla="*/ 2908092 w 8189393"/>
                <a:gd name="connsiteY20" fmla="*/ 3254048 h 4048526"/>
                <a:gd name="connsiteX21" fmla="*/ 2983043 w 8189393"/>
                <a:gd name="connsiteY21" fmla="*/ 3104146 h 4048526"/>
                <a:gd name="connsiteX22" fmla="*/ 3043004 w 8189393"/>
                <a:gd name="connsiteY22" fmla="*/ 2939254 h 4048526"/>
                <a:gd name="connsiteX23" fmla="*/ 3117954 w 8189393"/>
                <a:gd name="connsiteY23" fmla="*/ 2744382 h 4048526"/>
                <a:gd name="connsiteX24" fmla="*/ 3192905 w 8189393"/>
                <a:gd name="connsiteY24" fmla="*/ 2534520 h 4048526"/>
                <a:gd name="connsiteX25" fmla="*/ 3252866 w 8189393"/>
                <a:gd name="connsiteY25" fmla="*/ 2324657 h 4048526"/>
                <a:gd name="connsiteX26" fmla="*/ 3314232 w 8189393"/>
                <a:gd name="connsiteY26" fmla="*/ 2113390 h 4048526"/>
                <a:gd name="connsiteX27" fmla="*/ 3357797 w 8189393"/>
                <a:gd name="connsiteY27" fmla="*/ 1934913 h 4048526"/>
                <a:gd name="connsiteX28" fmla="*/ 3416352 w 8189393"/>
                <a:gd name="connsiteY28" fmla="*/ 1774237 h 4048526"/>
                <a:gd name="connsiteX29" fmla="*/ 3477718 w 8189393"/>
                <a:gd name="connsiteY29" fmla="*/ 1575149 h 4048526"/>
                <a:gd name="connsiteX30" fmla="*/ 3522689 w 8189393"/>
                <a:gd name="connsiteY30" fmla="*/ 1380277 h 4048526"/>
                <a:gd name="connsiteX31" fmla="*/ 3582650 w 8189393"/>
                <a:gd name="connsiteY31" fmla="*/ 1140434 h 4048526"/>
                <a:gd name="connsiteX32" fmla="*/ 3672591 w 8189393"/>
                <a:gd name="connsiteY32" fmla="*/ 885602 h 4048526"/>
                <a:gd name="connsiteX33" fmla="*/ 3732551 w 8189393"/>
                <a:gd name="connsiteY33" fmla="*/ 690730 h 4048526"/>
                <a:gd name="connsiteX34" fmla="*/ 3807502 w 8189393"/>
                <a:gd name="connsiteY34" fmla="*/ 480867 h 4048526"/>
                <a:gd name="connsiteX35" fmla="*/ 3867463 w 8189393"/>
                <a:gd name="connsiteY35" fmla="*/ 330966 h 4048526"/>
                <a:gd name="connsiteX36" fmla="*/ 3913838 w 8189393"/>
                <a:gd name="connsiteY36" fmla="*/ 215807 h 4048526"/>
                <a:gd name="connsiteX37" fmla="*/ 3987384 w 8189393"/>
                <a:gd name="connsiteY37" fmla="*/ 106113 h 4048526"/>
                <a:gd name="connsiteX38" fmla="*/ 4062335 w 8189393"/>
                <a:gd name="connsiteY38" fmla="*/ 16172 h 4048526"/>
                <a:gd name="connsiteX39" fmla="*/ 4152276 w 8189393"/>
                <a:gd name="connsiteY39" fmla="*/ 1182 h 4048526"/>
                <a:gd name="connsiteX40" fmla="*/ 4227227 w 8189393"/>
                <a:gd name="connsiteY40" fmla="*/ 31162 h 4048526"/>
                <a:gd name="connsiteX41" fmla="*/ 4295307 w 8189393"/>
                <a:gd name="connsiteY41" fmla="*/ 119698 h 4048526"/>
                <a:gd name="connsiteX42" fmla="*/ 4370258 w 8189393"/>
                <a:gd name="connsiteY42" fmla="*/ 229391 h 4048526"/>
                <a:gd name="connsiteX43" fmla="*/ 4426862 w 8189393"/>
                <a:gd name="connsiteY43" fmla="*/ 345253 h 4048526"/>
                <a:gd name="connsiteX44" fmla="*/ 4478000 w 8189393"/>
                <a:gd name="connsiteY44" fmla="*/ 480867 h 4048526"/>
                <a:gd name="connsiteX45" fmla="*/ 4551545 w 8189393"/>
                <a:gd name="connsiteY45" fmla="*/ 680502 h 4048526"/>
                <a:gd name="connsiteX46" fmla="*/ 4621031 w 8189393"/>
                <a:gd name="connsiteY46" fmla="*/ 866552 h 4048526"/>
                <a:gd name="connsiteX47" fmla="*/ 4691922 w 8189393"/>
                <a:gd name="connsiteY47" fmla="*/ 1095464 h 4048526"/>
                <a:gd name="connsiteX48" fmla="*/ 4766873 w 8189393"/>
                <a:gd name="connsiteY48" fmla="*/ 1335307 h 4048526"/>
                <a:gd name="connsiteX49" fmla="*/ 4849943 w 8189393"/>
                <a:gd name="connsiteY49" fmla="*/ 1594199 h 4048526"/>
                <a:gd name="connsiteX50" fmla="*/ 4916774 w 8189393"/>
                <a:gd name="connsiteY50" fmla="*/ 1829982 h 4048526"/>
                <a:gd name="connsiteX51" fmla="*/ 4976735 w 8189393"/>
                <a:gd name="connsiteY51" fmla="*/ 2099805 h 4048526"/>
                <a:gd name="connsiteX52" fmla="*/ 5025765 w 8189393"/>
                <a:gd name="connsiteY52" fmla="*/ 2298737 h 4048526"/>
                <a:gd name="connsiteX53" fmla="*/ 5110943 w 8189393"/>
                <a:gd name="connsiteY53" fmla="*/ 2529758 h 4048526"/>
                <a:gd name="connsiteX54" fmla="*/ 5171607 w 8189393"/>
                <a:gd name="connsiteY54" fmla="*/ 2714402 h 4048526"/>
                <a:gd name="connsiteX55" fmla="*/ 5242498 w 8189393"/>
                <a:gd name="connsiteY55" fmla="*/ 2890224 h 4048526"/>
                <a:gd name="connsiteX56" fmla="*/ 5306518 w 8189393"/>
                <a:gd name="connsiteY56" fmla="*/ 3059175 h 4048526"/>
                <a:gd name="connsiteX57" fmla="*/ 5366479 w 8189393"/>
                <a:gd name="connsiteY57" fmla="*/ 3210482 h 4048526"/>
                <a:gd name="connsiteX58" fmla="*/ 5437370 w 8189393"/>
                <a:gd name="connsiteY58" fmla="*/ 3378029 h 4048526"/>
                <a:gd name="connsiteX59" fmla="*/ 5512321 w 8189393"/>
                <a:gd name="connsiteY59" fmla="*/ 3517000 h 4048526"/>
                <a:gd name="connsiteX60" fmla="*/ 5595391 w 8189393"/>
                <a:gd name="connsiteY60" fmla="*/ 3616466 h 4048526"/>
                <a:gd name="connsiteX61" fmla="*/ 5662223 w 8189393"/>
                <a:gd name="connsiteY61" fmla="*/ 3693525 h 4048526"/>
                <a:gd name="connsiteX62" fmla="*/ 5726243 w 8189393"/>
                <a:gd name="connsiteY62" fmla="*/ 3748723 h 4048526"/>
                <a:gd name="connsiteX63" fmla="*/ 5786204 w 8189393"/>
                <a:gd name="connsiteY63" fmla="*/ 3793693 h 4048526"/>
                <a:gd name="connsiteX64" fmla="*/ 5861154 w 8189393"/>
                <a:gd name="connsiteY64" fmla="*/ 3838664 h 4048526"/>
                <a:gd name="connsiteX65" fmla="*/ 5921115 w 8189393"/>
                <a:gd name="connsiteY65" fmla="*/ 3868644 h 4048526"/>
                <a:gd name="connsiteX66" fmla="*/ 5991304 w 8189393"/>
                <a:gd name="connsiteY66" fmla="*/ 3914317 h 4048526"/>
                <a:gd name="connsiteX67" fmla="*/ 6070315 w 8189393"/>
                <a:gd name="connsiteY67" fmla="*/ 3949060 h 4048526"/>
                <a:gd name="connsiteX68" fmla="*/ 6154087 w 8189393"/>
                <a:gd name="connsiteY68" fmla="*/ 3972170 h 4048526"/>
                <a:gd name="connsiteX69" fmla="*/ 6263781 w 8189393"/>
                <a:gd name="connsiteY69" fmla="*/ 4006913 h 4048526"/>
                <a:gd name="connsiteX70" fmla="*/ 6406109 w 8189393"/>
                <a:gd name="connsiteY70" fmla="*/ 4026666 h 4048526"/>
                <a:gd name="connsiteX71" fmla="*/ 6568347 w 8189393"/>
                <a:gd name="connsiteY71" fmla="*/ 4042359 h 4048526"/>
                <a:gd name="connsiteX72" fmla="*/ 6797259 w 8189393"/>
                <a:gd name="connsiteY72" fmla="*/ 4043061 h 4048526"/>
                <a:gd name="connsiteX73" fmla="*/ 6998298 w 8189393"/>
                <a:gd name="connsiteY73" fmla="*/ 4043061 h 4048526"/>
                <a:gd name="connsiteX74" fmla="*/ 7167407 w 8189393"/>
                <a:gd name="connsiteY74" fmla="*/ 4037596 h 4048526"/>
                <a:gd name="connsiteX75" fmla="*/ 7329645 w 8189393"/>
                <a:gd name="connsiteY75" fmla="*/ 4033536 h 4048526"/>
                <a:gd name="connsiteX76" fmla="*/ 7521862 w 8189393"/>
                <a:gd name="connsiteY76" fmla="*/ 4038298 h 4048526"/>
                <a:gd name="connsiteX77" fmla="*/ 7673871 w 8189393"/>
                <a:gd name="connsiteY77" fmla="*/ 4033536 h 4048526"/>
                <a:gd name="connsiteX78" fmla="*/ 7812296 w 8189393"/>
                <a:gd name="connsiteY78" fmla="*/ 4028071 h 4048526"/>
                <a:gd name="connsiteX79" fmla="*/ 7958137 w 8189393"/>
                <a:gd name="connsiteY79" fmla="*/ 4030725 h 4048526"/>
                <a:gd name="connsiteX80" fmla="*/ 8076497 w 8189393"/>
                <a:gd name="connsiteY80" fmla="*/ 3985911 h 4048526"/>
                <a:gd name="connsiteX81" fmla="*/ 8189393 w 8189393"/>
                <a:gd name="connsiteY81" fmla="*/ 4018545 h 4048526"/>
                <a:gd name="connsiteX0" fmla="*/ 0 w 8218718"/>
                <a:gd name="connsiteY0" fmla="*/ 4033536 h 4048526"/>
                <a:gd name="connsiteX1" fmla="*/ 539646 w 8218718"/>
                <a:gd name="connsiteY1" fmla="*/ 4033536 h 4048526"/>
                <a:gd name="connsiteX2" fmla="*/ 989351 w 8218718"/>
                <a:gd name="connsiteY2" fmla="*/ 4048526 h 4048526"/>
                <a:gd name="connsiteX3" fmla="*/ 1409076 w 8218718"/>
                <a:gd name="connsiteY3" fmla="*/ 4048526 h 4048526"/>
                <a:gd name="connsiteX4" fmla="*/ 1648918 w 8218718"/>
                <a:gd name="connsiteY4" fmla="*/ 4033536 h 4048526"/>
                <a:gd name="connsiteX5" fmla="*/ 1723869 w 8218718"/>
                <a:gd name="connsiteY5" fmla="*/ 4033536 h 4048526"/>
                <a:gd name="connsiteX6" fmla="*/ 1843791 w 8218718"/>
                <a:gd name="connsiteY6" fmla="*/ 4033536 h 4048526"/>
                <a:gd name="connsiteX7" fmla="*/ 1963712 w 8218718"/>
                <a:gd name="connsiteY7" fmla="*/ 4033536 h 4048526"/>
                <a:gd name="connsiteX8" fmla="*/ 2068643 w 8218718"/>
                <a:gd name="connsiteY8" fmla="*/ 4018546 h 4048526"/>
                <a:gd name="connsiteX9" fmla="*/ 2158584 w 8218718"/>
                <a:gd name="connsiteY9" fmla="*/ 3988566 h 4048526"/>
                <a:gd name="connsiteX10" fmla="*/ 2233535 w 8218718"/>
                <a:gd name="connsiteY10" fmla="*/ 3958585 h 4048526"/>
                <a:gd name="connsiteX11" fmla="*/ 2293495 w 8218718"/>
                <a:gd name="connsiteY11" fmla="*/ 3928605 h 4048526"/>
                <a:gd name="connsiteX12" fmla="*/ 2353456 w 8218718"/>
                <a:gd name="connsiteY12" fmla="*/ 3913615 h 4048526"/>
                <a:gd name="connsiteX13" fmla="*/ 2428407 w 8218718"/>
                <a:gd name="connsiteY13" fmla="*/ 3868644 h 4048526"/>
                <a:gd name="connsiteX14" fmla="*/ 2503358 w 8218718"/>
                <a:gd name="connsiteY14" fmla="*/ 3823674 h 4048526"/>
                <a:gd name="connsiteX15" fmla="*/ 2563318 w 8218718"/>
                <a:gd name="connsiteY15" fmla="*/ 3778703 h 4048526"/>
                <a:gd name="connsiteX16" fmla="*/ 2638269 w 8218718"/>
                <a:gd name="connsiteY16" fmla="*/ 3688762 h 4048526"/>
                <a:gd name="connsiteX17" fmla="*/ 2683240 w 8218718"/>
                <a:gd name="connsiteY17" fmla="*/ 3643792 h 4048526"/>
                <a:gd name="connsiteX18" fmla="*/ 2758191 w 8218718"/>
                <a:gd name="connsiteY18" fmla="*/ 3508880 h 4048526"/>
                <a:gd name="connsiteX19" fmla="*/ 2833141 w 8218718"/>
                <a:gd name="connsiteY19" fmla="*/ 3433930 h 4048526"/>
                <a:gd name="connsiteX20" fmla="*/ 2908092 w 8218718"/>
                <a:gd name="connsiteY20" fmla="*/ 3254048 h 4048526"/>
                <a:gd name="connsiteX21" fmla="*/ 2983043 w 8218718"/>
                <a:gd name="connsiteY21" fmla="*/ 3104146 h 4048526"/>
                <a:gd name="connsiteX22" fmla="*/ 3043004 w 8218718"/>
                <a:gd name="connsiteY22" fmla="*/ 2939254 h 4048526"/>
                <a:gd name="connsiteX23" fmla="*/ 3117954 w 8218718"/>
                <a:gd name="connsiteY23" fmla="*/ 2744382 h 4048526"/>
                <a:gd name="connsiteX24" fmla="*/ 3192905 w 8218718"/>
                <a:gd name="connsiteY24" fmla="*/ 2534520 h 4048526"/>
                <a:gd name="connsiteX25" fmla="*/ 3252866 w 8218718"/>
                <a:gd name="connsiteY25" fmla="*/ 2324657 h 4048526"/>
                <a:gd name="connsiteX26" fmla="*/ 3314232 w 8218718"/>
                <a:gd name="connsiteY26" fmla="*/ 2113390 h 4048526"/>
                <a:gd name="connsiteX27" fmla="*/ 3357797 w 8218718"/>
                <a:gd name="connsiteY27" fmla="*/ 1934913 h 4048526"/>
                <a:gd name="connsiteX28" fmla="*/ 3416352 w 8218718"/>
                <a:gd name="connsiteY28" fmla="*/ 1774237 h 4048526"/>
                <a:gd name="connsiteX29" fmla="*/ 3477718 w 8218718"/>
                <a:gd name="connsiteY29" fmla="*/ 1575149 h 4048526"/>
                <a:gd name="connsiteX30" fmla="*/ 3522689 w 8218718"/>
                <a:gd name="connsiteY30" fmla="*/ 1380277 h 4048526"/>
                <a:gd name="connsiteX31" fmla="*/ 3582650 w 8218718"/>
                <a:gd name="connsiteY31" fmla="*/ 1140434 h 4048526"/>
                <a:gd name="connsiteX32" fmla="*/ 3672591 w 8218718"/>
                <a:gd name="connsiteY32" fmla="*/ 885602 h 4048526"/>
                <a:gd name="connsiteX33" fmla="*/ 3732551 w 8218718"/>
                <a:gd name="connsiteY33" fmla="*/ 690730 h 4048526"/>
                <a:gd name="connsiteX34" fmla="*/ 3807502 w 8218718"/>
                <a:gd name="connsiteY34" fmla="*/ 480867 h 4048526"/>
                <a:gd name="connsiteX35" fmla="*/ 3867463 w 8218718"/>
                <a:gd name="connsiteY35" fmla="*/ 330966 h 4048526"/>
                <a:gd name="connsiteX36" fmla="*/ 3913838 w 8218718"/>
                <a:gd name="connsiteY36" fmla="*/ 215807 h 4048526"/>
                <a:gd name="connsiteX37" fmla="*/ 3987384 w 8218718"/>
                <a:gd name="connsiteY37" fmla="*/ 106113 h 4048526"/>
                <a:gd name="connsiteX38" fmla="*/ 4062335 w 8218718"/>
                <a:gd name="connsiteY38" fmla="*/ 16172 h 4048526"/>
                <a:gd name="connsiteX39" fmla="*/ 4152276 w 8218718"/>
                <a:gd name="connsiteY39" fmla="*/ 1182 h 4048526"/>
                <a:gd name="connsiteX40" fmla="*/ 4227227 w 8218718"/>
                <a:gd name="connsiteY40" fmla="*/ 31162 h 4048526"/>
                <a:gd name="connsiteX41" fmla="*/ 4295307 w 8218718"/>
                <a:gd name="connsiteY41" fmla="*/ 119698 h 4048526"/>
                <a:gd name="connsiteX42" fmla="*/ 4370258 w 8218718"/>
                <a:gd name="connsiteY42" fmla="*/ 229391 h 4048526"/>
                <a:gd name="connsiteX43" fmla="*/ 4426862 w 8218718"/>
                <a:gd name="connsiteY43" fmla="*/ 345253 h 4048526"/>
                <a:gd name="connsiteX44" fmla="*/ 4478000 w 8218718"/>
                <a:gd name="connsiteY44" fmla="*/ 480867 h 4048526"/>
                <a:gd name="connsiteX45" fmla="*/ 4551545 w 8218718"/>
                <a:gd name="connsiteY45" fmla="*/ 680502 h 4048526"/>
                <a:gd name="connsiteX46" fmla="*/ 4621031 w 8218718"/>
                <a:gd name="connsiteY46" fmla="*/ 866552 h 4048526"/>
                <a:gd name="connsiteX47" fmla="*/ 4691922 w 8218718"/>
                <a:gd name="connsiteY47" fmla="*/ 1095464 h 4048526"/>
                <a:gd name="connsiteX48" fmla="*/ 4766873 w 8218718"/>
                <a:gd name="connsiteY48" fmla="*/ 1335307 h 4048526"/>
                <a:gd name="connsiteX49" fmla="*/ 4849943 w 8218718"/>
                <a:gd name="connsiteY49" fmla="*/ 1594199 h 4048526"/>
                <a:gd name="connsiteX50" fmla="*/ 4916774 w 8218718"/>
                <a:gd name="connsiteY50" fmla="*/ 1829982 h 4048526"/>
                <a:gd name="connsiteX51" fmla="*/ 4976735 w 8218718"/>
                <a:gd name="connsiteY51" fmla="*/ 2099805 h 4048526"/>
                <a:gd name="connsiteX52" fmla="*/ 5025765 w 8218718"/>
                <a:gd name="connsiteY52" fmla="*/ 2298737 h 4048526"/>
                <a:gd name="connsiteX53" fmla="*/ 5110943 w 8218718"/>
                <a:gd name="connsiteY53" fmla="*/ 2529758 h 4048526"/>
                <a:gd name="connsiteX54" fmla="*/ 5171607 w 8218718"/>
                <a:gd name="connsiteY54" fmla="*/ 2714402 h 4048526"/>
                <a:gd name="connsiteX55" fmla="*/ 5242498 w 8218718"/>
                <a:gd name="connsiteY55" fmla="*/ 2890224 h 4048526"/>
                <a:gd name="connsiteX56" fmla="*/ 5306518 w 8218718"/>
                <a:gd name="connsiteY56" fmla="*/ 3059175 h 4048526"/>
                <a:gd name="connsiteX57" fmla="*/ 5366479 w 8218718"/>
                <a:gd name="connsiteY57" fmla="*/ 3210482 h 4048526"/>
                <a:gd name="connsiteX58" fmla="*/ 5437370 w 8218718"/>
                <a:gd name="connsiteY58" fmla="*/ 3378029 h 4048526"/>
                <a:gd name="connsiteX59" fmla="*/ 5512321 w 8218718"/>
                <a:gd name="connsiteY59" fmla="*/ 3517000 h 4048526"/>
                <a:gd name="connsiteX60" fmla="*/ 5595391 w 8218718"/>
                <a:gd name="connsiteY60" fmla="*/ 3616466 h 4048526"/>
                <a:gd name="connsiteX61" fmla="*/ 5662223 w 8218718"/>
                <a:gd name="connsiteY61" fmla="*/ 3693525 h 4048526"/>
                <a:gd name="connsiteX62" fmla="*/ 5726243 w 8218718"/>
                <a:gd name="connsiteY62" fmla="*/ 3748723 h 4048526"/>
                <a:gd name="connsiteX63" fmla="*/ 5786204 w 8218718"/>
                <a:gd name="connsiteY63" fmla="*/ 3793693 h 4048526"/>
                <a:gd name="connsiteX64" fmla="*/ 5861154 w 8218718"/>
                <a:gd name="connsiteY64" fmla="*/ 3838664 h 4048526"/>
                <a:gd name="connsiteX65" fmla="*/ 5921115 w 8218718"/>
                <a:gd name="connsiteY65" fmla="*/ 3868644 h 4048526"/>
                <a:gd name="connsiteX66" fmla="*/ 5991304 w 8218718"/>
                <a:gd name="connsiteY66" fmla="*/ 3914317 h 4048526"/>
                <a:gd name="connsiteX67" fmla="*/ 6070315 w 8218718"/>
                <a:gd name="connsiteY67" fmla="*/ 3949060 h 4048526"/>
                <a:gd name="connsiteX68" fmla="*/ 6154087 w 8218718"/>
                <a:gd name="connsiteY68" fmla="*/ 3972170 h 4048526"/>
                <a:gd name="connsiteX69" fmla="*/ 6263781 w 8218718"/>
                <a:gd name="connsiteY69" fmla="*/ 4006913 h 4048526"/>
                <a:gd name="connsiteX70" fmla="*/ 6406109 w 8218718"/>
                <a:gd name="connsiteY70" fmla="*/ 4026666 h 4048526"/>
                <a:gd name="connsiteX71" fmla="*/ 6568347 w 8218718"/>
                <a:gd name="connsiteY71" fmla="*/ 4042359 h 4048526"/>
                <a:gd name="connsiteX72" fmla="*/ 6797259 w 8218718"/>
                <a:gd name="connsiteY72" fmla="*/ 4043061 h 4048526"/>
                <a:gd name="connsiteX73" fmla="*/ 6998298 w 8218718"/>
                <a:gd name="connsiteY73" fmla="*/ 4043061 h 4048526"/>
                <a:gd name="connsiteX74" fmla="*/ 7167407 w 8218718"/>
                <a:gd name="connsiteY74" fmla="*/ 4037596 h 4048526"/>
                <a:gd name="connsiteX75" fmla="*/ 7329645 w 8218718"/>
                <a:gd name="connsiteY75" fmla="*/ 4033536 h 4048526"/>
                <a:gd name="connsiteX76" fmla="*/ 7521862 w 8218718"/>
                <a:gd name="connsiteY76" fmla="*/ 4038298 h 4048526"/>
                <a:gd name="connsiteX77" fmla="*/ 7673871 w 8218718"/>
                <a:gd name="connsiteY77" fmla="*/ 4033536 h 4048526"/>
                <a:gd name="connsiteX78" fmla="*/ 7812296 w 8218718"/>
                <a:gd name="connsiteY78" fmla="*/ 4028071 h 4048526"/>
                <a:gd name="connsiteX79" fmla="*/ 7958137 w 8218718"/>
                <a:gd name="connsiteY79" fmla="*/ 4030725 h 4048526"/>
                <a:gd name="connsiteX80" fmla="*/ 8076497 w 8218718"/>
                <a:gd name="connsiteY80" fmla="*/ 3985911 h 4048526"/>
                <a:gd name="connsiteX81" fmla="*/ 8189393 w 8218718"/>
                <a:gd name="connsiteY81" fmla="*/ 4018545 h 4048526"/>
                <a:gd name="connsiteX0" fmla="*/ 0 w 8216607"/>
                <a:gd name="connsiteY0" fmla="*/ 4033536 h 4048526"/>
                <a:gd name="connsiteX1" fmla="*/ 539646 w 8216607"/>
                <a:gd name="connsiteY1" fmla="*/ 4033536 h 4048526"/>
                <a:gd name="connsiteX2" fmla="*/ 989351 w 8216607"/>
                <a:gd name="connsiteY2" fmla="*/ 4048526 h 4048526"/>
                <a:gd name="connsiteX3" fmla="*/ 1409076 w 8216607"/>
                <a:gd name="connsiteY3" fmla="*/ 4048526 h 4048526"/>
                <a:gd name="connsiteX4" fmla="*/ 1648918 w 8216607"/>
                <a:gd name="connsiteY4" fmla="*/ 4033536 h 4048526"/>
                <a:gd name="connsiteX5" fmla="*/ 1723869 w 8216607"/>
                <a:gd name="connsiteY5" fmla="*/ 4033536 h 4048526"/>
                <a:gd name="connsiteX6" fmla="*/ 1843791 w 8216607"/>
                <a:gd name="connsiteY6" fmla="*/ 4033536 h 4048526"/>
                <a:gd name="connsiteX7" fmla="*/ 1963712 w 8216607"/>
                <a:gd name="connsiteY7" fmla="*/ 4033536 h 4048526"/>
                <a:gd name="connsiteX8" fmla="*/ 2068643 w 8216607"/>
                <a:gd name="connsiteY8" fmla="*/ 4018546 h 4048526"/>
                <a:gd name="connsiteX9" fmla="*/ 2158584 w 8216607"/>
                <a:gd name="connsiteY9" fmla="*/ 3988566 h 4048526"/>
                <a:gd name="connsiteX10" fmla="*/ 2233535 w 8216607"/>
                <a:gd name="connsiteY10" fmla="*/ 3958585 h 4048526"/>
                <a:gd name="connsiteX11" fmla="*/ 2293495 w 8216607"/>
                <a:gd name="connsiteY11" fmla="*/ 3928605 h 4048526"/>
                <a:gd name="connsiteX12" fmla="*/ 2353456 w 8216607"/>
                <a:gd name="connsiteY12" fmla="*/ 3913615 h 4048526"/>
                <a:gd name="connsiteX13" fmla="*/ 2428407 w 8216607"/>
                <a:gd name="connsiteY13" fmla="*/ 3868644 h 4048526"/>
                <a:gd name="connsiteX14" fmla="*/ 2503358 w 8216607"/>
                <a:gd name="connsiteY14" fmla="*/ 3823674 h 4048526"/>
                <a:gd name="connsiteX15" fmla="*/ 2563318 w 8216607"/>
                <a:gd name="connsiteY15" fmla="*/ 3778703 h 4048526"/>
                <a:gd name="connsiteX16" fmla="*/ 2638269 w 8216607"/>
                <a:gd name="connsiteY16" fmla="*/ 3688762 h 4048526"/>
                <a:gd name="connsiteX17" fmla="*/ 2683240 w 8216607"/>
                <a:gd name="connsiteY17" fmla="*/ 3643792 h 4048526"/>
                <a:gd name="connsiteX18" fmla="*/ 2758191 w 8216607"/>
                <a:gd name="connsiteY18" fmla="*/ 3508880 h 4048526"/>
                <a:gd name="connsiteX19" fmla="*/ 2833141 w 8216607"/>
                <a:gd name="connsiteY19" fmla="*/ 3433930 h 4048526"/>
                <a:gd name="connsiteX20" fmla="*/ 2908092 w 8216607"/>
                <a:gd name="connsiteY20" fmla="*/ 3254048 h 4048526"/>
                <a:gd name="connsiteX21" fmla="*/ 2983043 w 8216607"/>
                <a:gd name="connsiteY21" fmla="*/ 3104146 h 4048526"/>
                <a:gd name="connsiteX22" fmla="*/ 3043004 w 8216607"/>
                <a:gd name="connsiteY22" fmla="*/ 2939254 h 4048526"/>
                <a:gd name="connsiteX23" fmla="*/ 3117954 w 8216607"/>
                <a:gd name="connsiteY23" fmla="*/ 2744382 h 4048526"/>
                <a:gd name="connsiteX24" fmla="*/ 3192905 w 8216607"/>
                <a:gd name="connsiteY24" fmla="*/ 2534520 h 4048526"/>
                <a:gd name="connsiteX25" fmla="*/ 3252866 w 8216607"/>
                <a:gd name="connsiteY25" fmla="*/ 2324657 h 4048526"/>
                <a:gd name="connsiteX26" fmla="*/ 3314232 w 8216607"/>
                <a:gd name="connsiteY26" fmla="*/ 2113390 h 4048526"/>
                <a:gd name="connsiteX27" fmla="*/ 3357797 w 8216607"/>
                <a:gd name="connsiteY27" fmla="*/ 1934913 h 4048526"/>
                <a:gd name="connsiteX28" fmla="*/ 3416352 w 8216607"/>
                <a:gd name="connsiteY28" fmla="*/ 1774237 h 4048526"/>
                <a:gd name="connsiteX29" fmla="*/ 3477718 w 8216607"/>
                <a:gd name="connsiteY29" fmla="*/ 1575149 h 4048526"/>
                <a:gd name="connsiteX30" fmla="*/ 3522689 w 8216607"/>
                <a:gd name="connsiteY30" fmla="*/ 1380277 h 4048526"/>
                <a:gd name="connsiteX31" fmla="*/ 3582650 w 8216607"/>
                <a:gd name="connsiteY31" fmla="*/ 1140434 h 4048526"/>
                <a:gd name="connsiteX32" fmla="*/ 3672591 w 8216607"/>
                <a:gd name="connsiteY32" fmla="*/ 885602 h 4048526"/>
                <a:gd name="connsiteX33" fmla="*/ 3732551 w 8216607"/>
                <a:gd name="connsiteY33" fmla="*/ 690730 h 4048526"/>
                <a:gd name="connsiteX34" fmla="*/ 3807502 w 8216607"/>
                <a:gd name="connsiteY34" fmla="*/ 480867 h 4048526"/>
                <a:gd name="connsiteX35" fmla="*/ 3867463 w 8216607"/>
                <a:gd name="connsiteY35" fmla="*/ 330966 h 4048526"/>
                <a:gd name="connsiteX36" fmla="*/ 3913838 w 8216607"/>
                <a:gd name="connsiteY36" fmla="*/ 215807 h 4048526"/>
                <a:gd name="connsiteX37" fmla="*/ 3987384 w 8216607"/>
                <a:gd name="connsiteY37" fmla="*/ 106113 h 4048526"/>
                <a:gd name="connsiteX38" fmla="*/ 4062335 w 8216607"/>
                <a:gd name="connsiteY38" fmla="*/ 16172 h 4048526"/>
                <a:gd name="connsiteX39" fmla="*/ 4152276 w 8216607"/>
                <a:gd name="connsiteY39" fmla="*/ 1182 h 4048526"/>
                <a:gd name="connsiteX40" fmla="*/ 4227227 w 8216607"/>
                <a:gd name="connsiteY40" fmla="*/ 31162 h 4048526"/>
                <a:gd name="connsiteX41" fmla="*/ 4295307 w 8216607"/>
                <a:gd name="connsiteY41" fmla="*/ 119698 h 4048526"/>
                <a:gd name="connsiteX42" fmla="*/ 4370258 w 8216607"/>
                <a:gd name="connsiteY42" fmla="*/ 229391 h 4048526"/>
                <a:gd name="connsiteX43" fmla="*/ 4426862 w 8216607"/>
                <a:gd name="connsiteY43" fmla="*/ 345253 h 4048526"/>
                <a:gd name="connsiteX44" fmla="*/ 4478000 w 8216607"/>
                <a:gd name="connsiteY44" fmla="*/ 480867 h 4048526"/>
                <a:gd name="connsiteX45" fmla="*/ 4551545 w 8216607"/>
                <a:gd name="connsiteY45" fmla="*/ 680502 h 4048526"/>
                <a:gd name="connsiteX46" fmla="*/ 4621031 w 8216607"/>
                <a:gd name="connsiteY46" fmla="*/ 866552 h 4048526"/>
                <a:gd name="connsiteX47" fmla="*/ 4691922 w 8216607"/>
                <a:gd name="connsiteY47" fmla="*/ 1095464 h 4048526"/>
                <a:gd name="connsiteX48" fmla="*/ 4766873 w 8216607"/>
                <a:gd name="connsiteY48" fmla="*/ 1335307 h 4048526"/>
                <a:gd name="connsiteX49" fmla="*/ 4849943 w 8216607"/>
                <a:gd name="connsiteY49" fmla="*/ 1594199 h 4048526"/>
                <a:gd name="connsiteX50" fmla="*/ 4916774 w 8216607"/>
                <a:gd name="connsiteY50" fmla="*/ 1829982 h 4048526"/>
                <a:gd name="connsiteX51" fmla="*/ 4976735 w 8216607"/>
                <a:gd name="connsiteY51" fmla="*/ 2099805 h 4048526"/>
                <a:gd name="connsiteX52" fmla="*/ 5025765 w 8216607"/>
                <a:gd name="connsiteY52" fmla="*/ 2298737 h 4048526"/>
                <a:gd name="connsiteX53" fmla="*/ 5110943 w 8216607"/>
                <a:gd name="connsiteY53" fmla="*/ 2529758 h 4048526"/>
                <a:gd name="connsiteX54" fmla="*/ 5171607 w 8216607"/>
                <a:gd name="connsiteY54" fmla="*/ 2714402 h 4048526"/>
                <a:gd name="connsiteX55" fmla="*/ 5242498 w 8216607"/>
                <a:gd name="connsiteY55" fmla="*/ 2890224 h 4048526"/>
                <a:gd name="connsiteX56" fmla="*/ 5306518 w 8216607"/>
                <a:gd name="connsiteY56" fmla="*/ 3059175 h 4048526"/>
                <a:gd name="connsiteX57" fmla="*/ 5366479 w 8216607"/>
                <a:gd name="connsiteY57" fmla="*/ 3210482 h 4048526"/>
                <a:gd name="connsiteX58" fmla="*/ 5437370 w 8216607"/>
                <a:gd name="connsiteY58" fmla="*/ 3378029 h 4048526"/>
                <a:gd name="connsiteX59" fmla="*/ 5512321 w 8216607"/>
                <a:gd name="connsiteY59" fmla="*/ 3517000 h 4048526"/>
                <a:gd name="connsiteX60" fmla="*/ 5595391 w 8216607"/>
                <a:gd name="connsiteY60" fmla="*/ 3616466 h 4048526"/>
                <a:gd name="connsiteX61" fmla="*/ 5662223 w 8216607"/>
                <a:gd name="connsiteY61" fmla="*/ 3693525 h 4048526"/>
                <a:gd name="connsiteX62" fmla="*/ 5726243 w 8216607"/>
                <a:gd name="connsiteY62" fmla="*/ 3748723 h 4048526"/>
                <a:gd name="connsiteX63" fmla="*/ 5786204 w 8216607"/>
                <a:gd name="connsiteY63" fmla="*/ 3793693 h 4048526"/>
                <a:gd name="connsiteX64" fmla="*/ 5861154 w 8216607"/>
                <a:gd name="connsiteY64" fmla="*/ 3838664 h 4048526"/>
                <a:gd name="connsiteX65" fmla="*/ 5921115 w 8216607"/>
                <a:gd name="connsiteY65" fmla="*/ 3868644 h 4048526"/>
                <a:gd name="connsiteX66" fmla="*/ 5991304 w 8216607"/>
                <a:gd name="connsiteY66" fmla="*/ 3914317 h 4048526"/>
                <a:gd name="connsiteX67" fmla="*/ 6070315 w 8216607"/>
                <a:gd name="connsiteY67" fmla="*/ 3949060 h 4048526"/>
                <a:gd name="connsiteX68" fmla="*/ 6154087 w 8216607"/>
                <a:gd name="connsiteY68" fmla="*/ 3972170 h 4048526"/>
                <a:gd name="connsiteX69" fmla="*/ 6263781 w 8216607"/>
                <a:gd name="connsiteY69" fmla="*/ 4006913 h 4048526"/>
                <a:gd name="connsiteX70" fmla="*/ 6406109 w 8216607"/>
                <a:gd name="connsiteY70" fmla="*/ 4026666 h 4048526"/>
                <a:gd name="connsiteX71" fmla="*/ 6568347 w 8216607"/>
                <a:gd name="connsiteY71" fmla="*/ 4042359 h 4048526"/>
                <a:gd name="connsiteX72" fmla="*/ 6797259 w 8216607"/>
                <a:gd name="connsiteY72" fmla="*/ 4043061 h 4048526"/>
                <a:gd name="connsiteX73" fmla="*/ 6998298 w 8216607"/>
                <a:gd name="connsiteY73" fmla="*/ 4043061 h 4048526"/>
                <a:gd name="connsiteX74" fmla="*/ 7167407 w 8216607"/>
                <a:gd name="connsiteY74" fmla="*/ 4037596 h 4048526"/>
                <a:gd name="connsiteX75" fmla="*/ 7329645 w 8216607"/>
                <a:gd name="connsiteY75" fmla="*/ 4033536 h 4048526"/>
                <a:gd name="connsiteX76" fmla="*/ 7521862 w 8216607"/>
                <a:gd name="connsiteY76" fmla="*/ 4038298 h 4048526"/>
                <a:gd name="connsiteX77" fmla="*/ 7673871 w 8216607"/>
                <a:gd name="connsiteY77" fmla="*/ 4033536 h 4048526"/>
                <a:gd name="connsiteX78" fmla="*/ 7812296 w 8216607"/>
                <a:gd name="connsiteY78" fmla="*/ 4028071 h 4048526"/>
                <a:gd name="connsiteX79" fmla="*/ 7958137 w 8216607"/>
                <a:gd name="connsiteY79" fmla="*/ 4030725 h 4048526"/>
                <a:gd name="connsiteX80" fmla="*/ 8057447 w 8216607"/>
                <a:gd name="connsiteY80" fmla="*/ 4024011 h 4048526"/>
                <a:gd name="connsiteX81" fmla="*/ 8189393 w 8216607"/>
                <a:gd name="connsiteY81" fmla="*/ 4018545 h 4048526"/>
                <a:gd name="connsiteX0" fmla="*/ 0 w 8157311"/>
                <a:gd name="connsiteY0" fmla="*/ 4033536 h 4048526"/>
                <a:gd name="connsiteX1" fmla="*/ 539646 w 8157311"/>
                <a:gd name="connsiteY1" fmla="*/ 4033536 h 4048526"/>
                <a:gd name="connsiteX2" fmla="*/ 989351 w 8157311"/>
                <a:gd name="connsiteY2" fmla="*/ 4048526 h 4048526"/>
                <a:gd name="connsiteX3" fmla="*/ 1409076 w 8157311"/>
                <a:gd name="connsiteY3" fmla="*/ 4048526 h 4048526"/>
                <a:gd name="connsiteX4" fmla="*/ 1648918 w 8157311"/>
                <a:gd name="connsiteY4" fmla="*/ 4033536 h 4048526"/>
                <a:gd name="connsiteX5" fmla="*/ 1723869 w 8157311"/>
                <a:gd name="connsiteY5" fmla="*/ 4033536 h 4048526"/>
                <a:gd name="connsiteX6" fmla="*/ 1843791 w 8157311"/>
                <a:gd name="connsiteY6" fmla="*/ 4033536 h 4048526"/>
                <a:gd name="connsiteX7" fmla="*/ 1963712 w 8157311"/>
                <a:gd name="connsiteY7" fmla="*/ 4033536 h 4048526"/>
                <a:gd name="connsiteX8" fmla="*/ 2068643 w 8157311"/>
                <a:gd name="connsiteY8" fmla="*/ 4018546 h 4048526"/>
                <a:gd name="connsiteX9" fmla="*/ 2158584 w 8157311"/>
                <a:gd name="connsiteY9" fmla="*/ 3988566 h 4048526"/>
                <a:gd name="connsiteX10" fmla="*/ 2233535 w 8157311"/>
                <a:gd name="connsiteY10" fmla="*/ 3958585 h 4048526"/>
                <a:gd name="connsiteX11" fmla="*/ 2293495 w 8157311"/>
                <a:gd name="connsiteY11" fmla="*/ 3928605 h 4048526"/>
                <a:gd name="connsiteX12" fmla="*/ 2353456 w 8157311"/>
                <a:gd name="connsiteY12" fmla="*/ 3913615 h 4048526"/>
                <a:gd name="connsiteX13" fmla="*/ 2428407 w 8157311"/>
                <a:gd name="connsiteY13" fmla="*/ 3868644 h 4048526"/>
                <a:gd name="connsiteX14" fmla="*/ 2503358 w 8157311"/>
                <a:gd name="connsiteY14" fmla="*/ 3823674 h 4048526"/>
                <a:gd name="connsiteX15" fmla="*/ 2563318 w 8157311"/>
                <a:gd name="connsiteY15" fmla="*/ 3778703 h 4048526"/>
                <a:gd name="connsiteX16" fmla="*/ 2638269 w 8157311"/>
                <a:gd name="connsiteY16" fmla="*/ 3688762 h 4048526"/>
                <a:gd name="connsiteX17" fmla="*/ 2683240 w 8157311"/>
                <a:gd name="connsiteY17" fmla="*/ 3643792 h 4048526"/>
                <a:gd name="connsiteX18" fmla="*/ 2758191 w 8157311"/>
                <a:gd name="connsiteY18" fmla="*/ 3508880 h 4048526"/>
                <a:gd name="connsiteX19" fmla="*/ 2833141 w 8157311"/>
                <a:gd name="connsiteY19" fmla="*/ 3433930 h 4048526"/>
                <a:gd name="connsiteX20" fmla="*/ 2908092 w 8157311"/>
                <a:gd name="connsiteY20" fmla="*/ 3254048 h 4048526"/>
                <a:gd name="connsiteX21" fmla="*/ 2983043 w 8157311"/>
                <a:gd name="connsiteY21" fmla="*/ 3104146 h 4048526"/>
                <a:gd name="connsiteX22" fmla="*/ 3043004 w 8157311"/>
                <a:gd name="connsiteY22" fmla="*/ 2939254 h 4048526"/>
                <a:gd name="connsiteX23" fmla="*/ 3117954 w 8157311"/>
                <a:gd name="connsiteY23" fmla="*/ 2744382 h 4048526"/>
                <a:gd name="connsiteX24" fmla="*/ 3192905 w 8157311"/>
                <a:gd name="connsiteY24" fmla="*/ 2534520 h 4048526"/>
                <a:gd name="connsiteX25" fmla="*/ 3252866 w 8157311"/>
                <a:gd name="connsiteY25" fmla="*/ 2324657 h 4048526"/>
                <a:gd name="connsiteX26" fmla="*/ 3314232 w 8157311"/>
                <a:gd name="connsiteY26" fmla="*/ 2113390 h 4048526"/>
                <a:gd name="connsiteX27" fmla="*/ 3357797 w 8157311"/>
                <a:gd name="connsiteY27" fmla="*/ 1934913 h 4048526"/>
                <a:gd name="connsiteX28" fmla="*/ 3416352 w 8157311"/>
                <a:gd name="connsiteY28" fmla="*/ 1774237 h 4048526"/>
                <a:gd name="connsiteX29" fmla="*/ 3477718 w 8157311"/>
                <a:gd name="connsiteY29" fmla="*/ 1575149 h 4048526"/>
                <a:gd name="connsiteX30" fmla="*/ 3522689 w 8157311"/>
                <a:gd name="connsiteY30" fmla="*/ 1380277 h 4048526"/>
                <a:gd name="connsiteX31" fmla="*/ 3582650 w 8157311"/>
                <a:gd name="connsiteY31" fmla="*/ 1140434 h 4048526"/>
                <a:gd name="connsiteX32" fmla="*/ 3672591 w 8157311"/>
                <a:gd name="connsiteY32" fmla="*/ 885602 h 4048526"/>
                <a:gd name="connsiteX33" fmla="*/ 3732551 w 8157311"/>
                <a:gd name="connsiteY33" fmla="*/ 690730 h 4048526"/>
                <a:gd name="connsiteX34" fmla="*/ 3807502 w 8157311"/>
                <a:gd name="connsiteY34" fmla="*/ 480867 h 4048526"/>
                <a:gd name="connsiteX35" fmla="*/ 3867463 w 8157311"/>
                <a:gd name="connsiteY35" fmla="*/ 330966 h 4048526"/>
                <a:gd name="connsiteX36" fmla="*/ 3913838 w 8157311"/>
                <a:gd name="connsiteY36" fmla="*/ 215807 h 4048526"/>
                <a:gd name="connsiteX37" fmla="*/ 3987384 w 8157311"/>
                <a:gd name="connsiteY37" fmla="*/ 106113 h 4048526"/>
                <a:gd name="connsiteX38" fmla="*/ 4062335 w 8157311"/>
                <a:gd name="connsiteY38" fmla="*/ 16172 h 4048526"/>
                <a:gd name="connsiteX39" fmla="*/ 4152276 w 8157311"/>
                <a:gd name="connsiteY39" fmla="*/ 1182 h 4048526"/>
                <a:gd name="connsiteX40" fmla="*/ 4227227 w 8157311"/>
                <a:gd name="connsiteY40" fmla="*/ 31162 h 4048526"/>
                <a:gd name="connsiteX41" fmla="*/ 4295307 w 8157311"/>
                <a:gd name="connsiteY41" fmla="*/ 119698 h 4048526"/>
                <a:gd name="connsiteX42" fmla="*/ 4370258 w 8157311"/>
                <a:gd name="connsiteY42" fmla="*/ 229391 h 4048526"/>
                <a:gd name="connsiteX43" fmla="*/ 4426862 w 8157311"/>
                <a:gd name="connsiteY43" fmla="*/ 345253 h 4048526"/>
                <a:gd name="connsiteX44" fmla="*/ 4478000 w 8157311"/>
                <a:gd name="connsiteY44" fmla="*/ 480867 h 4048526"/>
                <a:gd name="connsiteX45" fmla="*/ 4551545 w 8157311"/>
                <a:gd name="connsiteY45" fmla="*/ 680502 h 4048526"/>
                <a:gd name="connsiteX46" fmla="*/ 4621031 w 8157311"/>
                <a:gd name="connsiteY46" fmla="*/ 866552 h 4048526"/>
                <a:gd name="connsiteX47" fmla="*/ 4691922 w 8157311"/>
                <a:gd name="connsiteY47" fmla="*/ 1095464 h 4048526"/>
                <a:gd name="connsiteX48" fmla="*/ 4766873 w 8157311"/>
                <a:gd name="connsiteY48" fmla="*/ 1335307 h 4048526"/>
                <a:gd name="connsiteX49" fmla="*/ 4849943 w 8157311"/>
                <a:gd name="connsiteY49" fmla="*/ 1594199 h 4048526"/>
                <a:gd name="connsiteX50" fmla="*/ 4916774 w 8157311"/>
                <a:gd name="connsiteY50" fmla="*/ 1829982 h 4048526"/>
                <a:gd name="connsiteX51" fmla="*/ 4976735 w 8157311"/>
                <a:gd name="connsiteY51" fmla="*/ 2099805 h 4048526"/>
                <a:gd name="connsiteX52" fmla="*/ 5025765 w 8157311"/>
                <a:gd name="connsiteY52" fmla="*/ 2298737 h 4048526"/>
                <a:gd name="connsiteX53" fmla="*/ 5110943 w 8157311"/>
                <a:gd name="connsiteY53" fmla="*/ 2529758 h 4048526"/>
                <a:gd name="connsiteX54" fmla="*/ 5171607 w 8157311"/>
                <a:gd name="connsiteY54" fmla="*/ 2714402 h 4048526"/>
                <a:gd name="connsiteX55" fmla="*/ 5242498 w 8157311"/>
                <a:gd name="connsiteY55" fmla="*/ 2890224 h 4048526"/>
                <a:gd name="connsiteX56" fmla="*/ 5306518 w 8157311"/>
                <a:gd name="connsiteY56" fmla="*/ 3059175 h 4048526"/>
                <a:gd name="connsiteX57" fmla="*/ 5366479 w 8157311"/>
                <a:gd name="connsiteY57" fmla="*/ 3210482 h 4048526"/>
                <a:gd name="connsiteX58" fmla="*/ 5437370 w 8157311"/>
                <a:gd name="connsiteY58" fmla="*/ 3378029 h 4048526"/>
                <a:gd name="connsiteX59" fmla="*/ 5512321 w 8157311"/>
                <a:gd name="connsiteY59" fmla="*/ 3517000 h 4048526"/>
                <a:gd name="connsiteX60" fmla="*/ 5595391 w 8157311"/>
                <a:gd name="connsiteY60" fmla="*/ 3616466 h 4048526"/>
                <a:gd name="connsiteX61" fmla="*/ 5662223 w 8157311"/>
                <a:gd name="connsiteY61" fmla="*/ 3693525 h 4048526"/>
                <a:gd name="connsiteX62" fmla="*/ 5726243 w 8157311"/>
                <a:gd name="connsiteY62" fmla="*/ 3748723 h 4048526"/>
                <a:gd name="connsiteX63" fmla="*/ 5786204 w 8157311"/>
                <a:gd name="connsiteY63" fmla="*/ 3793693 h 4048526"/>
                <a:gd name="connsiteX64" fmla="*/ 5861154 w 8157311"/>
                <a:gd name="connsiteY64" fmla="*/ 3838664 h 4048526"/>
                <a:gd name="connsiteX65" fmla="*/ 5921115 w 8157311"/>
                <a:gd name="connsiteY65" fmla="*/ 3868644 h 4048526"/>
                <a:gd name="connsiteX66" fmla="*/ 5991304 w 8157311"/>
                <a:gd name="connsiteY66" fmla="*/ 3914317 h 4048526"/>
                <a:gd name="connsiteX67" fmla="*/ 6070315 w 8157311"/>
                <a:gd name="connsiteY67" fmla="*/ 3949060 h 4048526"/>
                <a:gd name="connsiteX68" fmla="*/ 6154087 w 8157311"/>
                <a:gd name="connsiteY68" fmla="*/ 3972170 h 4048526"/>
                <a:gd name="connsiteX69" fmla="*/ 6263781 w 8157311"/>
                <a:gd name="connsiteY69" fmla="*/ 4006913 h 4048526"/>
                <a:gd name="connsiteX70" fmla="*/ 6406109 w 8157311"/>
                <a:gd name="connsiteY70" fmla="*/ 4026666 h 4048526"/>
                <a:gd name="connsiteX71" fmla="*/ 6568347 w 8157311"/>
                <a:gd name="connsiteY71" fmla="*/ 4042359 h 4048526"/>
                <a:gd name="connsiteX72" fmla="*/ 6797259 w 8157311"/>
                <a:gd name="connsiteY72" fmla="*/ 4043061 h 4048526"/>
                <a:gd name="connsiteX73" fmla="*/ 6998298 w 8157311"/>
                <a:gd name="connsiteY73" fmla="*/ 4043061 h 4048526"/>
                <a:gd name="connsiteX74" fmla="*/ 7167407 w 8157311"/>
                <a:gd name="connsiteY74" fmla="*/ 4037596 h 4048526"/>
                <a:gd name="connsiteX75" fmla="*/ 7329645 w 8157311"/>
                <a:gd name="connsiteY75" fmla="*/ 4033536 h 4048526"/>
                <a:gd name="connsiteX76" fmla="*/ 7521862 w 8157311"/>
                <a:gd name="connsiteY76" fmla="*/ 4038298 h 4048526"/>
                <a:gd name="connsiteX77" fmla="*/ 7673871 w 8157311"/>
                <a:gd name="connsiteY77" fmla="*/ 4033536 h 4048526"/>
                <a:gd name="connsiteX78" fmla="*/ 7812296 w 8157311"/>
                <a:gd name="connsiteY78" fmla="*/ 4028071 h 4048526"/>
                <a:gd name="connsiteX79" fmla="*/ 7958137 w 8157311"/>
                <a:gd name="connsiteY79" fmla="*/ 4030725 h 4048526"/>
                <a:gd name="connsiteX80" fmla="*/ 8057447 w 8157311"/>
                <a:gd name="connsiteY80" fmla="*/ 4024011 h 4048526"/>
                <a:gd name="connsiteX81" fmla="*/ 8122718 w 8157311"/>
                <a:gd name="connsiteY81" fmla="*/ 4023307 h 4048526"/>
                <a:gd name="connsiteX0" fmla="*/ 0 w 8159344"/>
                <a:gd name="connsiteY0" fmla="*/ 4033536 h 4048526"/>
                <a:gd name="connsiteX1" fmla="*/ 539646 w 8159344"/>
                <a:gd name="connsiteY1" fmla="*/ 4033536 h 4048526"/>
                <a:gd name="connsiteX2" fmla="*/ 989351 w 8159344"/>
                <a:gd name="connsiteY2" fmla="*/ 4048526 h 4048526"/>
                <a:gd name="connsiteX3" fmla="*/ 1409076 w 8159344"/>
                <a:gd name="connsiteY3" fmla="*/ 4048526 h 4048526"/>
                <a:gd name="connsiteX4" fmla="*/ 1648918 w 8159344"/>
                <a:gd name="connsiteY4" fmla="*/ 4033536 h 4048526"/>
                <a:gd name="connsiteX5" fmla="*/ 1723869 w 8159344"/>
                <a:gd name="connsiteY5" fmla="*/ 4033536 h 4048526"/>
                <a:gd name="connsiteX6" fmla="*/ 1843791 w 8159344"/>
                <a:gd name="connsiteY6" fmla="*/ 4033536 h 4048526"/>
                <a:gd name="connsiteX7" fmla="*/ 1963712 w 8159344"/>
                <a:gd name="connsiteY7" fmla="*/ 4033536 h 4048526"/>
                <a:gd name="connsiteX8" fmla="*/ 2068643 w 8159344"/>
                <a:gd name="connsiteY8" fmla="*/ 4018546 h 4048526"/>
                <a:gd name="connsiteX9" fmla="*/ 2158584 w 8159344"/>
                <a:gd name="connsiteY9" fmla="*/ 3988566 h 4048526"/>
                <a:gd name="connsiteX10" fmla="*/ 2233535 w 8159344"/>
                <a:gd name="connsiteY10" fmla="*/ 3958585 h 4048526"/>
                <a:gd name="connsiteX11" fmla="*/ 2293495 w 8159344"/>
                <a:gd name="connsiteY11" fmla="*/ 3928605 h 4048526"/>
                <a:gd name="connsiteX12" fmla="*/ 2353456 w 8159344"/>
                <a:gd name="connsiteY12" fmla="*/ 3913615 h 4048526"/>
                <a:gd name="connsiteX13" fmla="*/ 2428407 w 8159344"/>
                <a:gd name="connsiteY13" fmla="*/ 3868644 h 4048526"/>
                <a:gd name="connsiteX14" fmla="*/ 2503358 w 8159344"/>
                <a:gd name="connsiteY14" fmla="*/ 3823674 h 4048526"/>
                <a:gd name="connsiteX15" fmla="*/ 2563318 w 8159344"/>
                <a:gd name="connsiteY15" fmla="*/ 3778703 h 4048526"/>
                <a:gd name="connsiteX16" fmla="*/ 2638269 w 8159344"/>
                <a:gd name="connsiteY16" fmla="*/ 3688762 h 4048526"/>
                <a:gd name="connsiteX17" fmla="*/ 2683240 w 8159344"/>
                <a:gd name="connsiteY17" fmla="*/ 3643792 h 4048526"/>
                <a:gd name="connsiteX18" fmla="*/ 2758191 w 8159344"/>
                <a:gd name="connsiteY18" fmla="*/ 3508880 h 4048526"/>
                <a:gd name="connsiteX19" fmla="*/ 2833141 w 8159344"/>
                <a:gd name="connsiteY19" fmla="*/ 3433930 h 4048526"/>
                <a:gd name="connsiteX20" fmla="*/ 2908092 w 8159344"/>
                <a:gd name="connsiteY20" fmla="*/ 3254048 h 4048526"/>
                <a:gd name="connsiteX21" fmla="*/ 2983043 w 8159344"/>
                <a:gd name="connsiteY21" fmla="*/ 3104146 h 4048526"/>
                <a:gd name="connsiteX22" fmla="*/ 3043004 w 8159344"/>
                <a:gd name="connsiteY22" fmla="*/ 2939254 h 4048526"/>
                <a:gd name="connsiteX23" fmla="*/ 3117954 w 8159344"/>
                <a:gd name="connsiteY23" fmla="*/ 2744382 h 4048526"/>
                <a:gd name="connsiteX24" fmla="*/ 3192905 w 8159344"/>
                <a:gd name="connsiteY24" fmla="*/ 2534520 h 4048526"/>
                <a:gd name="connsiteX25" fmla="*/ 3252866 w 8159344"/>
                <a:gd name="connsiteY25" fmla="*/ 2324657 h 4048526"/>
                <a:gd name="connsiteX26" fmla="*/ 3314232 w 8159344"/>
                <a:gd name="connsiteY26" fmla="*/ 2113390 h 4048526"/>
                <a:gd name="connsiteX27" fmla="*/ 3357797 w 8159344"/>
                <a:gd name="connsiteY27" fmla="*/ 1934913 h 4048526"/>
                <a:gd name="connsiteX28" fmla="*/ 3416352 w 8159344"/>
                <a:gd name="connsiteY28" fmla="*/ 1774237 h 4048526"/>
                <a:gd name="connsiteX29" fmla="*/ 3477718 w 8159344"/>
                <a:gd name="connsiteY29" fmla="*/ 1575149 h 4048526"/>
                <a:gd name="connsiteX30" fmla="*/ 3522689 w 8159344"/>
                <a:gd name="connsiteY30" fmla="*/ 1380277 h 4048526"/>
                <a:gd name="connsiteX31" fmla="*/ 3582650 w 8159344"/>
                <a:gd name="connsiteY31" fmla="*/ 1140434 h 4048526"/>
                <a:gd name="connsiteX32" fmla="*/ 3672591 w 8159344"/>
                <a:gd name="connsiteY32" fmla="*/ 885602 h 4048526"/>
                <a:gd name="connsiteX33" fmla="*/ 3732551 w 8159344"/>
                <a:gd name="connsiteY33" fmla="*/ 690730 h 4048526"/>
                <a:gd name="connsiteX34" fmla="*/ 3807502 w 8159344"/>
                <a:gd name="connsiteY34" fmla="*/ 480867 h 4048526"/>
                <a:gd name="connsiteX35" fmla="*/ 3867463 w 8159344"/>
                <a:gd name="connsiteY35" fmla="*/ 330966 h 4048526"/>
                <a:gd name="connsiteX36" fmla="*/ 3913838 w 8159344"/>
                <a:gd name="connsiteY36" fmla="*/ 215807 h 4048526"/>
                <a:gd name="connsiteX37" fmla="*/ 3987384 w 8159344"/>
                <a:gd name="connsiteY37" fmla="*/ 106113 h 4048526"/>
                <a:gd name="connsiteX38" fmla="*/ 4062335 w 8159344"/>
                <a:gd name="connsiteY38" fmla="*/ 16172 h 4048526"/>
                <a:gd name="connsiteX39" fmla="*/ 4152276 w 8159344"/>
                <a:gd name="connsiteY39" fmla="*/ 1182 h 4048526"/>
                <a:gd name="connsiteX40" fmla="*/ 4227227 w 8159344"/>
                <a:gd name="connsiteY40" fmla="*/ 31162 h 4048526"/>
                <a:gd name="connsiteX41" fmla="*/ 4295307 w 8159344"/>
                <a:gd name="connsiteY41" fmla="*/ 119698 h 4048526"/>
                <a:gd name="connsiteX42" fmla="*/ 4370258 w 8159344"/>
                <a:gd name="connsiteY42" fmla="*/ 229391 h 4048526"/>
                <a:gd name="connsiteX43" fmla="*/ 4426862 w 8159344"/>
                <a:gd name="connsiteY43" fmla="*/ 345253 h 4048526"/>
                <a:gd name="connsiteX44" fmla="*/ 4478000 w 8159344"/>
                <a:gd name="connsiteY44" fmla="*/ 480867 h 4048526"/>
                <a:gd name="connsiteX45" fmla="*/ 4551545 w 8159344"/>
                <a:gd name="connsiteY45" fmla="*/ 680502 h 4048526"/>
                <a:gd name="connsiteX46" fmla="*/ 4621031 w 8159344"/>
                <a:gd name="connsiteY46" fmla="*/ 866552 h 4048526"/>
                <a:gd name="connsiteX47" fmla="*/ 4691922 w 8159344"/>
                <a:gd name="connsiteY47" fmla="*/ 1095464 h 4048526"/>
                <a:gd name="connsiteX48" fmla="*/ 4766873 w 8159344"/>
                <a:gd name="connsiteY48" fmla="*/ 1335307 h 4048526"/>
                <a:gd name="connsiteX49" fmla="*/ 4849943 w 8159344"/>
                <a:gd name="connsiteY49" fmla="*/ 1594199 h 4048526"/>
                <a:gd name="connsiteX50" fmla="*/ 4916774 w 8159344"/>
                <a:gd name="connsiteY50" fmla="*/ 1829982 h 4048526"/>
                <a:gd name="connsiteX51" fmla="*/ 4976735 w 8159344"/>
                <a:gd name="connsiteY51" fmla="*/ 2099805 h 4048526"/>
                <a:gd name="connsiteX52" fmla="*/ 5025765 w 8159344"/>
                <a:gd name="connsiteY52" fmla="*/ 2298737 h 4048526"/>
                <a:gd name="connsiteX53" fmla="*/ 5110943 w 8159344"/>
                <a:gd name="connsiteY53" fmla="*/ 2529758 h 4048526"/>
                <a:gd name="connsiteX54" fmla="*/ 5171607 w 8159344"/>
                <a:gd name="connsiteY54" fmla="*/ 2714402 h 4048526"/>
                <a:gd name="connsiteX55" fmla="*/ 5242498 w 8159344"/>
                <a:gd name="connsiteY55" fmla="*/ 2890224 h 4048526"/>
                <a:gd name="connsiteX56" fmla="*/ 5306518 w 8159344"/>
                <a:gd name="connsiteY56" fmla="*/ 3059175 h 4048526"/>
                <a:gd name="connsiteX57" fmla="*/ 5366479 w 8159344"/>
                <a:gd name="connsiteY57" fmla="*/ 3210482 h 4048526"/>
                <a:gd name="connsiteX58" fmla="*/ 5437370 w 8159344"/>
                <a:gd name="connsiteY58" fmla="*/ 3378029 h 4048526"/>
                <a:gd name="connsiteX59" fmla="*/ 5512321 w 8159344"/>
                <a:gd name="connsiteY59" fmla="*/ 3517000 h 4048526"/>
                <a:gd name="connsiteX60" fmla="*/ 5595391 w 8159344"/>
                <a:gd name="connsiteY60" fmla="*/ 3616466 h 4048526"/>
                <a:gd name="connsiteX61" fmla="*/ 5662223 w 8159344"/>
                <a:gd name="connsiteY61" fmla="*/ 3693525 h 4048526"/>
                <a:gd name="connsiteX62" fmla="*/ 5726243 w 8159344"/>
                <a:gd name="connsiteY62" fmla="*/ 3748723 h 4048526"/>
                <a:gd name="connsiteX63" fmla="*/ 5786204 w 8159344"/>
                <a:gd name="connsiteY63" fmla="*/ 3793693 h 4048526"/>
                <a:gd name="connsiteX64" fmla="*/ 5861154 w 8159344"/>
                <a:gd name="connsiteY64" fmla="*/ 3838664 h 4048526"/>
                <a:gd name="connsiteX65" fmla="*/ 5921115 w 8159344"/>
                <a:gd name="connsiteY65" fmla="*/ 3868644 h 4048526"/>
                <a:gd name="connsiteX66" fmla="*/ 5991304 w 8159344"/>
                <a:gd name="connsiteY66" fmla="*/ 3914317 h 4048526"/>
                <a:gd name="connsiteX67" fmla="*/ 6070315 w 8159344"/>
                <a:gd name="connsiteY67" fmla="*/ 3949060 h 4048526"/>
                <a:gd name="connsiteX68" fmla="*/ 6154087 w 8159344"/>
                <a:gd name="connsiteY68" fmla="*/ 3972170 h 4048526"/>
                <a:gd name="connsiteX69" fmla="*/ 6263781 w 8159344"/>
                <a:gd name="connsiteY69" fmla="*/ 4006913 h 4048526"/>
                <a:gd name="connsiteX70" fmla="*/ 6406109 w 8159344"/>
                <a:gd name="connsiteY70" fmla="*/ 4026666 h 4048526"/>
                <a:gd name="connsiteX71" fmla="*/ 6568347 w 8159344"/>
                <a:gd name="connsiteY71" fmla="*/ 4042359 h 4048526"/>
                <a:gd name="connsiteX72" fmla="*/ 6797259 w 8159344"/>
                <a:gd name="connsiteY72" fmla="*/ 4043061 h 4048526"/>
                <a:gd name="connsiteX73" fmla="*/ 6998298 w 8159344"/>
                <a:gd name="connsiteY73" fmla="*/ 4043061 h 4048526"/>
                <a:gd name="connsiteX74" fmla="*/ 7167407 w 8159344"/>
                <a:gd name="connsiteY74" fmla="*/ 4037596 h 4048526"/>
                <a:gd name="connsiteX75" fmla="*/ 7329645 w 8159344"/>
                <a:gd name="connsiteY75" fmla="*/ 4033536 h 4048526"/>
                <a:gd name="connsiteX76" fmla="*/ 7521862 w 8159344"/>
                <a:gd name="connsiteY76" fmla="*/ 4038298 h 4048526"/>
                <a:gd name="connsiteX77" fmla="*/ 7673871 w 8159344"/>
                <a:gd name="connsiteY77" fmla="*/ 4033536 h 4048526"/>
                <a:gd name="connsiteX78" fmla="*/ 7812296 w 8159344"/>
                <a:gd name="connsiteY78" fmla="*/ 4028071 h 4048526"/>
                <a:gd name="connsiteX79" fmla="*/ 7958137 w 8159344"/>
                <a:gd name="connsiteY79" fmla="*/ 4030725 h 4048526"/>
                <a:gd name="connsiteX80" fmla="*/ 8057447 w 8159344"/>
                <a:gd name="connsiteY80" fmla="*/ 4024011 h 4048526"/>
                <a:gd name="connsiteX81" fmla="*/ 8122718 w 8159344"/>
                <a:gd name="connsiteY81" fmla="*/ 4023307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24011 h 4048526"/>
                <a:gd name="connsiteX81" fmla="*/ 8132243 w 8167554"/>
                <a:gd name="connsiteY81" fmla="*/ 4037595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38299 h 4048526"/>
                <a:gd name="connsiteX81" fmla="*/ 8132243 w 8167554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12296 w 8168468"/>
                <a:gd name="connsiteY78" fmla="*/ 4028071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07534 w 8168468"/>
                <a:gd name="connsiteY78" fmla="*/ 4042358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21822 w 8168468"/>
                <a:gd name="connsiteY78" fmla="*/ 4037596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58191 w 8164933"/>
                <a:gd name="connsiteY18" fmla="*/ 350888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74604 w 8164933"/>
                <a:gd name="connsiteY21" fmla="*/ 3087829 h 4048526"/>
                <a:gd name="connsiteX22" fmla="*/ 2983043 w 8164933"/>
                <a:gd name="connsiteY22" fmla="*/ 3104146 h 4048526"/>
                <a:gd name="connsiteX23" fmla="*/ 3043004 w 8164933"/>
                <a:gd name="connsiteY23" fmla="*/ 2939254 h 4048526"/>
                <a:gd name="connsiteX24" fmla="*/ 3117954 w 8164933"/>
                <a:gd name="connsiteY24" fmla="*/ 2744382 h 4048526"/>
                <a:gd name="connsiteX25" fmla="*/ 3192905 w 8164933"/>
                <a:gd name="connsiteY25" fmla="*/ 2534520 h 4048526"/>
                <a:gd name="connsiteX26" fmla="*/ 3252866 w 8164933"/>
                <a:gd name="connsiteY26" fmla="*/ 2324657 h 4048526"/>
                <a:gd name="connsiteX27" fmla="*/ 3314232 w 8164933"/>
                <a:gd name="connsiteY27" fmla="*/ 2113390 h 4048526"/>
                <a:gd name="connsiteX28" fmla="*/ 3357797 w 8164933"/>
                <a:gd name="connsiteY28" fmla="*/ 1934913 h 4048526"/>
                <a:gd name="connsiteX29" fmla="*/ 3416352 w 8164933"/>
                <a:gd name="connsiteY29" fmla="*/ 1774237 h 4048526"/>
                <a:gd name="connsiteX30" fmla="*/ 3477718 w 8164933"/>
                <a:gd name="connsiteY30" fmla="*/ 1575149 h 4048526"/>
                <a:gd name="connsiteX31" fmla="*/ 3522689 w 8164933"/>
                <a:gd name="connsiteY31" fmla="*/ 1380277 h 4048526"/>
                <a:gd name="connsiteX32" fmla="*/ 3582650 w 8164933"/>
                <a:gd name="connsiteY32" fmla="*/ 1140434 h 4048526"/>
                <a:gd name="connsiteX33" fmla="*/ 3672591 w 8164933"/>
                <a:gd name="connsiteY33" fmla="*/ 885602 h 4048526"/>
                <a:gd name="connsiteX34" fmla="*/ 3732551 w 8164933"/>
                <a:gd name="connsiteY34" fmla="*/ 690730 h 4048526"/>
                <a:gd name="connsiteX35" fmla="*/ 3807502 w 8164933"/>
                <a:gd name="connsiteY35" fmla="*/ 480867 h 4048526"/>
                <a:gd name="connsiteX36" fmla="*/ 3867463 w 8164933"/>
                <a:gd name="connsiteY36" fmla="*/ 330966 h 4048526"/>
                <a:gd name="connsiteX37" fmla="*/ 3913838 w 8164933"/>
                <a:gd name="connsiteY37" fmla="*/ 215807 h 4048526"/>
                <a:gd name="connsiteX38" fmla="*/ 3987384 w 8164933"/>
                <a:gd name="connsiteY38" fmla="*/ 106113 h 4048526"/>
                <a:gd name="connsiteX39" fmla="*/ 4062335 w 8164933"/>
                <a:gd name="connsiteY39" fmla="*/ 16172 h 4048526"/>
                <a:gd name="connsiteX40" fmla="*/ 4152276 w 8164933"/>
                <a:gd name="connsiteY40" fmla="*/ 1182 h 4048526"/>
                <a:gd name="connsiteX41" fmla="*/ 4227227 w 8164933"/>
                <a:gd name="connsiteY41" fmla="*/ 31162 h 4048526"/>
                <a:gd name="connsiteX42" fmla="*/ 4295307 w 8164933"/>
                <a:gd name="connsiteY42" fmla="*/ 119698 h 4048526"/>
                <a:gd name="connsiteX43" fmla="*/ 4370258 w 8164933"/>
                <a:gd name="connsiteY43" fmla="*/ 229391 h 4048526"/>
                <a:gd name="connsiteX44" fmla="*/ 4426862 w 8164933"/>
                <a:gd name="connsiteY44" fmla="*/ 345253 h 4048526"/>
                <a:gd name="connsiteX45" fmla="*/ 4478000 w 8164933"/>
                <a:gd name="connsiteY45" fmla="*/ 480867 h 4048526"/>
                <a:gd name="connsiteX46" fmla="*/ 4551545 w 8164933"/>
                <a:gd name="connsiteY46" fmla="*/ 680502 h 4048526"/>
                <a:gd name="connsiteX47" fmla="*/ 4621031 w 8164933"/>
                <a:gd name="connsiteY47" fmla="*/ 866552 h 4048526"/>
                <a:gd name="connsiteX48" fmla="*/ 4691922 w 8164933"/>
                <a:gd name="connsiteY48" fmla="*/ 1095464 h 4048526"/>
                <a:gd name="connsiteX49" fmla="*/ 4766873 w 8164933"/>
                <a:gd name="connsiteY49" fmla="*/ 1335307 h 4048526"/>
                <a:gd name="connsiteX50" fmla="*/ 4849943 w 8164933"/>
                <a:gd name="connsiteY50" fmla="*/ 1594199 h 4048526"/>
                <a:gd name="connsiteX51" fmla="*/ 4916774 w 8164933"/>
                <a:gd name="connsiteY51" fmla="*/ 1829982 h 4048526"/>
                <a:gd name="connsiteX52" fmla="*/ 4976735 w 8164933"/>
                <a:gd name="connsiteY52" fmla="*/ 2099805 h 4048526"/>
                <a:gd name="connsiteX53" fmla="*/ 5025765 w 8164933"/>
                <a:gd name="connsiteY53" fmla="*/ 2298737 h 4048526"/>
                <a:gd name="connsiteX54" fmla="*/ 5110943 w 8164933"/>
                <a:gd name="connsiteY54" fmla="*/ 2529758 h 4048526"/>
                <a:gd name="connsiteX55" fmla="*/ 5171607 w 8164933"/>
                <a:gd name="connsiteY55" fmla="*/ 2714402 h 4048526"/>
                <a:gd name="connsiteX56" fmla="*/ 5242498 w 8164933"/>
                <a:gd name="connsiteY56" fmla="*/ 2890224 h 4048526"/>
                <a:gd name="connsiteX57" fmla="*/ 5306518 w 8164933"/>
                <a:gd name="connsiteY57" fmla="*/ 3059175 h 4048526"/>
                <a:gd name="connsiteX58" fmla="*/ 5366479 w 8164933"/>
                <a:gd name="connsiteY58" fmla="*/ 3210482 h 4048526"/>
                <a:gd name="connsiteX59" fmla="*/ 5437370 w 8164933"/>
                <a:gd name="connsiteY59" fmla="*/ 3378029 h 4048526"/>
                <a:gd name="connsiteX60" fmla="*/ 5512321 w 8164933"/>
                <a:gd name="connsiteY60" fmla="*/ 3517000 h 4048526"/>
                <a:gd name="connsiteX61" fmla="*/ 5595391 w 8164933"/>
                <a:gd name="connsiteY61" fmla="*/ 3616466 h 4048526"/>
                <a:gd name="connsiteX62" fmla="*/ 5662223 w 8164933"/>
                <a:gd name="connsiteY62" fmla="*/ 3693525 h 4048526"/>
                <a:gd name="connsiteX63" fmla="*/ 5726243 w 8164933"/>
                <a:gd name="connsiteY63" fmla="*/ 3748723 h 4048526"/>
                <a:gd name="connsiteX64" fmla="*/ 5786204 w 8164933"/>
                <a:gd name="connsiteY64" fmla="*/ 3793693 h 4048526"/>
                <a:gd name="connsiteX65" fmla="*/ 5861154 w 8164933"/>
                <a:gd name="connsiteY65" fmla="*/ 3838664 h 4048526"/>
                <a:gd name="connsiteX66" fmla="*/ 5921115 w 8164933"/>
                <a:gd name="connsiteY66" fmla="*/ 3868644 h 4048526"/>
                <a:gd name="connsiteX67" fmla="*/ 5991304 w 8164933"/>
                <a:gd name="connsiteY67" fmla="*/ 3914317 h 4048526"/>
                <a:gd name="connsiteX68" fmla="*/ 6070315 w 8164933"/>
                <a:gd name="connsiteY68" fmla="*/ 3949060 h 4048526"/>
                <a:gd name="connsiteX69" fmla="*/ 6154087 w 8164933"/>
                <a:gd name="connsiteY69" fmla="*/ 3972170 h 4048526"/>
                <a:gd name="connsiteX70" fmla="*/ 6263781 w 8164933"/>
                <a:gd name="connsiteY70" fmla="*/ 4006913 h 4048526"/>
                <a:gd name="connsiteX71" fmla="*/ 6406109 w 8164933"/>
                <a:gd name="connsiteY71" fmla="*/ 4026666 h 4048526"/>
                <a:gd name="connsiteX72" fmla="*/ 6568347 w 8164933"/>
                <a:gd name="connsiteY72" fmla="*/ 4042359 h 4048526"/>
                <a:gd name="connsiteX73" fmla="*/ 6797259 w 8164933"/>
                <a:gd name="connsiteY73" fmla="*/ 4043061 h 4048526"/>
                <a:gd name="connsiteX74" fmla="*/ 6998298 w 8164933"/>
                <a:gd name="connsiteY74" fmla="*/ 4043061 h 4048526"/>
                <a:gd name="connsiteX75" fmla="*/ 7167407 w 8164933"/>
                <a:gd name="connsiteY75" fmla="*/ 4037596 h 4048526"/>
                <a:gd name="connsiteX76" fmla="*/ 7329645 w 8164933"/>
                <a:gd name="connsiteY76" fmla="*/ 4033536 h 4048526"/>
                <a:gd name="connsiteX77" fmla="*/ 7521862 w 8164933"/>
                <a:gd name="connsiteY77" fmla="*/ 4038298 h 4048526"/>
                <a:gd name="connsiteX78" fmla="*/ 7673871 w 8164933"/>
                <a:gd name="connsiteY78" fmla="*/ 4033536 h 4048526"/>
                <a:gd name="connsiteX79" fmla="*/ 7821822 w 8164933"/>
                <a:gd name="connsiteY79" fmla="*/ 4037596 h 4048526"/>
                <a:gd name="connsiteX80" fmla="*/ 7920037 w 8164933"/>
                <a:gd name="connsiteY80" fmla="*/ 4040250 h 4048526"/>
                <a:gd name="connsiteX81" fmla="*/ 8033635 w 8164933"/>
                <a:gd name="connsiteY81" fmla="*/ 4033537 h 4048526"/>
                <a:gd name="connsiteX82" fmla="*/ 8132243 w 8164933"/>
                <a:gd name="connsiteY82" fmla="*/ 4037595 h 4048526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23869 w 8164933"/>
                <a:gd name="connsiteY5" fmla="*/ 4033536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251914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61969 w 8164933"/>
                <a:gd name="connsiteY5" fmla="*/ 4038299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4943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3034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7412 w 8164933"/>
                <a:gd name="connsiteY32" fmla="*/ 1116622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58668 w 8164933"/>
                <a:gd name="connsiteY30" fmla="*/ 1584674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31755 w 8164933"/>
                <a:gd name="connsiteY21" fmla="*/ 30021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76342 w 8164933"/>
                <a:gd name="connsiteY24" fmla="*/ 2858291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63430 w 8164933"/>
                <a:gd name="connsiteY32" fmla="*/ 1570387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19718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1132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55756 w 8164933"/>
                <a:gd name="connsiteY82" fmla="*/ 4045012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32243"/>
                <a:gd name="connsiteY0" fmla="*/ 4033536 h 4057349"/>
                <a:gd name="connsiteX1" fmla="*/ 539646 w 8132243"/>
                <a:gd name="connsiteY1" fmla="*/ 4033536 h 4057349"/>
                <a:gd name="connsiteX2" fmla="*/ 989351 w 8132243"/>
                <a:gd name="connsiteY2" fmla="*/ 4048526 h 4057349"/>
                <a:gd name="connsiteX3" fmla="*/ 1251914 w 8132243"/>
                <a:gd name="connsiteY3" fmla="*/ 4048526 h 4057349"/>
                <a:gd name="connsiteX4" fmla="*/ 1444131 w 8132243"/>
                <a:gd name="connsiteY4" fmla="*/ 4057349 h 4057349"/>
                <a:gd name="connsiteX5" fmla="*/ 1714344 w 8132243"/>
                <a:gd name="connsiteY5" fmla="*/ 4052587 h 4057349"/>
                <a:gd name="connsiteX6" fmla="*/ 1843792 w 8132243"/>
                <a:gd name="connsiteY6" fmla="*/ 4047823 h 4057349"/>
                <a:gd name="connsiteX7" fmla="*/ 1973237 w 8132243"/>
                <a:gd name="connsiteY7" fmla="*/ 4038299 h 4057349"/>
                <a:gd name="connsiteX8" fmla="*/ 2068643 w 8132243"/>
                <a:gd name="connsiteY8" fmla="*/ 4018546 h 4057349"/>
                <a:gd name="connsiteX9" fmla="*/ 2158584 w 8132243"/>
                <a:gd name="connsiteY9" fmla="*/ 3988566 h 4057349"/>
                <a:gd name="connsiteX10" fmla="*/ 2233535 w 8132243"/>
                <a:gd name="connsiteY10" fmla="*/ 3958585 h 4057349"/>
                <a:gd name="connsiteX11" fmla="*/ 2307782 w 8132243"/>
                <a:gd name="connsiteY11" fmla="*/ 3928605 h 4057349"/>
                <a:gd name="connsiteX12" fmla="*/ 2372506 w 8132243"/>
                <a:gd name="connsiteY12" fmla="*/ 3894565 h 4057349"/>
                <a:gd name="connsiteX13" fmla="*/ 2447457 w 8132243"/>
                <a:gd name="connsiteY13" fmla="*/ 3859119 h 4057349"/>
                <a:gd name="connsiteX14" fmla="*/ 2503358 w 8132243"/>
                <a:gd name="connsiteY14" fmla="*/ 3823674 h 4057349"/>
                <a:gd name="connsiteX15" fmla="*/ 2572843 w 8132243"/>
                <a:gd name="connsiteY15" fmla="*/ 3759653 h 4057349"/>
                <a:gd name="connsiteX16" fmla="*/ 2638269 w 8132243"/>
                <a:gd name="connsiteY16" fmla="*/ 3688762 h 4057349"/>
                <a:gd name="connsiteX17" fmla="*/ 2702290 w 8132243"/>
                <a:gd name="connsiteY17" fmla="*/ 3615217 h 4057349"/>
                <a:gd name="connsiteX18" fmla="*/ 2767716 w 8132243"/>
                <a:gd name="connsiteY18" fmla="*/ 3527930 h 4057349"/>
                <a:gd name="connsiteX19" fmla="*/ 2828379 w 8132243"/>
                <a:gd name="connsiteY19" fmla="*/ 3410117 h 4057349"/>
                <a:gd name="connsiteX20" fmla="*/ 2889042 w 8132243"/>
                <a:gd name="connsiteY20" fmla="*/ 3296910 h 4057349"/>
                <a:gd name="connsiteX21" fmla="*/ 3031755 w 8132243"/>
                <a:gd name="connsiteY21" fmla="*/ 2983054 h 4057349"/>
                <a:gd name="connsiteX22" fmla="*/ 2944943 w 8132243"/>
                <a:gd name="connsiteY22" fmla="*/ 3175583 h 4057349"/>
                <a:gd name="connsiteX23" fmla="*/ 2979366 w 8132243"/>
                <a:gd name="connsiteY23" fmla="*/ 3111641 h 4057349"/>
                <a:gd name="connsiteX24" fmla="*/ 3017466 w 8132243"/>
                <a:gd name="connsiteY24" fmla="*/ 3011629 h 4057349"/>
                <a:gd name="connsiteX25" fmla="*/ 3076342 w 8132243"/>
                <a:gd name="connsiteY25" fmla="*/ 2858291 h 4057349"/>
                <a:gd name="connsiteX26" fmla="*/ 3137004 w 8132243"/>
                <a:gd name="connsiteY26" fmla="*/ 2691994 h 4057349"/>
                <a:gd name="connsiteX27" fmla="*/ 3192905 w 8132243"/>
                <a:gd name="connsiteY27" fmla="*/ 2534520 h 4057349"/>
                <a:gd name="connsiteX28" fmla="*/ 3252866 w 8132243"/>
                <a:gd name="connsiteY28" fmla="*/ 2324657 h 4057349"/>
                <a:gd name="connsiteX29" fmla="*/ 3314232 w 8132243"/>
                <a:gd name="connsiteY29" fmla="*/ 2113390 h 4057349"/>
                <a:gd name="connsiteX30" fmla="*/ 3362559 w 8132243"/>
                <a:gd name="connsiteY30" fmla="*/ 1949200 h 4057349"/>
                <a:gd name="connsiteX31" fmla="*/ 3416352 w 8132243"/>
                <a:gd name="connsiteY31" fmla="*/ 1774237 h 4057349"/>
                <a:gd name="connsiteX32" fmla="*/ 3472955 w 8132243"/>
                <a:gd name="connsiteY32" fmla="*/ 1560862 h 4057349"/>
                <a:gd name="connsiteX33" fmla="*/ 3522689 w 8132243"/>
                <a:gd name="connsiteY33" fmla="*/ 1380277 h 4057349"/>
                <a:gd name="connsiteX34" fmla="*/ 3596937 w 8132243"/>
                <a:gd name="connsiteY34" fmla="*/ 1121384 h 4057349"/>
                <a:gd name="connsiteX35" fmla="*/ 3672591 w 8132243"/>
                <a:gd name="connsiteY35" fmla="*/ 885602 h 4057349"/>
                <a:gd name="connsiteX36" fmla="*/ 3732551 w 8132243"/>
                <a:gd name="connsiteY36" fmla="*/ 690730 h 4057349"/>
                <a:gd name="connsiteX37" fmla="*/ 3807502 w 8132243"/>
                <a:gd name="connsiteY37" fmla="*/ 480867 h 4057349"/>
                <a:gd name="connsiteX38" fmla="*/ 3867463 w 8132243"/>
                <a:gd name="connsiteY38" fmla="*/ 330966 h 4057349"/>
                <a:gd name="connsiteX39" fmla="*/ 3913838 w 8132243"/>
                <a:gd name="connsiteY39" fmla="*/ 215807 h 4057349"/>
                <a:gd name="connsiteX40" fmla="*/ 3973096 w 8132243"/>
                <a:gd name="connsiteY40" fmla="*/ 106113 h 4057349"/>
                <a:gd name="connsiteX41" fmla="*/ 4062335 w 8132243"/>
                <a:gd name="connsiteY41" fmla="*/ 16172 h 4057349"/>
                <a:gd name="connsiteX42" fmla="*/ 4152276 w 8132243"/>
                <a:gd name="connsiteY42" fmla="*/ 1182 h 4057349"/>
                <a:gd name="connsiteX43" fmla="*/ 4227227 w 8132243"/>
                <a:gd name="connsiteY43" fmla="*/ 31162 h 4057349"/>
                <a:gd name="connsiteX44" fmla="*/ 4304832 w 8132243"/>
                <a:gd name="connsiteY44" fmla="*/ 119698 h 4057349"/>
                <a:gd name="connsiteX45" fmla="*/ 4370258 w 8132243"/>
                <a:gd name="connsiteY45" fmla="*/ 229391 h 4057349"/>
                <a:gd name="connsiteX46" fmla="*/ 4424481 w 8132243"/>
                <a:gd name="connsiteY46" fmla="*/ 345253 h 4057349"/>
                <a:gd name="connsiteX47" fmla="*/ 4492287 w 8132243"/>
                <a:gd name="connsiteY47" fmla="*/ 507061 h 4057349"/>
                <a:gd name="connsiteX48" fmla="*/ 4561070 w 8132243"/>
                <a:gd name="connsiteY48" fmla="*/ 685265 h 4057349"/>
                <a:gd name="connsiteX49" fmla="*/ 4621031 w 8132243"/>
                <a:gd name="connsiteY49" fmla="*/ 866552 h 4057349"/>
                <a:gd name="connsiteX50" fmla="*/ 4691922 w 8132243"/>
                <a:gd name="connsiteY50" fmla="*/ 1095464 h 4057349"/>
                <a:gd name="connsiteX51" fmla="*/ 4766873 w 8132243"/>
                <a:gd name="connsiteY51" fmla="*/ 1335307 h 4057349"/>
                <a:gd name="connsiteX52" fmla="*/ 4849943 w 8132243"/>
                <a:gd name="connsiteY52" fmla="*/ 1594199 h 4057349"/>
                <a:gd name="connsiteX53" fmla="*/ 4923918 w 8132243"/>
                <a:gd name="connsiteY53" fmla="*/ 1832364 h 4057349"/>
                <a:gd name="connsiteX54" fmla="*/ 4991975 w 8132243"/>
                <a:gd name="connsiteY54" fmla="*/ 2076945 h 4057349"/>
                <a:gd name="connsiteX55" fmla="*/ 5058150 w 8132243"/>
                <a:gd name="connsiteY55" fmla="*/ 2303500 h 4057349"/>
                <a:gd name="connsiteX56" fmla="*/ 5120468 w 8132243"/>
                <a:gd name="connsiteY56" fmla="*/ 2529758 h 4057349"/>
                <a:gd name="connsiteX57" fmla="*/ 5188276 w 8132243"/>
                <a:gd name="connsiteY57" fmla="*/ 2735834 h 4057349"/>
                <a:gd name="connsiteX58" fmla="*/ 5252023 w 8132243"/>
                <a:gd name="connsiteY58" fmla="*/ 2911655 h 4057349"/>
                <a:gd name="connsiteX59" fmla="*/ 5316043 w 8132243"/>
                <a:gd name="connsiteY59" fmla="*/ 3073463 h 4057349"/>
                <a:gd name="connsiteX60" fmla="*/ 5366479 w 8132243"/>
                <a:gd name="connsiteY60" fmla="*/ 3210482 h 4057349"/>
                <a:gd name="connsiteX61" fmla="*/ 5437370 w 8132243"/>
                <a:gd name="connsiteY61" fmla="*/ 3378029 h 4057349"/>
                <a:gd name="connsiteX62" fmla="*/ 5512321 w 8132243"/>
                <a:gd name="connsiteY62" fmla="*/ 3517000 h 4057349"/>
                <a:gd name="connsiteX63" fmla="*/ 5588247 w 8132243"/>
                <a:gd name="connsiteY63" fmla="*/ 3616466 h 4057349"/>
                <a:gd name="connsiteX64" fmla="*/ 5662223 w 8132243"/>
                <a:gd name="connsiteY64" fmla="*/ 3693525 h 4057349"/>
                <a:gd name="connsiteX65" fmla="*/ 5726243 w 8132243"/>
                <a:gd name="connsiteY65" fmla="*/ 3748723 h 4057349"/>
                <a:gd name="connsiteX66" fmla="*/ 5786204 w 8132243"/>
                <a:gd name="connsiteY66" fmla="*/ 3793693 h 4057349"/>
                <a:gd name="connsiteX67" fmla="*/ 5861154 w 8132243"/>
                <a:gd name="connsiteY67" fmla="*/ 3838664 h 4057349"/>
                <a:gd name="connsiteX68" fmla="*/ 5921115 w 8132243"/>
                <a:gd name="connsiteY68" fmla="*/ 3875787 h 4057349"/>
                <a:gd name="connsiteX69" fmla="*/ 5991304 w 8132243"/>
                <a:gd name="connsiteY69" fmla="*/ 3914317 h 4057349"/>
                <a:gd name="connsiteX70" fmla="*/ 6070315 w 8132243"/>
                <a:gd name="connsiteY70" fmla="*/ 3949060 h 4057349"/>
                <a:gd name="connsiteX71" fmla="*/ 6163612 w 8132243"/>
                <a:gd name="connsiteY71" fmla="*/ 3979314 h 4057349"/>
                <a:gd name="connsiteX72" fmla="*/ 6263781 w 8132243"/>
                <a:gd name="connsiteY72" fmla="*/ 4006913 h 4057349"/>
                <a:gd name="connsiteX73" fmla="*/ 6408490 w 8132243"/>
                <a:gd name="connsiteY73" fmla="*/ 4031428 h 4057349"/>
                <a:gd name="connsiteX74" fmla="*/ 6568347 w 8132243"/>
                <a:gd name="connsiteY74" fmla="*/ 4042359 h 4057349"/>
                <a:gd name="connsiteX75" fmla="*/ 6797259 w 8132243"/>
                <a:gd name="connsiteY75" fmla="*/ 4043061 h 4057349"/>
                <a:gd name="connsiteX76" fmla="*/ 6998298 w 8132243"/>
                <a:gd name="connsiteY76" fmla="*/ 4043061 h 4057349"/>
                <a:gd name="connsiteX77" fmla="*/ 7186457 w 8132243"/>
                <a:gd name="connsiteY77" fmla="*/ 4042359 h 4057349"/>
                <a:gd name="connsiteX78" fmla="*/ 7336789 w 8132243"/>
                <a:gd name="connsiteY78" fmla="*/ 4040680 h 4057349"/>
                <a:gd name="connsiteX79" fmla="*/ 7526624 w 8132243"/>
                <a:gd name="connsiteY79" fmla="*/ 4043060 h 4057349"/>
                <a:gd name="connsiteX80" fmla="*/ 7683396 w 8132243"/>
                <a:gd name="connsiteY80" fmla="*/ 4043061 h 4057349"/>
                <a:gd name="connsiteX81" fmla="*/ 7831347 w 8132243"/>
                <a:gd name="connsiteY81" fmla="*/ 4044739 h 4057349"/>
                <a:gd name="connsiteX82" fmla="*/ 7955756 w 8132243"/>
                <a:gd name="connsiteY82" fmla="*/ 4045012 h 4057349"/>
                <a:gd name="connsiteX83" fmla="*/ 8033635 w 8132243"/>
                <a:gd name="connsiteY83" fmla="*/ 4033537 h 4057349"/>
                <a:gd name="connsiteX84" fmla="*/ 8029997 w 8132243"/>
                <a:gd name="connsiteY84" fmla="*/ 4045091 h 4057349"/>
                <a:gd name="connsiteX85" fmla="*/ 8132243 w 8132243"/>
                <a:gd name="connsiteY85" fmla="*/ 4037595 h 4057349"/>
                <a:gd name="connsiteX0" fmla="*/ 0 w 8115574"/>
                <a:gd name="connsiteY0" fmla="*/ 4033536 h 4057349"/>
                <a:gd name="connsiteX1" fmla="*/ 539646 w 8115574"/>
                <a:gd name="connsiteY1" fmla="*/ 4033536 h 4057349"/>
                <a:gd name="connsiteX2" fmla="*/ 989351 w 8115574"/>
                <a:gd name="connsiteY2" fmla="*/ 4048526 h 4057349"/>
                <a:gd name="connsiteX3" fmla="*/ 1251914 w 8115574"/>
                <a:gd name="connsiteY3" fmla="*/ 4048526 h 4057349"/>
                <a:gd name="connsiteX4" fmla="*/ 1444131 w 8115574"/>
                <a:gd name="connsiteY4" fmla="*/ 4057349 h 4057349"/>
                <a:gd name="connsiteX5" fmla="*/ 1714344 w 8115574"/>
                <a:gd name="connsiteY5" fmla="*/ 4052587 h 4057349"/>
                <a:gd name="connsiteX6" fmla="*/ 1843792 w 8115574"/>
                <a:gd name="connsiteY6" fmla="*/ 4047823 h 4057349"/>
                <a:gd name="connsiteX7" fmla="*/ 1973237 w 8115574"/>
                <a:gd name="connsiteY7" fmla="*/ 4038299 h 4057349"/>
                <a:gd name="connsiteX8" fmla="*/ 2068643 w 8115574"/>
                <a:gd name="connsiteY8" fmla="*/ 4018546 h 4057349"/>
                <a:gd name="connsiteX9" fmla="*/ 2158584 w 8115574"/>
                <a:gd name="connsiteY9" fmla="*/ 3988566 h 4057349"/>
                <a:gd name="connsiteX10" fmla="*/ 2233535 w 8115574"/>
                <a:gd name="connsiteY10" fmla="*/ 3958585 h 4057349"/>
                <a:gd name="connsiteX11" fmla="*/ 2307782 w 8115574"/>
                <a:gd name="connsiteY11" fmla="*/ 3928605 h 4057349"/>
                <a:gd name="connsiteX12" fmla="*/ 2372506 w 8115574"/>
                <a:gd name="connsiteY12" fmla="*/ 3894565 h 4057349"/>
                <a:gd name="connsiteX13" fmla="*/ 2447457 w 8115574"/>
                <a:gd name="connsiteY13" fmla="*/ 3859119 h 4057349"/>
                <a:gd name="connsiteX14" fmla="*/ 2503358 w 8115574"/>
                <a:gd name="connsiteY14" fmla="*/ 3823674 h 4057349"/>
                <a:gd name="connsiteX15" fmla="*/ 2572843 w 8115574"/>
                <a:gd name="connsiteY15" fmla="*/ 3759653 h 4057349"/>
                <a:gd name="connsiteX16" fmla="*/ 2638269 w 8115574"/>
                <a:gd name="connsiteY16" fmla="*/ 3688762 h 4057349"/>
                <a:gd name="connsiteX17" fmla="*/ 2702290 w 8115574"/>
                <a:gd name="connsiteY17" fmla="*/ 3615217 h 4057349"/>
                <a:gd name="connsiteX18" fmla="*/ 2767716 w 8115574"/>
                <a:gd name="connsiteY18" fmla="*/ 3527930 h 4057349"/>
                <a:gd name="connsiteX19" fmla="*/ 2828379 w 8115574"/>
                <a:gd name="connsiteY19" fmla="*/ 3410117 h 4057349"/>
                <a:gd name="connsiteX20" fmla="*/ 2889042 w 8115574"/>
                <a:gd name="connsiteY20" fmla="*/ 3296910 h 4057349"/>
                <a:gd name="connsiteX21" fmla="*/ 3031755 w 8115574"/>
                <a:gd name="connsiteY21" fmla="*/ 2983054 h 4057349"/>
                <a:gd name="connsiteX22" fmla="*/ 2944943 w 8115574"/>
                <a:gd name="connsiteY22" fmla="*/ 3175583 h 4057349"/>
                <a:gd name="connsiteX23" fmla="*/ 2979366 w 8115574"/>
                <a:gd name="connsiteY23" fmla="*/ 3111641 h 4057349"/>
                <a:gd name="connsiteX24" fmla="*/ 3017466 w 8115574"/>
                <a:gd name="connsiteY24" fmla="*/ 3011629 h 4057349"/>
                <a:gd name="connsiteX25" fmla="*/ 3076342 w 8115574"/>
                <a:gd name="connsiteY25" fmla="*/ 2858291 h 4057349"/>
                <a:gd name="connsiteX26" fmla="*/ 3137004 w 8115574"/>
                <a:gd name="connsiteY26" fmla="*/ 2691994 h 4057349"/>
                <a:gd name="connsiteX27" fmla="*/ 3192905 w 8115574"/>
                <a:gd name="connsiteY27" fmla="*/ 2534520 h 4057349"/>
                <a:gd name="connsiteX28" fmla="*/ 3252866 w 8115574"/>
                <a:gd name="connsiteY28" fmla="*/ 2324657 h 4057349"/>
                <a:gd name="connsiteX29" fmla="*/ 3314232 w 8115574"/>
                <a:gd name="connsiteY29" fmla="*/ 2113390 h 4057349"/>
                <a:gd name="connsiteX30" fmla="*/ 3362559 w 8115574"/>
                <a:gd name="connsiteY30" fmla="*/ 1949200 h 4057349"/>
                <a:gd name="connsiteX31" fmla="*/ 3416352 w 8115574"/>
                <a:gd name="connsiteY31" fmla="*/ 1774237 h 4057349"/>
                <a:gd name="connsiteX32" fmla="*/ 3472955 w 8115574"/>
                <a:gd name="connsiteY32" fmla="*/ 1560862 h 4057349"/>
                <a:gd name="connsiteX33" fmla="*/ 3522689 w 8115574"/>
                <a:gd name="connsiteY33" fmla="*/ 1380277 h 4057349"/>
                <a:gd name="connsiteX34" fmla="*/ 3596937 w 8115574"/>
                <a:gd name="connsiteY34" fmla="*/ 1121384 h 4057349"/>
                <a:gd name="connsiteX35" fmla="*/ 3672591 w 8115574"/>
                <a:gd name="connsiteY35" fmla="*/ 885602 h 4057349"/>
                <a:gd name="connsiteX36" fmla="*/ 3732551 w 8115574"/>
                <a:gd name="connsiteY36" fmla="*/ 690730 h 4057349"/>
                <a:gd name="connsiteX37" fmla="*/ 3807502 w 8115574"/>
                <a:gd name="connsiteY37" fmla="*/ 480867 h 4057349"/>
                <a:gd name="connsiteX38" fmla="*/ 3867463 w 8115574"/>
                <a:gd name="connsiteY38" fmla="*/ 330966 h 4057349"/>
                <a:gd name="connsiteX39" fmla="*/ 3913838 w 8115574"/>
                <a:gd name="connsiteY39" fmla="*/ 215807 h 4057349"/>
                <a:gd name="connsiteX40" fmla="*/ 3973096 w 8115574"/>
                <a:gd name="connsiteY40" fmla="*/ 106113 h 4057349"/>
                <a:gd name="connsiteX41" fmla="*/ 4062335 w 8115574"/>
                <a:gd name="connsiteY41" fmla="*/ 16172 h 4057349"/>
                <a:gd name="connsiteX42" fmla="*/ 4152276 w 8115574"/>
                <a:gd name="connsiteY42" fmla="*/ 1182 h 4057349"/>
                <a:gd name="connsiteX43" fmla="*/ 4227227 w 8115574"/>
                <a:gd name="connsiteY43" fmla="*/ 31162 h 4057349"/>
                <a:gd name="connsiteX44" fmla="*/ 4304832 w 8115574"/>
                <a:gd name="connsiteY44" fmla="*/ 119698 h 4057349"/>
                <a:gd name="connsiteX45" fmla="*/ 4370258 w 8115574"/>
                <a:gd name="connsiteY45" fmla="*/ 229391 h 4057349"/>
                <a:gd name="connsiteX46" fmla="*/ 4424481 w 8115574"/>
                <a:gd name="connsiteY46" fmla="*/ 345253 h 4057349"/>
                <a:gd name="connsiteX47" fmla="*/ 4492287 w 8115574"/>
                <a:gd name="connsiteY47" fmla="*/ 507061 h 4057349"/>
                <a:gd name="connsiteX48" fmla="*/ 4561070 w 8115574"/>
                <a:gd name="connsiteY48" fmla="*/ 685265 h 4057349"/>
                <a:gd name="connsiteX49" fmla="*/ 4621031 w 8115574"/>
                <a:gd name="connsiteY49" fmla="*/ 866552 h 4057349"/>
                <a:gd name="connsiteX50" fmla="*/ 4691922 w 8115574"/>
                <a:gd name="connsiteY50" fmla="*/ 1095464 h 4057349"/>
                <a:gd name="connsiteX51" fmla="*/ 4766873 w 8115574"/>
                <a:gd name="connsiteY51" fmla="*/ 1335307 h 4057349"/>
                <a:gd name="connsiteX52" fmla="*/ 4849943 w 8115574"/>
                <a:gd name="connsiteY52" fmla="*/ 1594199 h 4057349"/>
                <a:gd name="connsiteX53" fmla="*/ 4923918 w 8115574"/>
                <a:gd name="connsiteY53" fmla="*/ 1832364 h 4057349"/>
                <a:gd name="connsiteX54" fmla="*/ 4991975 w 8115574"/>
                <a:gd name="connsiteY54" fmla="*/ 2076945 h 4057349"/>
                <a:gd name="connsiteX55" fmla="*/ 5058150 w 8115574"/>
                <a:gd name="connsiteY55" fmla="*/ 2303500 h 4057349"/>
                <a:gd name="connsiteX56" fmla="*/ 5120468 w 8115574"/>
                <a:gd name="connsiteY56" fmla="*/ 2529758 h 4057349"/>
                <a:gd name="connsiteX57" fmla="*/ 5188276 w 8115574"/>
                <a:gd name="connsiteY57" fmla="*/ 2735834 h 4057349"/>
                <a:gd name="connsiteX58" fmla="*/ 5252023 w 8115574"/>
                <a:gd name="connsiteY58" fmla="*/ 2911655 h 4057349"/>
                <a:gd name="connsiteX59" fmla="*/ 5316043 w 8115574"/>
                <a:gd name="connsiteY59" fmla="*/ 3073463 h 4057349"/>
                <a:gd name="connsiteX60" fmla="*/ 5366479 w 8115574"/>
                <a:gd name="connsiteY60" fmla="*/ 3210482 h 4057349"/>
                <a:gd name="connsiteX61" fmla="*/ 5437370 w 8115574"/>
                <a:gd name="connsiteY61" fmla="*/ 3378029 h 4057349"/>
                <a:gd name="connsiteX62" fmla="*/ 5512321 w 8115574"/>
                <a:gd name="connsiteY62" fmla="*/ 3517000 h 4057349"/>
                <a:gd name="connsiteX63" fmla="*/ 5588247 w 8115574"/>
                <a:gd name="connsiteY63" fmla="*/ 3616466 h 4057349"/>
                <a:gd name="connsiteX64" fmla="*/ 5662223 w 8115574"/>
                <a:gd name="connsiteY64" fmla="*/ 3693525 h 4057349"/>
                <a:gd name="connsiteX65" fmla="*/ 5726243 w 8115574"/>
                <a:gd name="connsiteY65" fmla="*/ 3748723 h 4057349"/>
                <a:gd name="connsiteX66" fmla="*/ 5786204 w 8115574"/>
                <a:gd name="connsiteY66" fmla="*/ 3793693 h 4057349"/>
                <a:gd name="connsiteX67" fmla="*/ 5861154 w 8115574"/>
                <a:gd name="connsiteY67" fmla="*/ 3838664 h 4057349"/>
                <a:gd name="connsiteX68" fmla="*/ 5921115 w 8115574"/>
                <a:gd name="connsiteY68" fmla="*/ 3875787 h 4057349"/>
                <a:gd name="connsiteX69" fmla="*/ 5991304 w 8115574"/>
                <a:gd name="connsiteY69" fmla="*/ 3914317 h 4057349"/>
                <a:gd name="connsiteX70" fmla="*/ 6070315 w 8115574"/>
                <a:gd name="connsiteY70" fmla="*/ 3949060 h 4057349"/>
                <a:gd name="connsiteX71" fmla="*/ 6163612 w 8115574"/>
                <a:gd name="connsiteY71" fmla="*/ 3979314 h 4057349"/>
                <a:gd name="connsiteX72" fmla="*/ 6263781 w 8115574"/>
                <a:gd name="connsiteY72" fmla="*/ 4006913 h 4057349"/>
                <a:gd name="connsiteX73" fmla="*/ 6408490 w 8115574"/>
                <a:gd name="connsiteY73" fmla="*/ 4031428 h 4057349"/>
                <a:gd name="connsiteX74" fmla="*/ 6568347 w 8115574"/>
                <a:gd name="connsiteY74" fmla="*/ 4042359 h 4057349"/>
                <a:gd name="connsiteX75" fmla="*/ 6797259 w 8115574"/>
                <a:gd name="connsiteY75" fmla="*/ 4043061 h 4057349"/>
                <a:gd name="connsiteX76" fmla="*/ 6998298 w 8115574"/>
                <a:gd name="connsiteY76" fmla="*/ 4043061 h 4057349"/>
                <a:gd name="connsiteX77" fmla="*/ 7186457 w 8115574"/>
                <a:gd name="connsiteY77" fmla="*/ 4042359 h 4057349"/>
                <a:gd name="connsiteX78" fmla="*/ 7336789 w 8115574"/>
                <a:gd name="connsiteY78" fmla="*/ 4040680 h 4057349"/>
                <a:gd name="connsiteX79" fmla="*/ 7526624 w 8115574"/>
                <a:gd name="connsiteY79" fmla="*/ 4043060 h 4057349"/>
                <a:gd name="connsiteX80" fmla="*/ 7683396 w 8115574"/>
                <a:gd name="connsiteY80" fmla="*/ 4043061 h 4057349"/>
                <a:gd name="connsiteX81" fmla="*/ 7831347 w 8115574"/>
                <a:gd name="connsiteY81" fmla="*/ 4044739 h 4057349"/>
                <a:gd name="connsiteX82" fmla="*/ 7955756 w 8115574"/>
                <a:gd name="connsiteY82" fmla="*/ 4045012 h 4057349"/>
                <a:gd name="connsiteX83" fmla="*/ 8033635 w 8115574"/>
                <a:gd name="connsiteY83" fmla="*/ 4033537 h 4057349"/>
                <a:gd name="connsiteX84" fmla="*/ 8029997 w 8115574"/>
                <a:gd name="connsiteY84" fmla="*/ 4045091 h 4057349"/>
                <a:gd name="connsiteX85" fmla="*/ 8115574 w 8115574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29997 w 8156055"/>
                <a:gd name="connsiteY84" fmla="*/ 4045091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27181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7923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65715 w 8156055"/>
                <a:gd name="connsiteY84" fmla="*/ 4045090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72859 w 8156055"/>
                <a:gd name="connsiteY84" fmla="*/ 4040327 h 4057349"/>
                <a:gd name="connsiteX85" fmla="*/ 8156055 w 8156055"/>
                <a:gd name="connsiteY85" fmla="*/ 4044738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53374 w 8125099"/>
                <a:gd name="connsiteY82" fmla="*/ 4042630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27180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9986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82368 w 8125099"/>
                <a:gd name="connsiteY15" fmla="*/ 3750128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2587"/>
                <a:gd name="connsiteX1" fmla="*/ 539646 w 8125099"/>
                <a:gd name="connsiteY1" fmla="*/ 4033536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33536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4295 w 8125099"/>
                <a:gd name="connsiteY3" fmla="*/ 4050907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9351 w 8125099"/>
                <a:gd name="connsiteY2" fmla="*/ 4048526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6970 w 8125099"/>
                <a:gd name="connsiteY2" fmla="*/ 4050908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974354 w 8125099"/>
                <a:gd name="connsiteY3" fmla="*/ 4042709 h 4055670"/>
                <a:gd name="connsiteX4" fmla="*/ 1261439 w 8125099"/>
                <a:gd name="connsiteY4" fmla="*/ 4055670 h 4055670"/>
                <a:gd name="connsiteX5" fmla="*/ 1501281 w 8125099"/>
                <a:gd name="connsiteY5" fmla="*/ 4052586 h 4055670"/>
                <a:gd name="connsiteX6" fmla="*/ 1714344 w 8125099"/>
                <a:gd name="connsiteY6" fmla="*/ 4052587 h 4055670"/>
                <a:gd name="connsiteX7" fmla="*/ 1843792 w 8125099"/>
                <a:gd name="connsiteY7" fmla="*/ 4047823 h 4055670"/>
                <a:gd name="connsiteX8" fmla="*/ 1949425 w 8125099"/>
                <a:gd name="connsiteY8" fmla="*/ 4040680 h 4055670"/>
                <a:gd name="connsiteX9" fmla="*/ 2063881 w 8125099"/>
                <a:gd name="connsiteY9" fmla="*/ 4018546 h 4055670"/>
                <a:gd name="connsiteX10" fmla="*/ 2158584 w 8125099"/>
                <a:gd name="connsiteY10" fmla="*/ 3988566 h 4055670"/>
                <a:gd name="connsiteX11" fmla="*/ 2238298 w 8125099"/>
                <a:gd name="connsiteY11" fmla="*/ 3960966 h 4055670"/>
                <a:gd name="connsiteX12" fmla="*/ 2314926 w 8125099"/>
                <a:gd name="connsiteY12" fmla="*/ 3928605 h 4055670"/>
                <a:gd name="connsiteX13" fmla="*/ 2379649 w 8125099"/>
                <a:gd name="connsiteY13" fmla="*/ 3899327 h 4055670"/>
                <a:gd name="connsiteX14" fmla="*/ 2447457 w 8125099"/>
                <a:gd name="connsiteY14" fmla="*/ 3859119 h 4055670"/>
                <a:gd name="connsiteX15" fmla="*/ 2503358 w 8125099"/>
                <a:gd name="connsiteY15" fmla="*/ 3823674 h 4055670"/>
                <a:gd name="connsiteX16" fmla="*/ 2582368 w 8125099"/>
                <a:gd name="connsiteY16" fmla="*/ 3750128 h 4055670"/>
                <a:gd name="connsiteX17" fmla="*/ 2638269 w 8125099"/>
                <a:gd name="connsiteY17" fmla="*/ 3688762 h 4055670"/>
                <a:gd name="connsiteX18" fmla="*/ 2702290 w 8125099"/>
                <a:gd name="connsiteY18" fmla="*/ 3615217 h 4055670"/>
                <a:gd name="connsiteX19" fmla="*/ 2770097 w 8125099"/>
                <a:gd name="connsiteY19" fmla="*/ 3520786 h 4055670"/>
                <a:gd name="connsiteX20" fmla="*/ 2835523 w 8125099"/>
                <a:gd name="connsiteY20" fmla="*/ 3410117 h 4055670"/>
                <a:gd name="connsiteX21" fmla="*/ 2889042 w 8125099"/>
                <a:gd name="connsiteY21" fmla="*/ 3296910 h 4055670"/>
                <a:gd name="connsiteX22" fmla="*/ 3031755 w 8125099"/>
                <a:gd name="connsiteY22" fmla="*/ 2983054 h 4055670"/>
                <a:gd name="connsiteX23" fmla="*/ 2944943 w 8125099"/>
                <a:gd name="connsiteY23" fmla="*/ 3175583 h 4055670"/>
                <a:gd name="connsiteX24" fmla="*/ 2979366 w 8125099"/>
                <a:gd name="connsiteY24" fmla="*/ 3111641 h 4055670"/>
                <a:gd name="connsiteX25" fmla="*/ 3017466 w 8125099"/>
                <a:gd name="connsiteY25" fmla="*/ 3011629 h 4055670"/>
                <a:gd name="connsiteX26" fmla="*/ 3076342 w 8125099"/>
                <a:gd name="connsiteY26" fmla="*/ 2858291 h 4055670"/>
                <a:gd name="connsiteX27" fmla="*/ 3137004 w 8125099"/>
                <a:gd name="connsiteY27" fmla="*/ 2691994 h 4055670"/>
                <a:gd name="connsiteX28" fmla="*/ 3192905 w 8125099"/>
                <a:gd name="connsiteY28" fmla="*/ 2534520 h 4055670"/>
                <a:gd name="connsiteX29" fmla="*/ 3252866 w 8125099"/>
                <a:gd name="connsiteY29" fmla="*/ 2324657 h 4055670"/>
                <a:gd name="connsiteX30" fmla="*/ 3314232 w 8125099"/>
                <a:gd name="connsiteY30" fmla="*/ 2113390 h 4055670"/>
                <a:gd name="connsiteX31" fmla="*/ 3362559 w 8125099"/>
                <a:gd name="connsiteY31" fmla="*/ 1949200 h 4055670"/>
                <a:gd name="connsiteX32" fmla="*/ 3416352 w 8125099"/>
                <a:gd name="connsiteY32" fmla="*/ 1774237 h 4055670"/>
                <a:gd name="connsiteX33" fmla="*/ 3472955 w 8125099"/>
                <a:gd name="connsiteY33" fmla="*/ 1560862 h 4055670"/>
                <a:gd name="connsiteX34" fmla="*/ 3522689 w 8125099"/>
                <a:gd name="connsiteY34" fmla="*/ 1380277 h 4055670"/>
                <a:gd name="connsiteX35" fmla="*/ 3596937 w 8125099"/>
                <a:gd name="connsiteY35" fmla="*/ 1121384 h 4055670"/>
                <a:gd name="connsiteX36" fmla="*/ 3672591 w 8125099"/>
                <a:gd name="connsiteY36" fmla="*/ 885602 h 4055670"/>
                <a:gd name="connsiteX37" fmla="*/ 3732551 w 8125099"/>
                <a:gd name="connsiteY37" fmla="*/ 690730 h 4055670"/>
                <a:gd name="connsiteX38" fmla="*/ 3807502 w 8125099"/>
                <a:gd name="connsiteY38" fmla="*/ 480867 h 4055670"/>
                <a:gd name="connsiteX39" fmla="*/ 3867463 w 8125099"/>
                <a:gd name="connsiteY39" fmla="*/ 330966 h 4055670"/>
                <a:gd name="connsiteX40" fmla="*/ 3913838 w 8125099"/>
                <a:gd name="connsiteY40" fmla="*/ 215807 h 4055670"/>
                <a:gd name="connsiteX41" fmla="*/ 3973096 w 8125099"/>
                <a:gd name="connsiteY41" fmla="*/ 106113 h 4055670"/>
                <a:gd name="connsiteX42" fmla="*/ 4062335 w 8125099"/>
                <a:gd name="connsiteY42" fmla="*/ 16172 h 4055670"/>
                <a:gd name="connsiteX43" fmla="*/ 4152276 w 8125099"/>
                <a:gd name="connsiteY43" fmla="*/ 1182 h 4055670"/>
                <a:gd name="connsiteX44" fmla="*/ 4227227 w 8125099"/>
                <a:gd name="connsiteY44" fmla="*/ 31162 h 4055670"/>
                <a:gd name="connsiteX45" fmla="*/ 4304832 w 8125099"/>
                <a:gd name="connsiteY45" fmla="*/ 119698 h 4055670"/>
                <a:gd name="connsiteX46" fmla="*/ 4370258 w 8125099"/>
                <a:gd name="connsiteY46" fmla="*/ 229391 h 4055670"/>
                <a:gd name="connsiteX47" fmla="*/ 4424481 w 8125099"/>
                <a:gd name="connsiteY47" fmla="*/ 345253 h 4055670"/>
                <a:gd name="connsiteX48" fmla="*/ 4492287 w 8125099"/>
                <a:gd name="connsiteY48" fmla="*/ 507061 h 4055670"/>
                <a:gd name="connsiteX49" fmla="*/ 4561070 w 8125099"/>
                <a:gd name="connsiteY49" fmla="*/ 685265 h 4055670"/>
                <a:gd name="connsiteX50" fmla="*/ 4621031 w 8125099"/>
                <a:gd name="connsiteY50" fmla="*/ 866552 h 4055670"/>
                <a:gd name="connsiteX51" fmla="*/ 4691922 w 8125099"/>
                <a:gd name="connsiteY51" fmla="*/ 1095464 h 4055670"/>
                <a:gd name="connsiteX52" fmla="*/ 4766873 w 8125099"/>
                <a:gd name="connsiteY52" fmla="*/ 1335307 h 4055670"/>
                <a:gd name="connsiteX53" fmla="*/ 4849943 w 8125099"/>
                <a:gd name="connsiteY53" fmla="*/ 1594199 h 4055670"/>
                <a:gd name="connsiteX54" fmla="*/ 4923918 w 8125099"/>
                <a:gd name="connsiteY54" fmla="*/ 1832364 h 4055670"/>
                <a:gd name="connsiteX55" fmla="*/ 4991975 w 8125099"/>
                <a:gd name="connsiteY55" fmla="*/ 2076945 h 4055670"/>
                <a:gd name="connsiteX56" fmla="*/ 5058150 w 8125099"/>
                <a:gd name="connsiteY56" fmla="*/ 2303500 h 4055670"/>
                <a:gd name="connsiteX57" fmla="*/ 5120468 w 8125099"/>
                <a:gd name="connsiteY57" fmla="*/ 2529758 h 4055670"/>
                <a:gd name="connsiteX58" fmla="*/ 5188276 w 8125099"/>
                <a:gd name="connsiteY58" fmla="*/ 2735834 h 4055670"/>
                <a:gd name="connsiteX59" fmla="*/ 5252023 w 8125099"/>
                <a:gd name="connsiteY59" fmla="*/ 2911655 h 4055670"/>
                <a:gd name="connsiteX60" fmla="*/ 5316043 w 8125099"/>
                <a:gd name="connsiteY60" fmla="*/ 3073463 h 4055670"/>
                <a:gd name="connsiteX61" fmla="*/ 5366479 w 8125099"/>
                <a:gd name="connsiteY61" fmla="*/ 3210482 h 4055670"/>
                <a:gd name="connsiteX62" fmla="*/ 5437370 w 8125099"/>
                <a:gd name="connsiteY62" fmla="*/ 3378029 h 4055670"/>
                <a:gd name="connsiteX63" fmla="*/ 5512321 w 8125099"/>
                <a:gd name="connsiteY63" fmla="*/ 3517000 h 4055670"/>
                <a:gd name="connsiteX64" fmla="*/ 5588247 w 8125099"/>
                <a:gd name="connsiteY64" fmla="*/ 3616466 h 4055670"/>
                <a:gd name="connsiteX65" fmla="*/ 5662223 w 8125099"/>
                <a:gd name="connsiteY65" fmla="*/ 3693525 h 4055670"/>
                <a:gd name="connsiteX66" fmla="*/ 5726243 w 8125099"/>
                <a:gd name="connsiteY66" fmla="*/ 3748723 h 4055670"/>
                <a:gd name="connsiteX67" fmla="*/ 5786204 w 8125099"/>
                <a:gd name="connsiteY67" fmla="*/ 3793693 h 4055670"/>
                <a:gd name="connsiteX68" fmla="*/ 5861154 w 8125099"/>
                <a:gd name="connsiteY68" fmla="*/ 3838664 h 4055670"/>
                <a:gd name="connsiteX69" fmla="*/ 5921115 w 8125099"/>
                <a:gd name="connsiteY69" fmla="*/ 3875787 h 4055670"/>
                <a:gd name="connsiteX70" fmla="*/ 5991304 w 8125099"/>
                <a:gd name="connsiteY70" fmla="*/ 3914317 h 4055670"/>
                <a:gd name="connsiteX71" fmla="*/ 6070315 w 8125099"/>
                <a:gd name="connsiteY71" fmla="*/ 3949060 h 4055670"/>
                <a:gd name="connsiteX72" fmla="*/ 6163612 w 8125099"/>
                <a:gd name="connsiteY72" fmla="*/ 3979314 h 4055670"/>
                <a:gd name="connsiteX73" fmla="*/ 6263781 w 8125099"/>
                <a:gd name="connsiteY73" fmla="*/ 4006913 h 4055670"/>
                <a:gd name="connsiteX74" fmla="*/ 6408490 w 8125099"/>
                <a:gd name="connsiteY74" fmla="*/ 4031428 h 4055670"/>
                <a:gd name="connsiteX75" fmla="*/ 6568347 w 8125099"/>
                <a:gd name="connsiteY75" fmla="*/ 4042359 h 4055670"/>
                <a:gd name="connsiteX76" fmla="*/ 6797259 w 8125099"/>
                <a:gd name="connsiteY76" fmla="*/ 4043061 h 4055670"/>
                <a:gd name="connsiteX77" fmla="*/ 6998298 w 8125099"/>
                <a:gd name="connsiteY77" fmla="*/ 4043061 h 4055670"/>
                <a:gd name="connsiteX78" fmla="*/ 7186457 w 8125099"/>
                <a:gd name="connsiteY78" fmla="*/ 4044740 h 4055670"/>
                <a:gd name="connsiteX79" fmla="*/ 7346314 w 8125099"/>
                <a:gd name="connsiteY79" fmla="*/ 4043061 h 4055670"/>
                <a:gd name="connsiteX80" fmla="*/ 7526624 w 8125099"/>
                <a:gd name="connsiteY80" fmla="*/ 4043060 h 4055670"/>
                <a:gd name="connsiteX81" fmla="*/ 7683396 w 8125099"/>
                <a:gd name="connsiteY81" fmla="*/ 4043061 h 4055670"/>
                <a:gd name="connsiteX82" fmla="*/ 7769434 w 8125099"/>
                <a:gd name="connsiteY82" fmla="*/ 4044739 h 4055670"/>
                <a:gd name="connsiteX83" fmla="*/ 7850980 w 8125099"/>
                <a:gd name="connsiteY83" fmla="*/ 4042630 h 4055670"/>
                <a:gd name="connsiteX84" fmla="*/ 7943149 w 8125099"/>
                <a:gd name="connsiteY84" fmla="*/ 4043063 h 4055670"/>
                <a:gd name="connsiteX85" fmla="*/ 8077621 w 8125099"/>
                <a:gd name="connsiteY85" fmla="*/ 4047470 h 4055670"/>
                <a:gd name="connsiteX86" fmla="*/ 8008566 w 8125099"/>
                <a:gd name="connsiteY86" fmla="*/ 4045091 h 4055670"/>
                <a:gd name="connsiteX87" fmla="*/ 8125099 w 8125099"/>
                <a:gd name="connsiteY87" fmla="*/ 4047120 h 4055670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76735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883867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9406"/>
                <a:gd name="connsiteX1" fmla="*/ 553933 w 8125099"/>
                <a:gd name="connsiteY1" fmla="*/ 4047824 h 4059406"/>
                <a:gd name="connsiteX2" fmla="*/ 975064 w 8125099"/>
                <a:gd name="connsiteY2" fmla="*/ 4048527 h 4059406"/>
                <a:gd name="connsiteX3" fmla="*/ 1124372 w 8125099"/>
                <a:gd name="connsiteY3" fmla="*/ 4059378 h 4059406"/>
                <a:gd name="connsiteX4" fmla="*/ 883867 w 8125099"/>
                <a:gd name="connsiteY4" fmla="*/ 4052234 h 4059406"/>
                <a:gd name="connsiteX5" fmla="*/ 1261439 w 8125099"/>
                <a:gd name="connsiteY5" fmla="*/ 4055670 h 4059406"/>
                <a:gd name="connsiteX6" fmla="*/ 1501281 w 8125099"/>
                <a:gd name="connsiteY6" fmla="*/ 4052586 h 4059406"/>
                <a:gd name="connsiteX7" fmla="*/ 1714344 w 8125099"/>
                <a:gd name="connsiteY7" fmla="*/ 4052587 h 4059406"/>
                <a:gd name="connsiteX8" fmla="*/ 1843792 w 8125099"/>
                <a:gd name="connsiteY8" fmla="*/ 4047823 h 4059406"/>
                <a:gd name="connsiteX9" fmla="*/ 1949425 w 8125099"/>
                <a:gd name="connsiteY9" fmla="*/ 4040680 h 4059406"/>
                <a:gd name="connsiteX10" fmla="*/ 2063881 w 8125099"/>
                <a:gd name="connsiteY10" fmla="*/ 4018546 h 4059406"/>
                <a:gd name="connsiteX11" fmla="*/ 2158584 w 8125099"/>
                <a:gd name="connsiteY11" fmla="*/ 3988566 h 4059406"/>
                <a:gd name="connsiteX12" fmla="*/ 2238298 w 8125099"/>
                <a:gd name="connsiteY12" fmla="*/ 3960966 h 4059406"/>
                <a:gd name="connsiteX13" fmla="*/ 2314926 w 8125099"/>
                <a:gd name="connsiteY13" fmla="*/ 3928605 h 4059406"/>
                <a:gd name="connsiteX14" fmla="*/ 2379649 w 8125099"/>
                <a:gd name="connsiteY14" fmla="*/ 3899327 h 4059406"/>
                <a:gd name="connsiteX15" fmla="*/ 2447457 w 8125099"/>
                <a:gd name="connsiteY15" fmla="*/ 3859119 h 4059406"/>
                <a:gd name="connsiteX16" fmla="*/ 2503358 w 8125099"/>
                <a:gd name="connsiteY16" fmla="*/ 3823674 h 4059406"/>
                <a:gd name="connsiteX17" fmla="*/ 2582368 w 8125099"/>
                <a:gd name="connsiteY17" fmla="*/ 3750128 h 4059406"/>
                <a:gd name="connsiteX18" fmla="*/ 2638269 w 8125099"/>
                <a:gd name="connsiteY18" fmla="*/ 3688762 h 4059406"/>
                <a:gd name="connsiteX19" fmla="*/ 2702290 w 8125099"/>
                <a:gd name="connsiteY19" fmla="*/ 3615217 h 4059406"/>
                <a:gd name="connsiteX20" fmla="*/ 2770097 w 8125099"/>
                <a:gd name="connsiteY20" fmla="*/ 3520786 h 4059406"/>
                <a:gd name="connsiteX21" fmla="*/ 2835523 w 8125099"/>
                <a:gd name="connsiteY21" fmla="*/ 3410117 h 4059406"/>
                <a:gd name="connsiteX22" fmla="*/ 2889042 w 8125099"/>
                <a:gd name="connsiteY22" fmla="*/ 3296910 h 4059406"/>
                <a:gd name="connsiteX23" fmla="*/ 3031755 w 8125099"/>
                <a:gd name="connsiteY23" fmla="*/ 2983054 h 4059406"/>
                <a:gd name="connsiteX24" fmla="*/ 2944943 w 8125099"/>
                <a:gd name="connsiteY24" fmla="*/ 3175583 h 4059406"/>
                <a:gd name="connsiteX25" fmla="*/ 2979366 w 8125099"/>
                <a:gd name="connsiteY25" fmla="*/ 3111641 h 4059406"/>
                <a:gd name="connsiteX26" fmla="*/ 3017466 w 8125099"/>
                <a:gd name="connsiteY26" fmla="*/ 3011629 h 4059406"/>
                <a:gd name="connsiteX27" fmla="*/ 3076342 w 8125099"/>
                <a:gd name="connsiteY27" fmla="*/ 2858291 h 4059406"/>
                <a:gd name="connsiteX28" fmla="*/ 3137004 w 8125099"/>
                <a:gd name="connsiteY28" fmla="*/ 2691994 h 4059406"/>
                <a:gd name="connsiteX29" fmla="*/ 3192905 w 8125099"/>
                <a:gd name="connsiteY29" fmla="*/ 2534520 h 4059406"/>
                <a:gd name="connsiteX30" fmla="*/ 3252866 w 8125099"/>
                <a:gd name="connsiteY30" fmla="*/ 2324657 h 4059406"/>
                <a:gd name="connsiteX31" fmla="*/ 3314232 w 8125099"/>
                <a:gd name="connsiteY31" fmla="*/ 2113390 h 4059406"/>
                <a:gd name="connsiteX32" fmla="*/ 3362559 w 8125099"/>
                <a:gd name="connsiteY32" fmla="*/ 1949200 h 4059406"/>
                <a:gd name="connsiteX33" fmla="*/ 3416352 w 8125099"/>
                <a:gd name="connsiteY33" fmla="*/ 1774237 h 4059406"/>
                <a:gd name="connsiteX34" fmla="*/ 3472955 w 8125099"/>
                <a:gd name="connsiteY34" fmla="*/ 1560862 h 4059406"/>
                <a:gd name="connsiteX35" fmla="*/ 3522689 w 8125099"/>
                <a:gd name="connsiteY35" fmla="*/ 1380277 h 4059406"/>
                <a:gd name="connsiteX36" fmla="*/ 3596937 w 8125099"/>
                <a:gd name="connsiteY36" fmla="*/ 1121384 h 4059406"/>
                <a:gd name="connsiteX37" fmla="*/ 3672591 w 8125099"/>
                <a:gd name="connsiteY37" fmla="*/ 885602 h 4059406"/>
                <a:gd name="connsiteX38" fmla="*/ 3732551 w 8125099"/>
                <a:gd name="connsiteY38" fmla="*/ 690730 h 4059406"/>
                <a:gd name="connsiteX39" fmla="*/ 3807502 w 8125099"/>
                <a:gd name="connsiteY39" fmla="*/ 480867 h 4059406"/>
                <a:gd name="connsiteX40" fmla="*/ 3867463 w 8125099"/>
                <a:gd name="connsiteY40" fmla="*/ 330966 h 4059406"/>
                <a:gd name="connsiteX41" fmla="*/ 3913838 w 8125099"/>
                <a:gd name="connsiteY41" fmla="*/ 215807 h 4059406"/>
                <a:gd name="connsiteX42" fmla="*/ 3973096 w 8125099"/>
                <a:gd name="connsiteY42" fmla="*/ 106113 h 4059406"/>
                <a:gd name="connsiteX43" fmla="*/ 4062335 w 8125099"/>
                <a:gd name="connsiteY43" fmla="*/ 16172 h 4059406"/>
                <a:gd name="connsiteX44" fmla="*/ 4152276 w 8125099"/>
                <a:gd name="connsiteY44" fmla="*/ 1182 h 4059406"/>
                <a:gd name="connsiteX45" fmla="*/ 4227227 w 8125099"/>
                <a:gd name="connsiteY45" fmla="*/ 31162 h 4059406"/>
                <a:gd name="connsiteX46" fmla="*/ 4304832 w 8125099"/>
                <a:gd name="connsiteY46" fmla="*/ 119698 h 4059406"/>
                <a:gd name="connsiteX47" fmla="*/ 4370258 w 8125099"/>
                <a:gd name="connsiteY47" fmla="*/ 229391 h 4059406"/>
                <a:gd name="connsiteX48" fmla="*/ 4424481 w 8125099"/>
                <a:gd name="connsiteY48" fmla="*/ 345253 h 4059406"/>
                <a:gd name="connsiteX49" fmla="*/ 4492287 w 8125099"/>
                <a:gd name="connsiteY49" fmla="*/ 507061 h 4059406"/>
                <a:gd name="connsiteX50" fmla="*/ 4561070 w 8125099"/>
                <a:gd name="connsiteY50" fmla="*/ 685265 h 4059406"/>
                <a:gd name="connsiteX51" fmla="*/ 4621031 w 8125099"/>
                <a:gd name="connsiteY51" fmla="*/ 866552 h 4059406"/>
                <a:gd name="connsiteX52" fmla="*/ 4691922 w 8125099"/>
                <a:gd name="connsiteY52" fmla="*/ 1095464 h 4059406"/>
                <a:gd name="connsiteX53" fmla="*/ 4766873 w 8125099"/>
                <a:gd name="connsiteY53" fmla="*/ 1335307 h 4059406"/>
                <a:gd name="connsiteX54" fmla="*/ 4849943 w 8125099"/>
                <a:gd name="connsiteY54" fmla="*/ 1594199 h 4059406"/>
                <a:gd name="connsiteX55" fmla="*/ 4923918 w 8125099"/>
                <a:gd name="connsiteY55" fmla="*/ 1832364 h 4059406"/>
                <a:gd name="connsiteX56" fmla="*/ 4991975 w 8125099"/>
                <a:gd name="connsiteY56" fmla="*/ 2076945 h 4059406"/>
                <a:gd name="connsiteX57" fmla="*/ 5058150 w 8125099"/>
                <a:gd name="connsiteY57" fmla="*/ 2303500 h 4059406"/>
                <a:gd name="connsiteX58" fmla="*/ 5120468 w 8125099"/>
                <a:gd name="connsiteY58" fmla="*/ 2529758 h 4059406"/>
                <a:gd name="connsiteX59" fmla="*/ 5188276 w 8125099"/>
                <a:gd name="connsiteY59" fmla="*/ 2735834 h 4059406"/>
                <a:gd name="connsiteX60" fmla="*/ 5252023 w 8125099"/>
                <a:gd name="connsiteY60" fmla="*/ 2911655 h 4059406"/>
                <a:gd name="connsiteX61" fmla="*/ 5316043 w 8125099"/>
                <a:gd name="connsiteY61" fmla="*/ 3073463 h 4059406"/>
                <a:gd name="connsiteX62" fmla="*/ 5366479 w 8125099"/>
                <a:gd name="connsiteY62" fmla="*/ 3210482 h 4059406"/>
                <a:gd name="connsiteX63" fmla="*/ 5437370 w 8125099"/>
                <a:gd name="connsiteY63" fmla="*/ 3378029 h 4059406"/>
                <a:gd name="connsiteX64" fmla="*/ 5512321 w 8125099"/>
                <a:gd name="connsiteY64" fmla="*/ 3517000 h 4059406"/>
                <a:gd name="connsiteX65" fmla="*/ 5588247 w 8125099"/>
                <a:gd name="connsiteY65" fmla="*/ 3616466 h 4059406"/>
                <a:gd name="connsiteX66" fmla="*/ 5662223 w 8125099"/>
                <a:gd name="connsiteY66" fmla="*/ 3693525 h 4059406"/>
                <a:gd name="connsiteX67" fmla="*/ 5726243 w 8125099"/>
                <a:gd name="connsiteY67" fmla="*/ 3748723 h 4059406"/>
                <a:gd name="connsiteX68" fmla="*/ 5786204 w 8125099"/>
                <a:gd name="connsiteY68" fmla="*/ 3793693 h 4059406"/>
                <a:gd name="connsiteX69" fmla="*/ 5861154 w 8125099"/>
                <a:gd name="connsiteY69" fmla="*/ 3838664 h 4059406"/>
                <a:gd name="connsiteX70" fmla="*/ 5921115 w 8125099"/>
                <a:gd name="connsiteY70" fmla="*/ 3875787 h 4059406"/>
                <a:gd name="connsiteX71" fmla="*/ 5991304 w 8125099"/>
                <a:gd name="connsiteY71" fmla="*/ 3914317 h 4059406"/>
                <a:gd name="connsiteX72" fmla="*/ 6070315 w 8125099"/>
                <a:gd name="connsiteY72" fmla="*/ 3949060 h 4059406"/>
                <a:gd name="connsiteX73" fmla="*/ 6163612 w 8125099"/>
                <a:gd name="connsiteY73" fmla="*/ 3979314 h 4059406"/>
                <a:gd name="connsiteX74" fmla="*/ 6263781 w 8125099"/>
                <a:gd name="connsiteY74" fmla="*/ 4006913 h 4059406"/>
                <a:gd name="connsiteX75" fmla="*/ 6408490 w 8125099"/>
                <a:gd name="connsiteY75" fmla="*/ 4031428 h 4059406"/>
                <a:gd name="connsiteX76" fmla="*/ 6568347 w 8125099"/>
                <a:gd name="connsiteY76" fmla="*/ 4042359 h 4059406"/>
                <a:gd name="connsiteX77" fmla="*/ 6797259 w 8125099"/>
                <a:gd name="connsiteY77" fmla="*/ 4043061 h 4059406"/>
                <a:gd name="connsiteX78" fmla="*/ 6998298 w 8125099"/>
                <a:gd name="connsiteY78" fmla="*/ 4043061 h 4059406"/>
                <a:gd name="connsiteX79" fmla="*/ 7186457 w 8125099"/>
                <a:gd name="connsiteY79" fmla="*/ 4044740 h 4059406"/>
                <a:gd name="connsiteX80" fmla="*/ 7346314 w 8125099"/>
                <a:gd name="connsiteY80" fmla="*/ 4043061 h 4059406"/>
                <a:gd name="connsiteX81" fmla="*/ 7526624 w 8125099"/>
                <a:gd name="connsiteY81" fmla="*/ 4043060 h 4059406"/>
                <a:gd name="connsiteX82" fmla="*/ 7683396 w 8125099"/>
                <a:gd name="connsiteY82" fmla="*/ 4043061 h 4059406"/>
                <a:gd name="connsiteX83" fmla="*/ 7769434 w 8125099"/>
                <a:gd name="connsiteY83" fmla="*/ 4044739 h 4059406"/>
                <a:gd name="connsiteX84" fmla="*/ 7850980 w 8125099"/>
                <a:gd name="connsiteY84" fmla="*/ 4042630 h 4059406"/>
                <a:gd name="connsiteX85" fmla="*/ 7943149 w 8125099"/>
                <a:gd name="connsiteY85" fmla="*/ 4043063 h 4059406"/>
                <a:gd name="connsiteX86" fmla="*/ 8077621 w 8125099"/>
                <a:gd name="connsiteY86" fmla="*/ 4047470 h 4059406"/>
                <a:gd name="connsiteX87" fmla="*/ 8008566 w 8125099"/>
                <a:gd name="connsiteY87" fmla="*/ 4045091 h 4059406"/>
                <a:gd name="connsiteX88" fmla="*/ 8125099 w 8125099"/>
                <a:gd name="connsiteY88" fmla="*/ 4047120 h 4059406"/>
                <a:gd name="connsiteX0" fmla="*/ 0 w 8125099"/>
                <a:gd name="connsiteY0" fmla="*/ 4043061 h 4114151"/>
                <a:gd name="connsiteX1" fmla="*/ 553933 w 8125099"/>
                <a:gd name="connsiteY1" fmla="*/ 4047824 h 4114151"/>
                <a:gd name="connsiteX2" fmla="*/ 975064 w 8125099"/>
                <a:gd name="connsiteY2" fmla="*/ 4048527 h 4114151"/>
                <a:gd name="connsiteX3" fmla="*/ 941015 w 8125099"/>
                <a:gd name="connsiteY3" fmla="*/ 4114147 h 4114151"/>
                <a:gd name="connsiteX4" fmla="*/ 883867 w 8125099"/>
                <a:gd name="connsiteY4" fmla="*/ 4052234 h 4114151"/>
                <a:gd name="connsiteX5" fmla="*/ 1261439 w 8125099"/>
                <a:gd name="connsiteY5" fmla="*/ 4055670 h 4114151"/>
                <a:gd name="connsiteX6" fmla="*/ 1501281 w 8125099"/>
                <a:gd name="connsiteY6" fmla="*/ 4052586 h 4114151"/>
                <a:gd name="connsiteX7" fmla="*/ 1714344 w 8125099"/>
                <a:gd name="connsiteY7" fmla="*/ 4052587 h 4114151"/>
                <a:gd name="connsiteX8" fmla="*/ 1843792 w 8125099"/>
                <a:gd name="connsiteY8" fmla="*/ 4047823 h 4114151"/>
                <a:gd name="connsiteX9" fmla="*/ 1949425 w 8125099"/>
                <a:gd name="connsiteY9" fmla="*/ 4040680 h 4114151"/>
                <a:gd name="connsiteX10" fmla="*/ 2063881 w 8125099"/>
                <a:gd name="connsiteY10" fmla="*/ 4018546 h 4114151"/>
                <a:gd name="connsiteX11" fmla="*/ 2158584 w 8125099"/>
                <a:gd name="connsiteY11" fmla="*/ 3988566 h 4114151"/>
                <a:gd name="connsiteX12" fmla="*/ 2238298 w 8125099"/>
                <a:gd name="connsiteY12" fmla="*/ 3960966 h 4114151"/>
                <a:gd name="connsiteX13" fmla="*/ 2314926 w 8125099"/>
                <a:gd name="connsiteY13" fmla="*/ 3928605 h 4114151"/>
                <a:gd name="connsiteX14" fmla="*/ 2379649 w 8125099"/>
                <a:gd name="connsiteY14" fmla="*/ 3899327 h 4114151"/>
                <a:gd name="connsiteX15" fmla="*/ 2447457 w 8125099"/>
                <a:gd name="connsiteY15" fmla="*/ 3859119 h 4114151"/>
                <a:gd name="connsiteX16" fmla="*/ 2503358 w 8125099"/>
                <a:gd name="connsiteY16" fmla="*/ 3823674 h 4114151"/>
                <a:gd name="connsiteX17" fmla="*/ 2582368 w 8125099"/>
                <a:gd name="connsiteY17" fmla="*/ 3750128 h 4114151"/>
                <a:gd name="connsiteX18" fmla="*/ 2638269 w 8125099"/>
                <a:gd name="connsiteY18" fmla="*/ 3688762 h 4114151"/>
                <a:gd name="connsiteX19" fmla="*/ 2702290 w 8125099"/>
                <a:gd name="connsiteY19" fmla="*/ 3615217 h 4114151"/>
                <a:gd name="connsiteX20" fmla="*/ 2770097 w 8125099"/>
                <a:gd name="connsiteY20" fmla="*/ 3520786 h 4114151"/>
                <a:gd name="connsiteX21" fmla="*/ 2835523 w 8125099"/>
                <a:gd name="connsiteY21" fmla="*/ 3410117 h 4114151"/>
                <a:gd name="connsiteX22" fmla="*/ 2889042 w 8125099"/>
                <a:gd name="connsiteY22" fmla="*/ 3296910 h 4114151"/>
                <a:gd name="connsiteX23" fmla="*/ 3031755 w 8125099"/>
                <a:gd name="connsiteY23" fmla="*/ 2983054 h 4114151"/>
                <a:gd name="connsiteX24" fmla="*/ 2944943 w 8125099"/>
                <a:gd name="connsiteY24" fmla="*/ 3175583 h 4114151"/>
                <a:gd name="connsiteX25" fmla="*/ 2979366 w 8125099"/>
                <a:gd name="connsiteY25" fmla="*/ 3111641 h 4114151"/>
                <a:gd name="connsiteX26" fmla="*/ 3017466 w 8125099"/>
                <a:gd name="connsiteY26" fmla="*/ 3011629 h 4114151"/>
                <a:gd name="connsiteX27" fmla="*/ 3076342 w 8125099"/>
                <a:gd name="connsiteY27" fmla="*/ 2858291 h 4114151"/>
                <a:gd name="connsiteX28" fmla="*/ 3137004 w 8125099"/>
                <a:gd name="connsiteY28" fmla="*/ 2691994 h 4114151"/>
                <a:gd name="connsiteX29" fmla="*/ 3192905 w 8125099"/>
                <a:gd name="connsiteY29" fmla="*/ 2534520 h 4114151"/>
                <a:gd name="connsiteX30" fmla="*/ 3252866 w 8125099"/>
                <a:gd name="connsiteY30" fmla="*/ 2324657 h 4114151"/>
                <a:gd name="connsiteX31" fmla="*/ 3314232 w 8125099"/>
                <a:gd name="connsiteY31" fmla="*/ 2113390 h 4114151"/>
                <a:gd name="connsiteX32" fmla="*/ 3362559 w 8125099"/>
                <a:gd name="connsiteY32" fmla="*/ 1949200 h 4114151"/>
                <a:gd name="connsiteX33" fmla="*/ 3416352 w 8125099"/>
                <a:gd name="connsiteY33" fmla="*/ 1774237 h 4114151"/>
                <a:gd name="connsiteX34" fmla="*/ 3472955 w 8125099"/>
                <a:gd name="connsiteY34" fmla="*/ 1560862 h 4114151"/>
                <a:gd name="connsiteX35" fmla="*/ 3522689 w 8125099"/>
                <a:gd name="connsiteY35" fmla="*/ 1380277 h 4114151"/>
                <a:gd name="connsiteX36" fmla="*/ 3596937 w 8125099"/>
                <a:gd name="connsiteY36" fmla="*/ 1121384 h 4114151"/>
                <a:gd name="connsiteX37" fmla="*/ 3672591 w 8125099"/>
                <a:gd name="connsiteY37" fmla="*/ 885602 h 4114151"/>
                <a:gd name="connsiteX38" fmla="*/ 3732551 w 8125099"/>
                <a:gd name="connsiteY38" fmla="*/ 690730 h 4114151"/>
                <a:gd name="connsiteX39" fmla="*/ 3807502 w 8125099"/>
                <a:gd name="connsiteY39" fmla="*/ 480867 h 4114151"/>
                <a:gd name="connsiteX40" fmla="*/ 3867463 w 8125099"/>
                <a:gd name="connsiteY40" fmla="*/ 330966 h 4114151"/>
                <a:gd name="connsiteX41" fmla="*/ 3913838 w 8125099"/>
                <a:gd name="connsiteY41" fmla="*/ 215807 h 4114151"/>
                <a:gd name="connsiteX42" fmla="*/ 3973096 w 8125099"/>
                <a:gd name="connsiteY42" fmla="*/ 106113 h 4114151"/>
                <a:gd name="connsiteX43" fmla="*/ 4062335 w 8125099"/>
                <a:gd name="connsiteY43" fmla="*/ 16172 h 4114151"/>
                <a:gd name="connsiteX44" fmla="*/ 4152276 w 8125099"/>
                <a:gd name="connsiteY44" fmla="*/ 1182 h 4114151"/>
                <a:gd name="connsiteX45" fmla="*/ 4227227 w 8125099"/>
                <a:gd name="connsiteY45" fmla="*/ 31162 h 4114151"/>
                <a:gd name="connsiteX46" fmla="*/ 4304832 w 8125099"/>
                <a:gd name="connsiteY46" fmla="*/ 119698 h 4114151"/>
                <a:gd name="connsiteX47" fmla="*/ 4370258 w 8125099"/>
                <a:gd name="connsiteY47" fmla="*/ 229391 h 4114151"/>
                <a:gd name="connsiteX48" fmla="*/ 4424481 w 8125099"/>
                <a:gd name="connsiteY48" fmla="*/ 345253 h 4114151"/>
                <a:gd name="connsiteX49" fmla="*/ 4492287 w 8125099"/>
                <a:gd name="connsiteY49" fmla="*/ 507061 h 4114151"/>
                <a:gd name="connsiteX50" fmla="*/ 4561070 w 8125099"/>
                <a:gd name="connsiteY50" fmla="*/ 685265 h 4114151"/>
                <a:gd name="connsiteX51" fmla="*/ 4621031 w 8125099"/>
                <a:gd name="connsiteY51" fmla="*/ 866552 h 4114151"/>
                <a:gd name="connsiteX52" fmla="*/ 4691922 w 8125099"/>
                <a:gd name="connsiteY52" fmla="*/ 1095464 h 4114151"/>
                <a:gd name="connsiteX53" fmla="*/ 4766873 w 8125099"/>
                <a:gd name="connsiteY53" fmla="*/ 1335307 h 4114151"/>
                <a:gd name="connsiteX54" fmla="*/ 4849943 w 8125099"/>
                <a:gd name="connsiteY54" fmla="*/ 1594199 h 4114151"/>
                <a:gd name="connsiteX55" fmla="*/ 4923918 w 8125099"/>
                <a:gd name="connsiteY55" fmla="*/ 1832364 h 4114151"/>
                <a:gd name="connsiteX56" fmla="*/ 4991975 w 8125099"/>
                <a:gd name="connsiteY56" fmla="*/ 2076945 h 4114151"/>
                <a:gd name="connsiteX57" fmla="*/ 5058150 w 8125099"/>
                <a:gd name="connsiteY57" fmla="*/ 2303500 h 4114151"/>
                <a:gd name="connsiteX58" fmla="*/ 5120468 w 8125099"/>
                <a:gd name="connsiteY58" fmla="*/ 2529758 h 4114151"/>
                <a:gd name="connsiteX59" fmla="*/ 5188276 w 8125099"/>
                <a:gd name="connsiteY59" fmla="*/ 2735834 h 4114151"/>
                <a:gd name="connsiteX60" fmla="*/ 5252023 w 8125099"/>
                <a:gd name="connsiteY60" fmla="*/ 2911655 h 4114151"/>
                <a:gd name="connsiteX61" fmla="*/ 5316043 w 8125099"/>
                <a:gd name="connsiteY61" fmla="*/ 3073463 h 4114151"/>
                <a:gd name="connsiteX62" fmla="*/ 5366479 w 8125099"/>
                <a:gd name="connsiteY62" fmla="*/ 3210482 h 4114151"/>
                <a:gd name="connsiteX63" fmla="*/ 5437370 w 8125099"/>
                <a:gd name="connsiteY63" fmla="*/ 3378029 h 4114151"/>
                <a:gd name="connsiteX64" fmla="*/ 5512321 w 8125099"/>
                <a:gd name="connsiteY64" fmla="*/ 3517000 h 4114151"/>
                <a:gd name="connsiteX65" fmla="*/ 5588247 w 8125099"/>
                <a:gd name="connsiteY65" fmla="*/ 3616466 h 4114151"/>
                <a:gd name="connsiteX66" fmla="*/ 5662223 w 8125099"/>
                <a:gd name="connsiteY66" fmla="*/ 3693525 h 4114151"/>
                <a:gd name="connsiteX67" fmla="*/ 5726243 w 8125099"/>
                <a:gd name="connsiteY67" fmla="*/ 3748723 h 4114151"/>
                <a:gd name="connsiteX68" fmla="*/ 5786204 w 8125099"/>
                <a:gd name="connsiteY68" fmla="*/ 3793693 h 4114151"/>
                <a:gd name="connsiteX69" fmla="*/ 5861154 w 8125099"/>
                <a:gd name="connsiteY69" fmla="*/ 3838664 h 4114151"/>
                <a:gd name="connsiteX70" fmla="*/ 5921115 w 8125099"/>
                <a:gd name="connsiteY70" fmla="*/ 3875787 h 4114151"/>
                <a:gd name="connsiteX71" fmla="*/ 5991304 w 8125099"/>
                <a:gd name="connsiteY71" fmla="*/ 3914317 h 4114151"/>
                <a:gd name="connsiteX72" fmla="*/ 6070315 w 8125099"/>
                <a:gd name="connsiteY72" fmla="*/ 3949060 h 4114151"/>
                <a:gd name="connsiteX73" fmla="*/ 6163612 w 8125099"/>
                <a:gd name="connsiteY73" fmla="*/ 3979314 h 4114151"/>
                <a:gd name="connsiteX74" fmla="*/ 6263781 w 8125099"/>
                <a:gd name="connsiteY74" fmla="*/ 4006913 h 4114151"/>
                <a:gd name="connsiteX75" fmla="*/ 6408490 w 8125099"/>
                <a:gd name="connsiteY75" fmla="*/ 4031428 h 4114151"/>
                <a:gd name="connsiteX76" fmla="*/ 6568347 w 8125099"/>
                <a:gd name="connsiteY76" fmla="*/ 4042359 h 4114151"/>
                <a:gd name="connsiteX77" fmla="*/ 6797259 w 8125099"/>
                <a:gd name="connsiteY77" fmla="*/ 4043061 h 4114151"/>
                <a:gd name="connsiteX78" fmla="*/ 6998298 w 8125099"/>
                <a:gd name="connsiteY78" fmla="*/ 4043061 h 4114151"/>
                <a:gd name="connsiteX79" fmla="*/ 7186457 w 8125099"/>
                <a:gd name="connsiteY79" fmla="*/ 4044740 h 4114151"/>
                <a:gd name="connsiteX80" fmla="*/ 7346314 w 8125099"/>
                <a:gd name="connsiteY80" fmla="*/ 4043061 h 4114151"/>
                <a:gd name="connsiteX81" fmla="*/ 7526624 w 8125099"/>
                <a:gd name="connsiteY81" fmla="*/ 4043060 h 4114151"/>
                <a:gd name="connsiteX82" fmla="*/ 7683396 w 8125099"/>
                <a:gd name="connsiteY82" fmla="*/ 4043061 h 4114151"/>
                <a:gd name="connsiteX83" fmla="*/ 7769434 w 8125099"/>
                <a:gd name="connsiteY83" fmla="*/ 4044739 h 4114151"/>
                <a:gd name="connsiteX84" fmla="*/ 7850980 w 8125099"/>
                <a:gd name="connsiteY84" fmla="*/ 4042630 h 4114151"/>
                <a:gd name="connsiteX85" fmla="*/ 7943149 w 8125099"/>
                <a:gd name="connsiteY85" fmla="*/ 4043063 h 4114151"/>
                <a:gd name="connsiteX86" fmla="*/ 8077621 w 8125099"/>
                <a:gd name="connsiteY86" fmla="*/ 4047470 h 4114151"/>
                <a:gd name="connsiteX87" fmla="*/ 8008566 w 8125099"/>
                <a:gd name="connsiteY87" fmla="*/ 4045091 h 4114151"/>
                <a:gd name="connsiteX88" fmla="*/ 8125099 w 8125099"/>
                <a:gd name="connsiteY88" fmla="*/ 4047120 h 411415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29108 w 8125099"/>
                <a:gd name="connsiteY3" fmla="*/ 395460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734558 w 8125099"/>
                <a:gd name="connsiteY2" fmla="*/ 4046145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6085"/>
                <a:gd name="connsiteX1" fmla="*/ 553933 w 8125099"/>
                <a:gd name="connsiteY1" fmla="*/ 4047824 h 4056085"/>
                <a:gd name="connsiteX2" fmla="*/ 734558 w 8125099"/>
                <a:gd name="connsiteY2" fmla="*/ 4046145 h 4056085"/>
                <a:gd name="connsiteX3" fmla="*/ 933870 w 8125099"/>
                <a:gd name="connsiteY3" fmla="*/ 4049853 h 4056085"/>
                <a:gd name="connsiteX4" fmla="*/ 1071986 w 8125099"/>
                <a:gd name="connsiteY4" fmla="*/ 4042709 h 4056085"/>
                <a:gd name="connsiteX5" fmla="*/ 1261439 w 8125099"/>
                <a:gd name="connsiteY5" fmla="*/ 4055670 h 4056085"/>
                <a:gd name="connsiteX6" fmla="*/ 1501281 w 8125099"/>
                <a:gd name="connsiteY6" fmla="*/ 4052586 h 4056085"/>
                <a:gd name="connsiteX7" fmla="*/ 1714344 w 8125099"/>
                <a:gd name="connsiteY7" fmla="*/ 4052587 h 4056085"/>
                <a:gd name="connsiteX8" fmla="*/ 1843792 w 8125099"/>
                <a:gd name="connsiteY8" fmla="*/ 4047823 h 4056085"/>
                <a:gd name="connsiteX9" fmla="*/ 1949425 w 8125099"/>
                <a:gd name="connsiteY9" fmla="*/ 4040680 h 4056085"/>
                <a:gd name="connsiteX10" fmla="*/ 2063881 w 8125099"/>
                <a:gd name="connsiteY10" fmla="*/ 4018546 h 4056085"/>
                <a:gd name="connsiteX11" fmla="*/ 2158584 w 8125099"/>
                <a:gd name="connsiteY11" fmla="*/ 3988566 h 4056085"/>
                <a:gd name="connsiteX12" fmla="*/ 2238298 w 8125099"/>
                <a:gd name="connsiteY12" fmla="*/ 3960966 h 4056085"/>
                <a:gd name="connsiteX13" fmla="*/ 2314926 w 8125099"/>
                <a:gd name="connsiteY13" fmla="*/ 3928605 h 4056085"/>
                <a:gd name="connsiteX14" fmla="*/ 2379649 w 8125099"/>
                <a:gd name="connsiteY14" fmla="*/ 3899327 h 4056085"/>
                <a:gd name="connsiteX15" fmla="*/ 2447457 w 8125099"/>
                <a:gd name="connsiteY15" fmla="*/ 3859119 h 4056085"/>
                <a:gd name="connsiteX16" fmla="*/ 2503358 w 8125099"/>
                <a:gd name="connsiteY16" fmla="*/ 3823674 h 4056085"/>
                <a:gd name="connsiteX17" fmla="*/ 2582368 w 8125099"/>
                <a:gd name="connsiteY17" fmla="*/ 3750128 h 4056085"/>
                <a:gd name="connsiteX18" fmla="*/ 2638269 w 8125099"/>
                <a:gd name="connsiteY18" fmla="*/ 3688762 h 4056085"/>
                <a:gd name="connsiteX19" fmla="*/ 2702290 w 8125099"/>
                <a:gd name="connsiteY19" fmla="*/ 3615217 h 4056085"/>
                <a:gd name="connsiteX20" fmla="*/ 2770097 w 8125099"/>
                <a:gd name="connsiteY20" fmla="*/ 3520786 h 4056085"/>
                <a:gd name="connsiteX21" fmla="*/ 2835523 w 8125099"/>
                <a:gd name="connsiteY21" fmla="*/ 3410117 h 4056085"/>
                <a:gd name="connsiteX22" fmla="*/ 2889042 w 8125099"/>
                <a:gd name="connsiteY22" fmla="*/ 3296910 h 4056085"/>
                <a:gd name="connsiteX23" fmla="*/ 3031755 w 8125099"/>
                <a:gd name="connsiteY23" fmla="*/ 2983054 h 4056085"/>
                <a:gd name="connsiteX24" fmla="*/ 2944943 w 8125099"/>
                <a:gd name="connsiteY24" fmla="*/ 3175583 h 4056085"/>
                <a:gd name="connsiteX25" fmla="*/ 2979366 w 8125099"/>
                <a:gd name="connsiteY25" fmla="*/ 3111641 h 4056085"/>
                <a:gd name="connsiteX26" fmla="*/ 3017466 w 8125099"/>
                <a:gd name="connsiteY26" fmla="*/ 3011629 h 4056085"/>
                <a:gd name="connsiteX27" fmla="*/ 3076342 w 8125099"/>
                <a:gd name="connsiteY27" fmla="*/ 2858291 h 4056085"/>
                <a:gd name="connsiteX28" fmla="*/ 3137004 w 8125099"/>
                <a:gd name="connsiteY28" fmla="*/ 2691994 h 4056085"/>
                <a:gd name="connsiteX29" fmla="*/ 3192905 w 8125099"/>
                <a:gd name="connsiteY29" fmla="*/ 2534520 h 4056085"/>
                <a:gd name="connsiteX30" fmla="*/ 3252866 w 8125099"/>
                <a:gd name="connsiteY30" fmla="*/ 2324657 h 4056085"/>
                <a:gd name="connsiteX31" fmla="*/ 3314232 w 8125099"/>
                <a:gd name="connsiteY31" fmla="*/ 2113390 h 4056085"/>
                <a:gd name="connsiteX32" fmla="*/ 3362559 w 8125099"/>
                <a:gd name="connsiteY32" fmla="*/ 1949200 h 4056085"/>
                <a:gd name="connsiteX33" fmla="*/ 3416352 w 8125099"/>
                <a:gd name="connsiteY33" fmla="*/ 1774237 h 4056085"/>
                <a:gd name="connsiteX34" fmla="*/ 3472955 w 8125099"/>
                <a:gd name="connsiteY34" fmla="*/ 1560862 h 4056085"/>
                <a:gd name="connsiteX35" fmla="*/ 3522689 w 8125099"/>
                <a:gd name="connsiteY35" fmla="*/ 1380277 h 4056085"/>
                <a:gd name="connsiteX36" fmla="*/ 3596937 w 8125099"/>
                <a:gd name="connsiteY36" fmla="*/ 1121384 h 4056085"/>
                <a:gd name="connsiteX37" fmla="*/ 3672591 w 8125099"/>
                <a:gd name="connsiteY37" fmla="*/ 885602 h 4056085"/>
                <a:gd name="connsiteX38" fmla="*/ 3732551 w 8125099"/>
                <a:gd name="connsiteY38" fmla="*/ 690730 h 4056085"/>
                <a:gd name="connsiteX39" fmla="*/ 3807502 w 8125099"/>
                <a:gd name="connsiteY39" fmla="*/ 480867 h 4056085"/>
                <a:gd name="connsiteX40" fmla="*/ 3867463 w 8125099"/>
                <a:gd name="connsiteY40" fmla="*/ 330966 h 4056085"/>
                <a:gd name="connsiteX41" fmla="*/ 3913838 w 8125099"/>
                <a:gd name="connsiteY41" fmla="*/ 215807 h 4056085"/>
                <a:gd name="connsiteX42" fmla="*/ 3973096 w 8125099"/>
                <a:gd name="connsiteY42" fmla="*/ 106113 h 4056085"/>
                <a:gd name="connsiteX43" fmla="*/ 4062335 w 8125099"/>
                <a:gd name="connsiteY43" fmla="*/ 16172 h 4056085"/>
                <a:gd name="connsiteX44" fmla="*/ 4152276 w 8125099"/>
                <a:gd name="connsiteY44" fmla="*/ 1182 h 4056085"/>
                <a:gd name="connsiteX45" fmla="*/ 4227227 w 8125099"/>
                <a:gd name="connsiteY45" fmla="*/ 31162 h 4056085"/>
                <a:gd name="connsiteX46" fmla="*/ 4304832 w 8125099"/>
                <a:gd name="connsiteY46" fmla="*/ 119698 h 4056085"/>
                <a:gd name="connsiteX47" fmla="*/ 4370258 w 8125099"/>
                <a:gd name="connsiteY47" fmla="*/ 229391 h 4056085"/>
                <a:gd name="connsiteX48" fmla="*/ 4424481 w 8125099"/>
                <a:gd name="connsiteY48" fmla="*/ 345253 h 4056085"/>
                <a:gd name="connsiteX49" fmla="*/ 4492287 w 8125099"/>
                <a:gd name="connsiteY49" fmla="*/ 507061 h 4056085"/>
                <a:gd name="connsiteX50" fmla="*/ 4561070 w 8125099"/>
                <a:gd name="connsiteY50" fmla="*/ 685265 h 4056085"/>
                <a:gd name="connsiteX51" fmla="*/ 4621031 w 8125099"/>
                <a:gd name="connsiteY51" fmla="*/ 866552 h 4056085"/>
                <a:gd name="connsiteX52" fmla="*/ 4691922 w 8125099"/>
                <a:gd name="connsiteY52" fmla="*/ 1095464 h 4056085"/>
                <a:gd name="connsiteX53" fmla="*/ 4766873 w 8125099"/>
                <a:gd name="connsiteY53" fmla="*/ 1335307 h 4056085"/>
                <a:gd name="connsiteX54" fmla="*/ 4849943 w 8125099"/>
                <a:gd name="connsiteY54" fmla="*/ 1594199 h 4056085"/>
                <a:gd name="connsiteX55" fmla="*/ 4923918 w 8125099"/>
                <a:gd name="connsiteY55" fmla="*/ 1832364 h 4056085"/>
                <a:gd name="connsiteX56" fmla="*/ 4991975 w 8125099"/>
                <a:gd name="connsiteY56" fmla="*/ 2076945 h 4056085"/>
                <a:gd name="connsiteX57" fmla="*/ 5058150 w 8125099"/>
                <a:gd name="connsiteY57" fmla="*/ 2303500 h 4056085"/>
                <a:gd name="connsiteX58" fmla="*/ 5120468 w 8125099"/>
                <a:gd name="connsiteY58" fmla="*/ 2529758 h 4056085"/>
                <a:gd name="connsiteX59" fmla="*/ 5188276 w 8125099"/>
                <a:gd name="connsiteY59" fmla="*/ 2735834 h 4056085"/>
                <a:gd name="connsiteX60" fmla="*/ 5252023 w 8125099"/>
                <a:gd name="connsiteY60" fmla="*/ 2911655 h 4056085"/>
                <a:gd name="connsiteX61" fmla="*/ 5316043 w 8125099"/>
                <a:gd name="connsiteY61" fmla="*/ 3073463 h 4056085"/>
                <a:gd name="connsiteX62" fmla="*/ 5366479 w 8125099"/>
                <a:gd name="connsiteY62" fmla="*/ 3210482 h 4056085"/>
                <a:gd name="connsiteX63" fmla="*/ 5437370 w 8125099"/>
                <a:gd name="connsiteY63" fmla="*/ 3378029 h 4056085"/>
                <a:gd name="connsiteX64" fmla="*/ 5512321 w 8125099"/>
                <a:gd name="connsiteY64" fmla="*/ 3517000 h 4056085"/>
                <a:gd name="connsiteX65" fmla="*/ 5588247 w 8125099"/>
                <a:gd name="connsiteY65" fmla="*/ 3616466 h 4056085"/>
                <a:gd name="connsiteX66" fmla="*/ 5662223 w 8125099"/>
                <a:gd name="connsiteY66" fmla="*/ 3693525 h 4056085"/>
                <a:gd name="connsiteX67" fmla="*/ 5726243 w 8125099"/>
                <a:gd name="connsiteY67" fmla="*/ 3748723 h 4056085"/>
                <a:gd name="connsiteX68" fmla="*/ 5786204 w 8125099"/>
                <a:gd name="connsiteY68" fmla="*/ 3793693 h 4056085"/>
                <a:gd name="connsiteX69" fmla="*/ 5861154 w 8125099"/>
                <a:gd name="connsiteY69" fmla="*/ 3838664 h 4056085"/>
                <a:gd name="connsiteX70" fmla="*/ 5921115 w 8125099"/>
                <a:gd name="connsiteY70" fmla="*/ 3875787 h 4056085"/>
                <a:gd name="connsiteX71" fmla="*/ 5991304 w 8125099"/>
                <a:gd name="connsiteY71" fmla="*/ 3914317 h 4056085"/>
                <a:gd name="connsiteX72" fmla="*/ 6070315 w 8125099"/>
                <a:gd name="connsiteY72" fmla="*/ 3949060 h 4056085"/>
                <a:gd name="connsiteX73" fmla="*/ 6163612 w 8125099"/>
                <a:gd name="connsiteY73" fmla="*/ 3979314 h 4056085"/>
                <a:gd name="connsiteX74" fmla="*/ 6263781 w 8125099"/>
                <a:gd name="connsiteY74" fmla="*/ 4006913 h 4056085"/>
                <a:gd name="connsiteX75" fmla="*/ 6408490 w 8125099"/>
                <a:gd name="connsiteY75" fmla="*/ 4031428 h 4056085"/>
                <a:gd name="connsiteX76" fmla="*/ 6568347 w 8125099"/>
                <a:gd name="connsiteY76" fmla="*/ 4042359 h 4056085"/>
                <a:gd name="connsiteX77" fmla="*/ 6797259 w 8125099"/>
                <a:gd name="connsiteY77" fmla="*/ 4043061 h 4056085"/>
                <a:gd name="connsiteX78" fmla="*/ 6998298 w 8125099"/>
                <a:gd name="connsiteY78" fmla="*/ 4043061 h 4056085"/>
                <a:gd name="connsiteX79" fmla="*/ 7186457 w 8125099"/>
                <a:gd name="connsiteY79" fmla="*/ 4044740 h 4056085"/>
                <a:gd name="connsiteX80" fmla="*/ 7346314 w 8125099"/>
                <a:gd name="connsiteY80" fmla="*/ 4043061 h 4056085"/>
                <a:gd name="connsiteX81" fmla="*/ 7526624 w 8125099"/>
                <a:gd name="connsiteY81" fmla="*/ 4043060 h 4056085"/>
                <a:gd name="connsiteX82" fmla="*/ 7683396 w 8125099"/>
                <a:gd name="connsiteY82" fmla="*/ 4043061 h 4056085"/>
                <a:gd name="connsiteX83" fmla="*/ 7769434 w 8125099"/>
                <a:gd name="connsiteY83" fmla="*/ 4044739 h 4056085"/>
                <a:gd name="connsiteX84" fmla="*/ 7850980 w 8125099"/>
                <a:gd name="connsiteY84" fmla="*/ 4042630 h 4056085"/>
                <a:gd name="connsiteX85" fmla="*/ 7943149 w 8125099"/>
                <a:gd name="connsiteY85" fmla="*/ 4043063 h 4056085"/>
                <a:gd name="connsiteX86" fmla="*/ 8077621 w 8125099"/>
                <a:gd name="connsiteY86" fmla="*/ 4047470 h 4056085"/>
                <a:gd name="connsiteX87" fmla="*/ 8008566 w 8125099"/>
                <a:gd name="connsiteY87" fmla="*/ 4045091 h 4056085"/>
                <a:gd name="connsiteX88" fmla="*/ 8125099 w 8125099"/>
                <a:gd name="connsiteY88" fmla="*/ 4047120 h 4056085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734558 w 8125099"/>
                <a:gd name="connsiteY2" fmla="*/ 4046145 h 4055670"/>
                <a:gd name="connsiteX3" fmla="*/ 933870 w 8125099"/>
                <a:gd name="connsiteY3" fmla="*/ 4049853 h 4055670"/>
                <a:gd name="connsiteX4" fmla="*/ 1069605 w 8125099"/>
                <a:gd name="connsiteY4" fmla="*/ 4049853 h 4055670"/>
                <a:gd name="connsiteX5" fmla="*/ 1261439 w 8125099"/>
                <a:gd name="connsiteY5" fmla="*/ 4055670 h 4055670"/>
                <a:gd name="connsiteX6" fmla="*/ 1501281 w 8125099"/>
                <a:gd name="connsiteY6" fmla="*/ 4052586 h 4055670"/>
                <a:gd name="connsiteX7" fmla="*/ 1714344 w 8125099"/>
                <a:gd name="connsiteY7" fmla="*/ 4052587 h 4055670"/>
                <a:gd name="connsiteX8" fmla="*/ 1843792 w 8125099"/>
                <a:gd name="connsiteY8" fmla="*/ 4047823 h 4055670"/>
                <a:gd name="connsiteX9" fmla="*/ 1949425 w 8125099"/>
                <a:gd name="connsiteY9" fmla="*/ 4040680 h 4055670"/>
                <a:gd name="connsiteX10" fmla="*/ 2063881 w 8125099"/>
                <a:gd name="connsiteY10" fmla="*/ 4018546 h 4055670"/>
                <a:gd name="connsiteX11" fmla="*/ 2158584 w 8125099"/>
                <a:gd name="connsiteY11" fmla="*/ 3988566 h 4055670"/>
                <a:gd name="connsiteX12" fmla="*/ 2238298 w 8125099"/>
                <a:gd name="connsiteY12" fmla="*/ 3960966 h 4055670"/>
                <a:gd name="connsiteX13" fmla="*/ 2314926 w 8125099"/>
                <a:gd name="connsiteY13" fmla="*/ 3928605 h 4055670"/>
                <a:gd name="connsiteX14" fmla="*/ 2379649 w 8125099"/>
                <a:gd name="connsiteY14" fmla="*/ 3899327 h 4055670"/>
                <a:gd name="connsiteX15" fmla="*/ 2447457 w 8125099"/>
                <a:gd name="connsiteY15" fmla="*/ 3859119 h 4055670"/>
                <a:gd name="connsiteX16" fmla="*/ 2503358 w 8125099"/>
                <a:gd name="connsiteY16" fmla="*/ 3823674 h 4055670"/>
                <a:gd name="connsiteX17" fmla="*/ 2582368 w 8125099"/>
                <a:gd name="connsiteY17" fmla="*/ 3750128 h 4055670"/>
                <a:gd name="connsiteX18" fmla="*/ 2638269 w 8125099"/>
                <a:gd name="connsiteY18" fmla="*/ 3688762 h 4055670"/>
                <a:gd name="connsiteX19" fmla="*/ 2702290 w 8125099"/>
                <a:gd name="connsiteY19" fmla="*/ 3615217 h 4055670"/>
                <a:gd name="connsiteX20" fmla="*/ 2770097 w 8125099"/>
                <a:gd name="connsiteY20" fmla="*/ 3520786 h 4055670"/>
                <a:gd name="connsiteX21" fmla="*/ 2835523 w 8125099"/>
                <a:gd name="connsiteY21" fmla="*/ 3410117 h 4055670"/>
                <a:gd name="connsiteX22" fmla="*/ 2889042 w 8125099"/>
                <a:gd name="connsiteY22" fmla="*/ 3296910 h 4055670"/>
                <a:gd name="connsiteX23" fmla="*/ 3031755 w 8125099"/>
                <a:gd name="connsiteY23" fmla="*/ 2983054 h 4055670"/>
                <a:gd name="connsiteX24" fmla="*/ 2944943 w 8125099"/>
                <a:gd name="connsiteY24" fmla="*/ 3175583 h 4055670"/>
                <a:gd name="connsiteX25" fmla="*/ 2979366 w 8125099"/>
                <a:gd name="connsiteY25" fmla="*/ 3111641 h 4055670"/>
                <a:gd name="connsiteX26" fmla="*/ 3017466 w 8125099"/>
                <a:gd name="connsiteY26" fmla="*/ 3011629 h 4055670"/>
                <a:gd name="connsiteX27" fmla="*/ 3076342 w 8125099"/>
                <a:gd name="connsiteY27" fmla="*/ 2858291 h 4055670"/>
                <a:gd name="connsiteX28" fmla="*/ 3137004 w 8125099"/>
                <a:gd name="connsiteY28" fmla="*/ 2691994 h 4055670"/>
                <a:gd name="connsiteX29" fmla="*/ 3192905 w 8125099"/>
                <a:gd name="connsiteY29" fmla="*/ 2534520 h 4055670"/>
                <a:gd name="connsiteX30" fmla="*/ 3252866 w 8125099"/>
                <a:gd name="connsiteY30" fmla="*/ 2324657 h 4055670"/>
                <a:gd name="connsiteX31" fmla="*/ 3314232 w 8125099"/>
                <a:gd name="connsiteY31" fmla="*/ 2113390 h 4055670"/>
                <a:gd name="connsiteX32" fmla="*/ 3362559 w 8125099"/>
                <a:gd name="connsiteY32" fmla="*/ 1949200 h 4055670"/>
                <a:gd name="connsiteX33" fmla="*/ 3416352 w 8125099"/>
                <a:gd name="connsiteY33" fmla="*/ 1774237 h 4055670"/>
                <a:gd name="connsiteX34" fmla="*/ 3472955 w 8125099"/>
                <a:gd name="connsiteY34" fmla="*/ 1560862 h 4055670"/>
                <a:gd name="connsiteX35" fmla="*/ 3522689 w 8125099"/>
                <a:gd name="connsiteY35" fmla="*/ 1380277 h 4055670"/>
                <a:gd name="connsiteX36" fmla="*/ 3596937 w 8125099"/>
                <a:gd name="connsiteY36" fmla="*/ 1121384 h 4055670"/>
                <a:gd name="connsiteX37" fmla="*/ 3672591 w 8125099"/>
                <a:gd name="connsiteY37" fmla="*/ 885602 h 4055670"/>
                <a:gd name="connsiteX38" fmla="*/ 3732551 w 8125099"/>
                <a:gd name="connsiteY38" fmla="*/ 690730 h 4055670"/>
                <a:gd name="connsiteX39" fmla="*/ 3807502 w 8125099"/>
                <a:gd name="connsiteY39" fmla="*/ 480867 h 4055670"/>
                <a:gd name="connsiteX40" fmla="*/ 3867463 w 8125099"/>
                <a:gd name="connsiteY40" fmla="*/ 330966 h 4055670"/>
                <a:gd name="connsiteX41" fmla="*/ 3913838 w 8125099"/>
                <a:gd name="connsiteY41" fmla="*/ 215807 h 4055670"/>
                <a:gd name="connsiteX42" fmla="*/ 3973096 w 8125099"/>
                <a:gd name="connsiteY42" fmla="*/ 106113 h 4055670"/>
                <a:gd name="connsiteX43" fmla="*/ 4062335 w 8125099"/>
                <a:gd name="connsiteY43" fmla="*/ 16172 h 4055670"/>
                <a:gd name="connsiteX44" fmla="*/ 4152276 w 8125099"/>
                <a:gd name="connsiteY44" fmla="*/ 1182 h 4055670"/>
                <a:gd name="connsiteX45" fmla="*/ 4227227 w 8125099"/>
                <a:gd name="connsiteY45" fmla="*/ 31162 h 4055670"/>
                <a:gd name="connsiteX46" fmla="*/ 4304832 w 8125099"/>
                <a:gd name="connsiteY46" fmla="*/ 119698 h 4055670"/>
                <a:gd name="connsiteX47" fmla="*/ 4370258 w 8125099"/>
                <a:gd name="connsiteY47" fmla="*/ 229391 h 4055670"/>
                <a:gd name="connsiteX48" fmla="*/ 4424481 w 8125099"/>
                <a:gd name="connsiteY48" fmla="*/ 345253 h 4055670"/>
                <a:gd name="connsiteX49" fmla="*/ 4492287 w 8125099"/>
                <a:gd name="connsiteY49" fmla="*/ 507061 h 4055670"/>
                <a:gd name="connsiteX50" fmla="*/ 4561070 w 8125099"/>
                <a:gd name="connsiteY50" fmla="*/ 685265 h 4055670"/>
                <a:gd name="connsiteX51" fmla="*/ 4621031 w 8125099"/>
                <a:gd name="connsiteY51" fmla="*/ 866552 h 4055670"/>
                <a:gd name="connsiteX52" fmla="*/ 4691922 w 8125099"/>
                <a:gd name="connsiteY52" fmla="*/ 1095464 h 4055670"/>
                <a:gd name="connsiteX53" fmla="*/ 4766873 w 8125099"/>
                <a:gd name="connsiteY53" fmla="*/ 1335307 h 4055670"/>
                <a:gd name="connsiteX54" fmla="*/ 4849943 w 8125099"/>
                <a:gd name="connsiteY54" fmla="*/ 1594199 h 4055670"/>
                <a:gd name="connsiteX55" fmla="*/ 4923918 w 8125099"/>
                <a:gd name="connsiteY55" fmla="*/ 1832364 h 4055670"/>
                <a:gd name="connsiteX56" fmla="*/ 4991975 w 8125099"/>
                <a:gd name="connsiteY56" fmla="*/ 2076945 h 4055670"/>
                <a:gd name="connsiteX57" fmla="*/ 5058150 w 8125099"/>
                <a:gd name="connsiteY57" fmla="*/ 2303500 h 4055670"/>
                <a:gd name="connsiteX58" fmla="*/ 5120468 w 8125099"/>
                <a:gd name="connsiteY58" fmla="*/ 2529758 h 4055670"/>
                <a:gd name="connsiteX59" fmla="*/ 5188276 w 8125099"/>
                <a:gd name="connsiteY59" fmla="*/ 2735834 h 4055670"/>
                <a:gd name="connsiteX60" fmla="*/ 5252023 w 8125099"/>
                <a:gd name="connsiteY60" fmla="*/ 2911655 h 4055670"/>
                <a:gd name="connsiteX61" fmla="*/ 5316043 w 8125099"/>
                <a:gd name="connsiteY61" fmla="*/ 3073463 h 4055670"/>
                <a:gd name="connsiteX62" fmla="*/ 5366479 w 8125099"/>
                <a:gd name="connsiteY62" fmla="*/ 3210482 h 4055670"/>
                <a:gd name="connsiteX63" fmla="*/ 5437370 w 8125099"/>
                <a:gd name="connsiteY63" fmla="*/ 3378029 h 4055670"/>
                <a:gd name="connsiteX64" fmla="*/ 5512321 w 8125099"/>
                <a:gd name="connsiteY64" fmla="*/ 3517000 h 4055670"/>
                <a:gd name="connsiteX65" fmla="*/ 5588247 w 8125099"/>
                <a:gd name="connsiteY65" fmla="*/ 3616466 h 4055670"/>
                <a:gd name="connsiteX66" fmla="*/ 5662223 w 8125099"/>
                <a:gd name="connsiteY66" fmla="*/ 3693525 h 4055670"/>
                <a:gd name="connsiteX67" fmla="*/ 5726243 w 8125099"/>
                <a:gd name="connsiteY67" fmla="*/ 3748723 h 4055670"/>
                <a:gd name="connsiteX68" fmla="*/ 5786204 w 8125099"/>
                <a:gd name="connsiteY68" fmla="*/ 3793693 h 4055670"/>
                <a:gd name="connsiteX69" fmla="*/ 5861154 w 8125099"/>
                <a:gd name="connsiteY69" fmla="*/ 3838664 h 4055670"/>
                <a:gd name="connsiteX70" fmla="*/ 5921115 w 8125099"/>
                <a:gd name="connsiteY70" fmla="*/ 3875787 h 4055670"/>
                <a:gd name="connsiteX71" fmla="*/ 5991304 w 8125099"/>
                <a:gd name="connsiteY71" fmla="*/ 3914317 h 4055670"/>
                <a:gd name="connsiteX72" fmla="*/ 6070315 w 8125099"/>
                <a:gd name="connsiteY72" fmla="*/ 3949060 h 4055670"/>
                <a:gd name="connsiteX73" fmla="*/ 6163612 w 8125099"/>
                <a:gd name="connsiteY73" fmla="*/ 3979314 h 4055670"/>
                <a:gd name="connsiteX74" fmla="*/ 6263781 w 8125099"/>
                <a:gd name="connsiteY74" fmla="*/ 4006913 h 4055670"/>
                <a:gd name="connsiteX75" fmla="*/ 6408490 w 8125099"/>
                <a:gd name="connsiteY75" fmla="*/ 4031428 h 4055670"/>
                <a:gd name="connsiteX76" fmla="*/ 6568347 w 8125099"/>
                <a:gd name="connsiteY76" fmla="*/ 4042359 h 4055670"/>
                <a:gd name="connsiteX77" fmla="*/ 6797259 w 8125099"/>
                <a:gd name="connsiteY77" fmla="*/ 4043061 h 4055670"/>
                <a:gd name="connsiteX78" fmla="*/ 6998298 w 8125099"/>
                <a:gd name="connsiteY78" fmla="*/ 4043061 h 4055670"/>
                <a:gd name="connsiteX79" fmla="*/ 7186457 w 8125099"/>
                <a:gd name="connsiteY79" fmla="*/ 4044740 h 4055670"/>
                <a:gd name="connsiteX80" fmla="*/ 7346314 w 8125099"/>
                <a:gd name="connsiteY80" fmla="*/ 4043061 h 4055670"/>
                <a:gd name="connsiteX81" fmla="*/ 7526624 w 8125099"/>
                <a:gd name="connsiteY81" fmla="*/ 4043060 h 4055670"/>
                <a:gd name="connsiteX82" fmla="*/ 7683396 w 8125099"/>
                <a:gd name="connsiteY82" fmla="*/ 4043061 h 4055670"/>
                <a:gd name="connsiteX83" fmla="*/ 7769434 w 8125099"/>
                <a:gd name="connsiteY83" fmla="*/ 4044739 h 4055670"/>
                <a:gd name="connsiteX84" fmla="*/ 7850980 w 8125099"/>
                <a:gd name="connsiteY84" fmla="*/ 4042630 h 4055670"/>
                <a:gd name="connsiteX85" fmla="*/ 7943149 w 8125099"/>
                <a:gd name="connsiteY85" fmla="*/ 4043063 h 4055670"/>
                <a:gd name="connsiteX86" fmla="*/ 8077621 w 8125099"/>
                <a:gd name="connsiteY86" fmla="*/ 4047470 h 4055670"/>
                <a:gd name="connsiteX87" fmla="*/ 8008566 w 8125099"/>
                <a:gd name="connsiteY87" fmla="*/ 4045091 h 4055670"/>
                <a:gd name="connsiteX88" fmla="*/ 8125099 w 8125099"/>
                <a:gd name="connsiteY88" fmla="*/ 4047120 h 4055670"/>
                <a:gd name="connsiteX0" fmla="*/ 0 w 8125099"/>
                <a:gd name="connsiteY0" fmla="*/ 4043061 h 4055953"/>
                <a:gd name="connsiteX1" fmla="*/ 553933 w 8125099"/>
                <a:gd name="connsiteY1" fmla="*/ 4047824 h 4055953"/>
                <a:gd name="connsiteX2" fmla="*/ 734558 w 8125099"/>
                <a:gd name="connsiteY2" fmla="*/ 4046145 h 4055953"/>
                <a:gd name="connsiteX3" fmla="*/ 933870 w 8125099"/>
                <a:gd name="connsiteY3" fmla="*/ 4049853 h 4055953"/>
                <a:gd name="connsiteX4" fmla="*/ 1076749 w 8125099"/>
                <a:gd name="connsiteY4" fmla="*/ 4054616 h 4055953"/>
                <a:gd name="connsiteX5" fmla="*/ 1261439 w 8125099"/>
                <a:gd name="connsiteY5" fmla="*/ 4055670 h 4055953"/>
                <a:gd name="connsiteX6" fmla="*/ 1501281 w 8125099"/>
                <a:gd name="connsiteY6" fmla="*/ 4052586 h 4055953"/>
                <a:gd name="connsiteX7" fmla="*/ 1714344 w 8125099"/>
                <a:gd name="connsiteY7" fmla="*/ 4052587 h 4055953"/>
                <a:gd name="connsiteX8" fmla="*/ 1843792 w 8125099"/>
                <a:gd name="connsiteY8" fmla="*/ 4047823 h 4055953"/>
                <a:gd name="connsiteX9" fmla="*/ 1949425 w 8125099"/>
                <a:gd name="connsiteY9" fmla="*/ 4040680 h 4055953"/>
                <a:gd name="connsiteX10" fmla="*/ 2063881 w 8125099"/>
                <a:gd name="connsiteY10" fmla="*/ 4018546 h 4055953"/>
                <a:gd name="connsiteX11" fmla="*/ 2158584 w 8125099"/>
                <a:gd name="connsiteY11" fmla="*/ 3988566 h 4055953"/>
                <a:gd name="connsiteX12" fmla="*/ 2238298 w 8125099"/>
                <a:gd name="connsiteY12" fmla="*/ 3960966 h 4055953"/>
                <a:gd name="connsiteX13" fmla="*/ 2314926 w 8125099"/>
                <a:gd name="connsiteY13" fmla="*/ 3928605 h 4055953"/>
                <a:gd name="connsiteX14" fmla="*/ 2379649 w 8125099"/>
                <a:gd name="connsiteY14" fmla="*/ 3899327 h 4055953"/>
                <a:gd name="connsiteX15" fmla="*/ 2447457 w 8125099"/>
                <a:gd name="connsiteY15" fmla="*/ 3859119 h 4055953"/>
                <a:gd name="connsiteX16" fmla="*/ 2503358 w 8125099"/>
                <a:gd name="connsiteY16" fmla="*/ 3823674 h 4055953"/>
                <a:gd name="connsiteX17" fmla="*/ 2582368 w 8125099"/>
                <a:gd name="connsiteY17" fmla="*/ 3750128 h 4055953"/>
                <a:gd name="connsiteX18" fmla="*/ 2638269 w 8125099"/>
                <a:gd name="connsiteY18" fmla="*/ 3688762 h 4055953"/>
                <a:gd name="connsiteX19" fmla="*/ 2702290 w 8125099"/>
                <a:gd name="connsiteY19" fmla="*/ 3615217 h 4055953"/>
                <a:gd name="connsiteX20" fmla="*/ 2770097 w 8125099"/>
                <a:gd name="connsiteY20" fmla="*/ 3520786 h 4055953"/>
                <a:gd name="connsiteX21" fmla="*/ 2835523 w 8125099"/>
                <a:gd name="connsiteY21" fmla="*/ 3410117 h 4055953"/>
                <a:gd name="connsiteX22" fmla="*/ 2889042 w 8125099"/>
                <a:gd name="connsiteY22" fmla="*/ 3296910 h 4055953"/>
                <a:gd name="connsiteX23" fmla="*/ 3031755 w 8125099"/>
                <a:gd name="connsiteY23" fmla="*/ 2983054 h 4055953"/>
                <a:gd name="connsiteX24" fmla="*/ 2944943 w 8125099"/>
                <a:gd name="connsiteY24" fmla="*/ 3175583 h 4055953"/>
                <a:gd name="connsiteX25" fmla="*/ 2979366 w 8125099"/>
                <a:gd name="connsiteY25" fmla="*/ 3111641 h 4055953"/>
                <a:gd name="connsiteX26" fmla="*/ 3017466 w 8125099"/>
                <a:gd name="connsiteY26" fmla="*/ 3011629 h 4055953"/>
                <a:gd name="connsiteX27" fmla="*/ 3076342 w 8125099"/>
                <a:gd name="connsiteY27" fmla="*/ 2858291 h 4055953"/>
                <a:gd name="connsiteX28" fmla="*/ 3137004 w 8125099"/>
                <a:gd name="connsiteY28" fmla="*/ 2691994 h 4055953"/>
                <a:gd name="connsiteX29" fmla="*/ 3192905 w 8125099"/>
                <a:gd name="connsiteY29" fmla="*/ 2534520 h 4055953"/>
                <a:gd name="connsiteX30" fmla="*/ 3252866 w 8125099"/>
                <a:gd name="connsiteY30" fmla="*/ 2324657 h 4055953"/>
                <a:gd name="connsiteX31" fmla="*/ 3314232 w 8125099"/>
                <a:gd name="connsiteY31" fmla="*/ 2113390 h 4055953"/>
                <a:gd name="connsiteX32" fmla="*/ 3362559 w 8125099"/>
                <a:gd name="connsiteY32" fmla="*/ 1949200 h 4055953"/>
                <a:gd name="connsiteX33" fmla="*/ 3416352 w 8125099"/>
                <a:gd name="connsiteY33" fmla="*/ 1774237 h 4055953"/>
                <a:gd name="connsiteX34" fmla="*/ 3472955 w 8125099"/>
                <a:gd name="connsiteY34" fmla="*/ 1560862 h 4055953"/>
                <a:gd name="connsiteX35" fmla="*/ 3522689 w 8125099"/>
                <a:gd name="connsiteY35" fmla="*/ 1380277 h 4055953"/>
                <a:gd name="connsiteX36" fmla="*/ 3596937 w 8125099"/>
                <a:gd name="connsiteY36" fmla="*/ 1121384 h 4055953"/>
                <a:gd name="connsiteX37" fmla="*/ 3672591 w 8125099"/>
                <a:gd name="connsiteY37" fmla="*/ 885602 h 4055953"/>
                <a:gd name="connsiteX38" fmla="*/ 3732551 w 8125099"/>
                <a:gd name="connsiteY38" fmla="*/ 690730 h 4055953"/>
                <a:gd name="connsiteX39" fmla="*/ 3807502 w 8125099"/>
                <a:gd name="connsiteY39" fmla="*/ 480867 h 4055953"/>
                <a:gd name="connsiteX40" fmla="*/ 3867463 w 8125099"/>
                <a:gd name="connsiteY40" fmla="*/ 330966 h 4055953"/>
                <a:gd name="connsiteX41" fmla="*/ 3913838 w 8125099"/>
                <a:gd name="connsiteY41" fmla="*/ 215807 h 4055953"/>
                <a:gd name="connsiteX42" fmla="*/ 3973096 w 8125099"/>
                <a:gd name="connsiteY42" fmla="*/ 106113 h 4055953"/>
                <a:gd name="connsiteX43" fmla="*/ 4062335 w 8125099"/>
                <a:gd name="connsiteY43" fmla="*/ 16172 h 4055953"/>
                <a:gd name="connsiteX44" fmla="*/ 4152276 w 8125099"/>
                <a:gd name="connsiteY44" fmla="*/ 1182 h 4055953"/>
                <a:gd name="connsiteX45" fmla="*/ 4227227 w 8125099"/>
                <a:gd name="connsiteY45" fmla="*/ 31162 h 4055953"/>
                <a:gd name="connsiteX46" fmla="*/ 4304832 w 8125099"/>
                <a:gd name="connsiteY46" fmla="*/ 119698 h 4055953"/>
                <a:gd name="connsiteX47" fmla="*/ 4370258 w 8125099"/>
                <a:gd name="connsiteY47" fmla="*/ 229391 h 4055953"/>
                <a:gd name="connsiteX48" fmla="*/ 4424481 w 8125099"/>
                <a:gd name="connsiteY48" fmla="*/ 345253 h 4055953"/>
                <a:gd name="connsiteX49" fmla="*/ 4492287 w 8125099"/>
                <a:gd name="connsiteY49" fmla="*/ 507061 h 4055953"/>
                <a:gd name="connsiteX50" fmla="*/ 4561070 w 8125099"/>
                <a:gd name="connsiteY50" fmla="*/ 685265 h 4055953"/>
                <a:gd name="connsiteX51" fmla="*/ 4621031 w 8125099"/>
                <a:gd name="connsiteY51" fmla="*/ 866552 h 4055953"/>
                <a:gd name="connsiteX52" fmla="*/ 4691922 w 8125099"/>
                <a:gd name="connsiteY52" fmla="*/ 1095464 h 4055953"/>
                <a:gd name="connsiteX53" fmla="*/ 4766873 w 8125099"/>
                <a:gd name="connsiteY53" fmla="*/ 1335307 h 4055953"/>
                <a:gd name="connsiteX54" fmla="*/ 4849943 w 8125099"/>
                <a:gd name="connsiteY54" fmla="*/ 1594199 h 4055953"/>
                <a:gd name="connsiteX55" fmla="*/ 4923918 w 8125099"/>
                <a:gd name="connsiteY55" fmla="*/ 1832364 h 4055953"/>
                <a:gd name="connsiteX56" fmla="*/ 4991975 w 8125099"/>
                <a:gd name="connsiteY56" fmla="*/ 2076945 h 4055953"/>
                <a:gd name="connsiteX57" fmla="*/ 5058150 w 8125099"/>
                <a:gd name="connsiteY57" fmla="*/ 2303500 h 4055953"/>
                <a:gd name="connsiteX58" fmla="*/ 5120468 w 8125099"/>
                <a:gd name="connsiteY58" fmla="*/ 2529758 h 4055953"/>
                <a:gd name="connsiteX59" fmla="*/ 5188276 w 8125099"/>
                <a:gd name="connsiteY59" fmla="*/ 2735834 h 4055953"/>
                <a:gd name="connsiteX60" fmla="*/ 5252023 w 8125099"/>
                <a:gd name="connsiteY60" fmla="*/ 2911655 h 4055953"/>
                <a:gd name="connsiteX61" fmla="*/ 5316043 w 8125099"/>
                <a:gd name="connsiteY61" fmla="*/ 3073463 h 4055953"/>
                <a:gd name="connsiteX62" fmla="*/ 5366479 w 8125099"/>
                <a:gd name="connsiteY62" fmla="*/ 3210482 h 4055953"/>
                <a:gd name="connsiteX63" fmla="*/ 5437370 w 8125099"/>
                <a:gd name="connsiteY63" fmla="*/ 3378029 h 4055953"/>
                <a:gd name="connsiteX64" fmla="*/ 5512321 w 8125099"/>
                <a:gd name="connsiteY64" fmla="*/ 3517000 h 4055953"/>
                <a:gd name="connsiteX65" fmla="*/ 5588247 w 8125099"/>
                <a:gd name="connsiteY65" fmla="*/ 3616466 h 4055953"/>
                <a:gd name="connsiteX66" fmla="*/ 5662223 w 8125099"/>
                <a:gd name="connsiteY66" fmla="*/ 3693525 h 4055953"/>
                <a:gd name="connsiteX67" fmla="*/ 5726243 w 8125099"/>
                <a:gd name="connsiteY67" fmla="*/ 3748723 h 4055953"/>
                <a:gd name="connsiteX68" fmla="*/ 5786204 w 8125099"/>
                <a:gd name="connsiteY68" fmla="*/ 3793693 h 4055953"/>
                <a:gd name="connsiteX69" fmla="*/ 5861154 w 8125099"/>
                <a:gd name="connsiteY69" fmla="*/ 3838664 h 4055953"/>
                <a:gd name="connsiteX70" fmla="*/ 5921115 w 8125099"/>
                <a:gd name="connsiteY70" fmla="*/ 3875787 h 4055953"/>
                <a:gd name="connsiteX71" fmla="*/ 5991304 w 8125099"/>
                <a:gd name="connsiteY71" fmla="*/ 3914317 h 4055953"/>
                <a:gd name="connsiteX72" fmla="*/ 6070315 w 8125099"/>
                <a:gd name="connsiteY72" fmla="*/ 3949060 h 4055953"/>
                <a:gd name="connsiteX73" fmla="*/ 6163612 w 8125099"/>
                <a:gd name="connsiteY73" fmla="*/ 3979314 h 4055953"/>
                <a:gd name="connsiteX74" fmla="*/ 6263781 w 8125099"/>
                <a:gd name="connsiteY74" fmla="*/ 4006913 h 4055953"/>
                <a:gd name="connsiteX75" fmla="*/ 6408490 w 8125099"/>
                <a:gd name="connsiteY75" fmla="*/ 4031428 h 4055953"/>
                <a:gd name="connsiteX76" fmla="*/ 6568347 w 8125099"/>
                <a:gd name="connsiteY76" fmla="*/ 4042359 h 4055953"/>
                <a:gd name="connsiteX77" fmla="*/ 6797259 w 8125099"/>
                <a:gd name="connsiteY77" fmla="*/ 4043061 h 4055953"/>
                <a:gd name="connsiteX78" fmla="*/ 6998298 w 8125099"/>
                <a:gd name="connsiteY78" fmla="*/ 4043061 h 4055953"/>
                <a:gd name="connsiteX79" fmla="*/ 7186457 w 8125099"/>
                <a:gd name="connsiteY79" fmla="*/ 4044740 h 4055953"/>
                <a:gd name="connsiteX80" fmla="*/ 7346314 w 8125099"/>
                <a:gd name="connsiteY80" fmla="*/ 4043061 h 4055953"/>
                <a:gd name="connsiteX81" fmla="*/ 7526624 w 8125099"/>
                <a:gd name="connsiteY81" fmla="*/ 4043060 h 4055953"/>
                <a:gd name="connsiteX82" fmla="*/ 7683396 w 8125099"/>
                <a:gd name="connsiteY82" fmla="*/ 4043061 h 4055953"/>
                <a:gd name="connsiteX83" fmla="*/ 7769434 w 8125099"/>
                <a:gd name="connsiteY83" fmla="*/ 4044739 h 4055953"/>
                <a:gd name="connsiteX84" fmla="*/ 7850980 w 8125099"/>
                <a:gd name="connsiteY84" fmla="*/ 4042630 h 4055953"/>
                <a:gd name="connsiteX85" fmla="*/ 7943149 w 8125099"/>
                <a:gd name="connsiteY85" fmla="*/ 4043063 h 4055953"/>
                <a:gd name="connsiteX86" fmla="*/ 8077621 w 8125099"/>
                <a:gd name="connsiteY86" fmla="*/ 4047470 h 4055953"/>
                <a:gd name="connsiteX87" fmla="*/ 8008566 w 8125099"/>
                <a:gd name="connsiteY87" fmla="*/ 4045091 h 4055953"/>
                <a:gd name="connsiteX88" fmla="*/ 8125099 w 8125099"/>
                <a:gd name="connsiteY88" fmla="*/ 4047120 h 4055953"/>
                <a:gd name="connsiteX0" fmla="*/ 0 w 8125099"/>
                <a:gd name="connsiteY0" fmla="*/ 4043061 h 4055200"/>
                <a:gd name="connsiteX1" fmla="*/ 553933 w 8125099"/>
                <a:gd name="connsiteY1" fmla="*/ 4047824 h 4055200"/>
                <a:gd name="connsiteX2" fmla="*/ 734558 w 8125099"/>
                <a:gd name="connsiteY2" fmla="*/ 4046145 h 4055200"/>
                <a:gd name="connsiteX3" fmla="*/ 933870 w 8125099"/>
                <a:gd name="connsiteY3" fmla="*/ 4049853 h 4055200"/>
                <a:gd name="connsiteX4" fmla="*/ 1076749 w 8125099"/>
                <a:gd name="connsiteY4" fmla="*/ 4054616 h 4055200"/>
                <a:gd name="connsiteX5" fmla="*/ 1287633 w 8125099"/>
                <a:gd name="connsiteY5" fmla="*/ 4053288 h 4055200"/>
                <a:gd name="connsiteX6" fmla="*/ 1501281 w 8125099"/>
                <a:gd name="connsiteY6" fmla="*/ 4052586 h 4055200"/>
                <a:gd name="connsiteX7" fmla="*/ 1714344 w 8125099"/>
                <a:gd name="connsiteY7" fmla="*/ 4052587 h 4055200"/>
                <a:gd name="connsiteX8" fmla="*/ 1843792 w 8125099"/>
                <a:gd name="connsiteY8" fmla="*/ 4047823 h 4055200"/>
                <a:gd name="connsiteX9" fmla="*/ 1949425 w 8125099"/>
                <a:gd name="connsiteY9" fmla="*/ 4040680 h 4055200"/>
                <a:gd name="connsiteX10" fmla="*/ 2063881 w 8125099"/>
                <a:gd name="connsiteY10" fmla="*/ 4018546 h 4055200"/>
                <a:gd name="connsiteX11" fmla="*/ 2158584 w 8125099"/>
                <a:gd name="connsiteY11" fmla="*/ 3988566 h 4055200"/>
                <a:gd name="connsiteX12" fmla="*/ 2238298 w 8125099"/>
                <a:gd name="connsiteY12" fmla="*/ 3960966 h 4055200"/>
                <a:gd name="connsiteX13" fmla="*/ 2314926 w 8125099"/>
                <a:gd name="connsiteY13" fmla="*/ 3928605 h 4055200"/>
                <a:gd name="connsiteX14" fmla="*/ 2379649 w 8125099"/>
                <a:gd name="connsiteY14" fmla="*/ 3899327 h 4055200"/>
                <a:gd name="connsiteX15" fmla="*/ 2447457 w 8125099"/>
                <a:gd name="connsiteY15" fmla="*/ 3859119 h 4055200"/>
                <a:gd name="connsiteX16" fmla="*/ 2503358 w 8125099"/>
                <a:gd name="connsiteY16" fmla="*/ 3823674 h 4055200"/>
                <a:gd name="connsiteX17" fmla="*/ 2582368 w 8125099"/>
                <a:gd name="connsiteY17" fmla="*/ 3750128 h 4055200"/>
                <a:gd name="connsiteX18" fmla="*/ 2638269 w 8125099"/>
                <a:gd name="connsiteY18" fmla="*/ 3688762 h 4055200"/>
                <a:gd name="connsiteX19" fmla="*/ 2702290 w 8125099"/>
                <a:gd name="connsiteY19" fmla="*/ 3615217 h 4055200"/>
                <a:gd name="connsiteX20" fmla="*/ 2770097 w 8125099"/>
                <a:gd name="connsiteY20" fmla="*/ 3520786 h 4055200"/>
                <a:gd name="connsiteX21" fmla="*/ 2835523 w 8125099"/>
                <a:gd name="connsiteY21" fmla="*/ 3410117 h 4055200"/>
                <a:gd name="connsiteX22" fmla="*/ 2889042 w 8125099"/>
                <a:gd name="connsiteY22" fmla="*/ 3296910 h 4055200"/>
                <a:gd name="connsiteX23" fmla="*/ 3031755 w 8125099"/>
                <a:gd name="connsiteY23" fmla="*/ 2983054 h 4055200"/>
                <a:gd name="connsiteX24" fmla="*/ 2944943 w 8125099"/>
                <a:gd name="connsiteY24" fmla="*/ 3175583 h 4055200"/>
                <a:gd name="connsiteX25" fmla="*/ 2979366 w 8125099"/>
                <a:gd name="connsiteY25" fmla="*/ 3111641 h 4055200"/>
                <a:gd name="connsiteX26" fmla="*/ 3017466 w 8125099"/>
                <a:gd name="connsiteY26" fmla="*/ 3011629 h 4055200"/>
                <a:gd name="connsiteX27" fmla="*/ 3076342 w 8125099"/>
                <a:gd name="connsiteY27" fmla="*/ 2858291 h 4055200"/>
                <a:gd name="connsiteX28" fmla="*/ 3137004 w 8125099"/>
                <a:gd name="connsiteY28" fmla="*/ 2691994 h 4055200"/>
                <a:gd name="connsiteX29" fmla="*/ 3192905 w 8125099"/>
                <a:gd name="connsiteY29" fmla="*/ 2534520 h 4055200"/>
                <a:gd name="connsiteX30" fmla="*/ 3252866 w 8125099"/>
                <a:gd name="connsiteY30" fmla="*/ 2324657 h 4055200"/>
                <a:gd name="connsiteX31" fmla="*/ 3314232 w 8125099"/>
                <a:gd name="connsiteY31" fmla="*/ 2113390 h 4055200"/>
                <a:gd name="connsiteX32" fmla="*/ 3362559 w 8125099"/>
                <a:gd name="connsiteY32" fmla="*/ 1949200 h 4055200"/>
                <a:gd name="connsiteX33" fmla="*/ 3416352 w 8125099"/>
                <a:gd name="connsiteY33" fmla="*/ 1774237 h 4055200"/>
                <a:gd name="connsiteX34" fmla="*/ 3472955 w 8125099"/>
                <a:gd name="connsiteY34" fmla="*/ 1560862 h 4055200"/>
                <a:gd name="connsiteX35" fmla="*/ 3522689 w 8125099"/>
                <a:gd name="connsiteY35" fmla="*/ 1380277 h 4055200"/>
                <a:gd name="connsiteX36" fmla="*/ 3596937 w 8125099"/>
                <a:gd name="connsiteY36" fmla="*/ 1121384 h 4055200"/>
                <a:gd name="connsiteX37" fmla="*/ 3672591 w 8125099"/>
                <a:gd name="connsiteY37" fmla="*/ 885602 h 4055200"/>
                <a:gd name="connsiteX38" fmla="*/ 3732551 w 8125099"/>
                <a:gd name="connsiteY38" fmla="*/ 690730 h 4055200"/>
                <a:gd name="connsiteX39" fmla="*/ 3807502 w 8125099"/>
                <a:gd name="connsiteY39" fmla="*/ 480867 h 4055200"/>
                <a:gd name="connsiteX40" fmla="*/ 3867463 w 8125099"/>
                <a:gd name="connsiteY40" fmla="*/ 330966 h 4055200"/>
                <a:gd name="connsiteX41" fmla="*/ 3913838 w 8125099"/>
                <a:gd name="connsiteY41" fmla="*/ 215807 h 4055200"/>
                <a:gd name="connsiteX42" fmla="*/ 3973096 w 8125099"/>
                <a:gd name="connsiteY42" fmla="*/ 106113 h 4055200"/>
                <a:gd name="connsiteX43" fmla="*/ 4062335 w 8125099"/>
                <a:gd name="connsiteY43" fmla="*/ 16172 h 4055200"/>
                <a:gd name="connsiteX44" fmla="*/ 4152276 w 8125099"/>
                <a:gd name="connsiteY44" fmla="*/ 1182 h 4055200"/>
                <a:gd name="connsiteX45" fmla="*/ 4227227 w 8125099"/>
                <a:gd name="connsiteY45" fmla="*/ 31162 h 4055200"/>
                <a:gd name="connsiteX46" fmla="*/ 4304832 w 8125099"/>
                <a:gd name="connsiteY46" fmla="*/ 119698 h 4055200"/>
                <a:gd name="connsiteX47" fmla="*/ 4370258 w 8125099"/>
                <a:gd name="connsiteY47" fmla="*/ 229391 h 4055200"/>
                <a:gd name="connsiteX48" fmla="*/ 4424481 w 8125099"/>
                <a:gd name="connsiteY48" fmla="*/ 345253 h 4055200"/>
                <a:gd name="connsiteX49" fmla="*/ 4492287 w 8125099"/>
                <a:gd name="connsiteY49" fmla="*/ 507061 h 4055200"/>
                <a:gd name="connsiteX50" fmla="*/ 4561070 w 8125099"/>
                <a:gd name="connsiteY50" fmla="*/ 685265 h 4055200"/>
                <a:gd name="connsiteX51" fmla="*/ 4621031 w 8125099"/>
                <a:gd name="connsiteY51" fmla="*/ 866552 h 4055200"/>
                <a:gd name="connsiteX52" fmla="*/ 4691922 w 8125099"/>
                <a:gd name="connsiteY52" fmla="*/ 1095464 h 4055200"/>
                <a:gd name="connsiteX53" fmla="*/ 4766873 w 8125099"/>
                <a:gd name="connsiteY53" fmla="*/ 1335307 h 4055200"/>
                <a:gd name="connsiteX54" fmla="*/ 4849943 w 8125099"/>
                <a:gd name="connsiteY54" fmla="*/ 1594199 h 4055200"/>
                <a:gd name="connsiteX55" fmla="*/ 4923918 w 8125099"/>
                <a:gd name="connsiteY55" fmla="*/ 1832364 h 4055200"/>
                <a:gd name="connsiteX56" fmla="*/ 4991975 w 8125099"/>
                <a:gd name="connsiteY56" fmla="*/ 2076945 h 4055200"/>
                <a:gd name="connsiteX57" fmla="*/ 5058150 w 8125099"/>
                <a:gd name="connsiteY57" fmla="*/ 2303500 h 4055200"/>
                <a:gd name="connsiteX58" fmla="*/ 5120468 w 8125099"/>
                <a:gd name="connsiteY58" fmla="*/ 2529758 h 4055200"/>
                <a:gd name="connsiteX59" fmla="*/ 5188276 w 8125099"/>
                <a:gd name="connsiteY59" fmla="*/ 2735834 h 4055200"/>
                <a:gd name="connsiteX60" fmla="*/ 5252023 w 8125099"/>
                <a:gd name="connsiteY60" fmla="*/ 2911655 h 4055200"/>
                <a:gd name="connsiteX61" fmla="*/ 5316043 w 8125099"/>
                <a:gd name="connsiteY61" fmla="*/ 3073463 h 4055200"/>
                <a:gd name="connsiteX62" fmla="*/ 5366479 w 8125099"/>
                <a:gd name="connsiteY62" fmla="*/ 3210482 h 4055200"/>
                <a:gd name="connsiteX63" fmla="*/ 5437370 w 8125099"/>
                <a:gd name="connsiteY63" fmla="*/ 3378029 h 4055200"/>
                <a:gd name="connsiteX64" fmla="*/ 5512321 w 8125099"/>
                <a:gd name="connsiteY64" fmla="*/ 3517000 h 4055200"/>
                <a:gd name="connsiteX65" fmla="*/ 5588247 w 8125099"/>
                <a:gd name="connsiteY65" fmla="*/ 3616466 h 4055200"/>
                <a:gd name="connsiteX66" fmla="*/ 5662223 w 8125099"/>
                <a:gd name="connsiteY66" fmla="*/ 3693525 h 4055200"/>
                <a:gd name="connsiteX67" fmla="*/ 5726243 w 8125099"/>
                <a:gd name="connsiteY67" fmla="*/ 3748723 h 4055200"/>
                <a:gd name="connsiteX68" fmla="*/ 5786204 w 8125099"/>
                <a:gd name="connsiteY68" fmla="*/ 3793693 h 4055200"/>
                <a:gd name="connsiteX69" fmla="*/ 5861154 w 8125099"/>
                <a:gd name="connsiteY69" fmla="*/ 3838664 h 4055200"/>
                <a:gd name="connsiteX70" fmla="*/ 5921115 w 8125099"/>
                <a:gd name="connsiteY70" fmla="*/ 3875787 h 4055200"/>
                <a:gd name="connsiteX71" fmla="*/ 5991304 w 8125099"/>
                <a:gd name="connsiteY71" fmla="*/ 3914317 h 4055200"/>
                <a:gd name="connsiteX72" fmla="*/ 6070315 w 8125099"/>
                <a:gd name="connsiteY72" fmla="*/ 3949060 h 4055200"/>
                <a:gd name="connsiteX73" fmla="*/ 6163612 w 8125099"/>
                <a:gd name="connsiteY73" fmla="*/ 3979314 h 4055200"/>
                <a:gd name="connsiteX74" fmla="*/ 6263781 w 8125099"/>
                <a:gd name="connsiteY74" fmla="*/ 4006913 h 4055200"/>
                <a:gd name="connsiteX75" fmla="*/ 6408490 w 8125099"/>
                <a:gd name="connsiteY75" fmla="*/ 4031428 h 4055200"/>
                <a:gd name="connsiteX76" fmla="*/ 6568347 w 8125099"/>
                <a:gd name="connsiteY76" fmla="*/ 4042359 h 4055200"/>
                <a:gd name="connsiteX77" fmla="*/ 6797259 w 8125099"/>
                <a:gd name="connsiteY77" fmla="*/ 4043061 h 4055200"/>
                <a:gd name="connsiteX78" fmla="*/ 6998298 w 8125099"/>
                <a:gd name="connsiteY78" fmla="*/ 4043061 h 4055200"/>
                <a:gd name="connsiteX79" fmla="*/ 7186457 w 8125099"/>
                <a:gd name="connsiteY79" fmla="*/ 4044740 h 4055200"/>
                <a:gd name="connsiteX80" fmla="*/ 7346314 w 8125099"/>
                <a:gd name="connsiteY80" fmla="*/ 4043061 h 4055200"/>
                <a:gd name="connsiteX81" fmla="*/ 7526624 w 8125099"/>
                <a:gd name="connsiteY81" fmla="*/ 4043060 h 4055200"/>
                <a:gd name="connsiteX82" fmla="*/ 7683396 w 8125099"/>
                <a:gd name="connsiteY82" fmla="*/ 4043061 h 4055200"/>
                <a:gd name="connsiteX83" fmla="*/ 7769434 w 8125099"/>
                <a:gd name="connsiteY83" fmla="*/ 4044739 h 4055200"/>
                <a:gd name="connsiteX84" fmla="*/ 7850980 w 8125099"/>
                <a:gd name="connsiteY84" fmla="*/ 4042630 h 4055200"/>
                <a:gd name="connsiteX85" fmla="*/ 7943149 w 8125099"/>
                <a:gd name="connsiteY85" fmla="*/ 4043063 h 4055200"/>
                <a:gd name="connsiteX86" fmla="*/ 8077621 w 8125099"/>
                <a:gd name="connsiteY86" fmla="*/ 4047470 h 4055200"/>
                <a:gd name="connsiteX87" fmla="*/ 8008566 w 8125099"/>
                <a:gd name="connsiteY87" fmla="*/ 4045091 h 4055200"/>
                <a:gd name="connsiteX88" fmla="*/ 8125099 w 8125099"/>
                <a:gd name="connsiteY88" fmla="*/ 4047120 h 4055200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1512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261039 w 8125099"/>
                <a:gd name="connsiteY1" fmla="*/ 4043061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25099" h="4053288">
                  <a:moveTo>
                    <a:pt x="0" y="4043061"/>
                  </a:moveTo>
                  <a:lnTo>
                    <a:pt x="261039" y="4043061"/>
                  </a:lnTo>
                  <a:lnTo>
                    <a:pt x="682170" y="4046145"/>
                  </a:lnTo>
                  <a:lnTo>
                    <a:pt x="871957" y="4049854"/>
                  </a:lnTo>
                  <a:lnTo>
                    <a:pt x="1086274" y="4049853"/>
                  </a:lnTo>
                  <a:cubicBezTo>
                    <a:pt x="1148012" y="4051616"/>
                    <a:pt x="1218465" y="4052833"/>
                    <a:pt x="1287633" y="4053288"/>
                  </a:cubicBezTo>
                  <a:lnTo>
                    <a:pt x="1501281" y="4052586"/>
                  </a:lnTo>
                  <a:lnTo>
                    <a:pt x="1714344" y="4052587"/>
                  </a:lnTo>
                  <a:cubicBezTo>
                    <a:pt x="1780954" y="4050999"/>
                    <a:pt x="1804612" y="4049807"/>
                    <a:pt x="1843792" y="4047823"/>
                  </a:cubicBezTo>
                  <a:cubicBezTo>
                    <a:pt x="1882972" y="4045839"/>
                    <a:pt x="1912744" y="4045559"/>
                    <a:pt x="1949425" y="4040680"/>
                  </a:cubicBezTo>
                  <a:cubicBezTo>
                    <a:pt x="1986106" y="4035801"/>
                    <a:pt x="2029021" y="4027232"/>
                    <a:pt x="2063881" y="4018546"/>
                  </a:cubicBezTo>
                  <a:cubicBezTo>
                    <a:pt x="2098741" y="4009860"/>
                    <a:pt x="2129515" y="3998163"/>
                    <a:pt x="2158584" y="3988566"/>
                  </a:cubicBezTo>
                  <a:cubicBezTo>
                    <a:pt x="2187654" y="3978969"/>
                    <a:pt x="2212241" y="3970960"/>
                    <a:pt x="2238298" y="3960966"/>
                  </a:cubicBezTo>
                  <a:cubicBezTo>
                    <a:pt x="2264355" y="3950973"/>
                    <a:pt x="2291368" y="3938878"/>
                    <a:pt x="2314926" y="3928605"/>
                  </a:cubicBezTo>
                  <a:cubicBezTo>
                    <a:pt x="2338484" y="3918332"/>
                    <a:pt x="2357561" y="3910908"/>
                    <a:pt x="2379649" y="3899327"/>
                  </a:cubicBezTo>
                  <a:cubicBezTo>
                    <a:pt x="2401737" y="3887746"/>
                    <a:pt x="2426839" y="3871728"/>
                    <a:pt x="2447457" y="3859119"/>
                  </a:cubicBezTo>
                  <a:cubicBezTo>
                    <a:pt x="2468075" y="3846510"/>
                    <a:pt x="2480873" y="3841839"/>
                    <a:pt x="2503358" y="3823674"/>
                  </a:cubicBezTo>
                  <a:cubicBezTo>
                    <a:pt x="2525843" y="3805509"/>
                    <a:pt x="2559883" y="3772613"/>
                    <a:pt x="2582368" y="3750128"/>
                  </a:cubicBezTo>
                  <a:cubicBezTo>
                    <a:pt x="2604853" y="3727643"/>
                    <a:pt x="2618282" y="3711247"/>
                    <a:pt x="2638269" y="3688762"/>
                  </a:cubicBezTo>
                  <a:cubicBezTo>
                    <a:pt x="2658256" y="3666277"/>
                    <a:pt x="2680319" y="3643213"/>
                    <a:pt x="2702290" y="3615217"/>
                  </a:cubicBezTo>
                  <a:cubicBezTo>
                    <a:pt x="2724261" y="3587221"/>
                    <a:pt x="2747892" y="3554969"/>
                    <a:pt x="2770097" y="3520786"/>
                  </a:cubicBezTo>
                  <a:cubicBezTo>
                    <a:pt x="2792303" y="3486603"/>
                    <a:pt x="2815699" y="3447430"/>
                    <a:pt x="2835523" y="3410117"/>
                  </a:cubicBezTo>
                  <a:cubicBezTo>
                    <a:pt x="2855347" y="3372804"/>
                    <a:pt x="2856337" y="3368087"/>
                    <a:pt x="2889042" y="3296910"/>
                  </a:cubicBezTo>
                  <a:cubicBezTo>
                    <a:pt x="2921747" y="3225733"/>
                    <a:pt x="3022438" y="3003275"/>
                    <a:pt x="3031755" y="2983054"/>
                  </a:cubicBezTo>
                  <a:cubicBezTo>
                    <a:pt x="3041072" y="2962833"/>
                    <a:pt x="2953675" y="3154152"/>
                    <a:pt x="2944943" y="3175583"/>
                  </a:cubicBezTo>
                  <a:cubicBezTo>
                    <a:pt x="2936212" y="3197014"/>
                    <a:pt x="2965691" y="3141348"/>
                    <a:pt x="2979366" y="3111641"/>
                  </a:cubicBezTo>
                  <a:cubicBezTo>
                    <a:pt x="2993041" y="3081934"/>
                    <a:pt x="3001303" y="3053854"/>
                    <a:pt x="3017466" y="3011629"/>
                  </a:cubicBezTo>
                  <a:cubicBezTo>
                    <a:pt x="3033629" y="2969404"/>
                    <a:pt x="3056419" y="2911563"/>
                    <a:pt x="3076342" y="2858291"/>
                  </a:cubicBezTo>
                  <a:cubicBezTo>
                    <a:pt x="3096265" y="2805019"/>
                    <a:pt x="3117577" y="2745956"/>
                    <a:pt x="3137004" y="2691994"/>
                  </a:cubicBezTo>
                  <a:cubicBezTo>
                    <a:pt x="3156431" y="2638032"/>
                    <a:pt x="3173595" y="2595743"/>
                    <a:pt x="3192905" y="2534520"/>
                  </a:cubicBezTo>
                  <a:cubicBezTo>
                    <a:pt x="3212215" y="2473297"/>
                    <a:pt x="3232645" y="2394845"/>
                    <a:pt x="3252866" y="2324657"/>
                  </a:cubicBezTo>
                  <a:cubicBezTo>
                    <a:pt x="3273087" y="2254469"/>
                    <a:pt x="3295950" y="2175966"/>
                    <a:pt x="3314232" y="2113390"/>
                  </a:cubicBezTo>
                  <a:cubicBezTo>
                    <a:pt x="3332514" y="2050814"/>
                    <a:pt x="3345539" y="2005725"/>
                    <a:pt x="3362559" y="1949200"/>
                  </a:cubicBezTo>
                  <a:cubicBezTo>
                    <a:pt x="3379579" y="1892675"/>
                    <a:pt x="3397953" y="1838960"/>
                    <a:pt x="3416352" y="1774237"/>
                  </a:cubicBezTo>
                  <a:cubicBezTo>
                    <a:pt x="3434751" y="1709514"/>
                    <a:pt x="3455232" y="1626522"/>
                    <a:pt x="3472955" y="1560862"/>
                  </a:cubicBezTo>
                  <a:cubicBezTo>
                    <a:pt x="3490678" y="1495202"/>
                    <a:pt x="3502025" y="1453523"/>
                    <a:pt x="3522689" y="1380277"/>
                  </a:cubicBezTo>
                  <a:cubicBezTo>
                    <a:pt x="3543353" y="1307031"/>
                    <a:pt x="3571953" y="1203830"/>
                    <a:pt x="3596937" y="1121384"/>
                  </a:cubicBezTo>
                  <a:cubicBezTo>
                    <a:pt x="3621921" y="1038938"/>
                    <a:pt x="3649989" y="957378"/>
                    <a:pt x="3672591" y="885602"/>
                  </a:cubicBezTo>
                  <a:cubicBezTo>
                    <a:pt x="3695193" y="813826"/>
                    <a:pt x="3710066" y="758186"/>
                    <a:pt x="3732551" y="690730"/>
                  </a:cubicBezTo>
                  <a:cubicBezTo>
                    <a:pt x="3755036" y="623274"/>
                    <a:pt x="3785017" y="540828"/>
                    <a:pt x="3807502" y="480867"/>
                  </a:cubicBezTo>
                  <a:cubicBezTo>
                    <a:pt x="3829987" y="420906"/>
                    <a:pt x="3849740" y="375143"/>
                    <a:pt x="3867463" y="330966"/>
                  </a:cubicBezTo>
                  <a:cubicBezTo>
                    <a:pt x="3885186" y="286789"/>
                    <a:pt x="3896233" y="253283"/>
                    <a:pt x="3913838" y="215807"/>
                  </a:cubicBezTo>
                  <a:cubicBezTo>
                    <a:pt x="3931444" y="178332"/>
                    <a:pt x="3948347" y="139385"/>
                    <a:pt x="3973096" y="106113"/>
                  </a:cubicBezTo>
                  <a:cubicBezTo>
                    <a:pt x="3997845" y="72841"/>
                    <a:pt x="4032472" y="33660"/>
                    <a:pt x="4062335" y="16172"/>
                  </a:cubicBezTo>
                  <a:cubicBezTo>
                    <a:pt x="4092198" y="-1316"/>
                    <a:pt x="4124794" y="-1316"/>
                    <a:pt x="4152276" y="1182"/>
                  </a:cubicBezTo>
                  <a:cubicBezTo>
                    <a:pt x="4179758" y="3680"/>
                    <a:pt x="4201801" y="11409"/>
                    <a:pt x="4227227" y="31162"/>
                  </a:cubicBezTo>
                  <a:cubicBezTo>
                    <a:pt x="4252653" y="50915"/>
                    <a:pt x="4280994" y="86660"/>
                    <a:pt x="4304832" y="119698"/>
                  </a:cubicBezTo>
                  <a:cubicBezTo>
                    <a:pt x="4328670" y="152736"/>
                    <a:pt x="4350317" y="191799"/>
                    <a:pt x="4370258" y="229391"/>
                  </a:cubicBezTo>
                  <a:cubicBezTo>
                    <a:pt x="4390199" y="266983"/>
                    <a:pt x="4404143" y="298975"/>
                    <a:pt x="4424481" y="345253"/>
                  </a:cubicBezTo>
                  <a:cubicBezTo>
                    <a:pt x="4444819" y="391531"/>
                    <a:pt x="4469522" y="450393"/>
                    <a:pt x="4492287" y="507061"/>
                  </a:cubicBezTo>
                  <a:cubicBezTo>
                    <a:pt x="4515052" y="563729"/>
                    <a:pt x="4539613" y="625350"/>
                    <a:pt x="4561070" y="685265"/>
                  </a:cubicBezTo>
                  <a:cubicBezTo>
                    <a:pt x="4582527" y="745180"/>
                    <a:pt x="4599222" y="798186"/>
                    <a:pt x="4621031" y="866552"/>
                  </a:cubicBezTo>
                  <a:cubicBezTo>
                    <a:pt x="4642840" y="934919"/>
                    <a:pt x="4667615" y="1017338"/>
                    <a:pt x="4691922" y="1095464"/>
                  </a:cubicBezTo>
                  <a:cubicBezTo>
                    <a:pt x="4716229" y="1173590"/>
                    <a:pt x="4740536" y="1252185"/>
                    <a:pt x="4766873" y="1335307"/>
                  </a:cubicBezTo>
                  <a:cubicBezTo>
                    <a:pt x="4793210" y="1418429"/>
                    <a:pt x="4823769" y="1511356"/>
                    <a:pt x="4849943" y="1594199"/>
                  </a:cubicBezTo>
                  <a:cubicBezTo>
                    <a:pt x="4876117" y="1677042"/>
                    <a:pt x="4900246" y="1751906"/>
                    <a:pt x="4923918" y="1832364"/>
                  </a:cubicBezTo>
                  <a:cubicBezTo>
                    <a:pt x="4947590" y="1912822"/>
                    <a:pt x="4969603" y="1998422"/>
                    <a:pt x="4991975" y="2076945"/>
                  </a:cubicBezTo>
                  <a:cubicBezTo>
                    <a:pt x="5014347" y="2155468"/>
                    <a:pt x="5036735" y="2228031"/>
                    <a:pt x="5058150" y="2303500"/>
                  </a:cubicBezTo>
                  <a:cubicBezTo>
                    <a:pt x="5079565" y="2378969"/>
                    <a:pt x="5098780" y="2457702"/>
                    <a:pt x="5120468" y="2529758"/>
                  </a:cubicBezTo>
                  <a:cubicBezTo>
                    <a:pt x="5142156" y="2601814"/>
                    <a:pt x="5166350" y="2675756"/>
                    <a:pt x="5188276" y="2735834"/>
                  </a:cubicBezTo>
                  <a:lnTo>
                    <a:pt x="5252023" y="2911655"/>
                  </a:lnTo>
                  <a:cubicBezTo>
                    <a:pt x="5274508" y="2959592"/>
                    <a:pt x="5296967" y="3023659"/>
                    <a:pt x="5316043" y="3073463"/>
                  </a:cubicBezTo>
                  <a:cubicBezTo>
                    <a:pt x="5335119" y="3123267"/>
                    <a:pt x="5346258" y="3159721"/>
                    <a:pt x="5366479" y="3210482"/>
                  </a:cubicBezTo>
                  <a:cubicBezTo>
                    <a:pt x="5386700" y="3261243"/>
                    <a:pt x="5413063" y="3326943"/>
                    <a:pt x="5437370" y="3378029"/>
                  </a:cubicBezTo>
                  <a:cubicBezTo>
                    <a:pt x="5461677" y="3429115"/>
                    <a:pt x="5487175" y="3477261"/>
                    <a:pt x="5512321" y="3517000"/>
                  </a:cubicBezTo>
                  <a:cubicBezTo>
                    <a:pt x="5537467" y="3556739"/>
                    <a:pt x="5563263" y="3587045"/>
                    <a:pt x="5588247" y="3616466"/>
                  </a:cubicBezTo>
                  <a:cubicBezTo>
                    <a:pt x="5613231" y="3645887"/>
                    <a:pt x="5639224" y="3671482"/>
                    <a:pt x="5662223" y="3693525"/>
                  </a:cubicBezTo>
                  <a:cubicBezTo>
                    <a:pt x="5685222" y="3715568"/>
                    <a:pt x="5705580" y="3732028"/>
                    <a:pt x="5726243" y="3748723"/>
                  </a:cubicBezTo>
                  <a:cubicBezTo>
                    <a:pt x="5746906" y="3765418"/>
                    <a:pt x="5763719" y="3778703"/>
                    <a:pt x="5786204" y="3793693"/>
                  </a:cubicBezTo>
                  <a:cubicBezTo>
                    <a:pt x="5808689" y="3808683"/>
                    <a:pt x="5838669" y="3824982"/>
                    <a:pt x="5861154" y="3838664"/>
                  </a:cubicBezTo>
                  <a:cubicBezTo>
                    <a:pt x="5883639" y="3852346"/>
                    <a:pt x="5899423" y="3863178"/>
                    <a:pt x="5921115" y="3875787"/>
                  </a:cubicBezTo>
                  <a:cubicBezTo>
                    <a:pt x="5942807" y="3888396"/>
                    <a:pt x="5966437" y="3902105"/>
                    <a:pt x="5991304" y="3914317"/>
                  </a:cubicBezTo>
                  <a:cubicBezTo>
                    <a:pt x="6016171" y="3926529"/>
                    <a:pt x="6041597" y="3938227"/>
                    <a:pt x="6070315" y="3949060"/>
                  </a:cubicBezTo>
                  <a:cubicBezTo>
                    <a:pt x="6099033" y="3959893"/>
                    <a:pt x="6131368" y="3969672"/>
                    <a:pt x="6163612" y="3979314"/>
                  </a:cubicBezTo>
                  <a:cubicBezTo>
                    <a:pt x="6195856" y="3988956"/>
                    <a:pt x="6222968" y="3998227"/>
                    <a:pt x="6263781" y="4006913"/>
                  </a:cubicBezTo>
                  <a:cubicBezTo>
                    <a:pt x="6304594" y="4015599"/>
                    <a:pt x="6357729" y="4025520"/>
                    <a:pt x="6408490" y="4031428"/>
                  </a:cubicBezTo>
                  <a:cubicBezTo>
                    <a:pt x="6459251" y="4037336"/>
                    <a:pt x="6503552" y="4040420"/>
                    <a:pt x="6568347" y="4042359"/>
                  </a:cubicBezTo>
                  <a:cubicBezTo>
                    <a:pt x="6633142" y="4044298"/>
                    <a:pt x="6725601" y="4042944"/>
                    <a:pt x="6797259" y="4043061"/>
                  </a:cubicBezTo>
                  <a:lnTo>
                    <a:pt x="6998298" y="4043061"/>
                  </a:lnTo>
                  <a:lnTo>
                    <a:pt x="7186457" y="4044740"/>
                  </a:lnTo>
                  <a:cubicBezTo>
                    <a:pt x="7244460" y="4044740"/>
                    <a:pt x="7289620" y="4043341"/>
                    <a:pt x="7346314" y="4043061"/>
                  </a:cubicBezTo>
                  <a:lnTo>
                    <a:pt x="7526624" y="4043060"/>
                  </a:lnTo>
                  <a:lnTo>
                    <a:pt x="7683396" y="4043061"/>
                  </a:lnTo>
                  <a:cubicBezTo>
                    <a:pt x="7723864" y="4043341"/>
                    <a:pt x="7741503" y="4044811"/>
                    <a:pt x="7769434" y="4044739"/>
                  </a:cubicBezTo>
                  <a:cubicBezTo>
                    <a:pt x="7797365" y="4044667"/>
                    <a:pt x="7822028" y="4042909"/>
                    <a:pt x="7850980" y="4042630"/>
                  </a:cubicBezTo>
                  <a:cubicBezTo>
                    <a:pt x="7879932" y="4042351"/>
                    <a:pt x="7928791" y="4045034"/>
                    <a:pt x="7943149" y="4043063"/>
                  </a:cubicBezTo>
                  <a:cubicBezTo>
                    <a:pt x="7957507" y="4041092"/>
                    <a:pt x="8057590" y="4047132"/>
                    <a:pt x="8077621" y="4047470"/>
                  </a:cubicBezTo>
                  <a:lnTo>
                    <a:pt x="8008566" y="4045091"/>
                  </a:lnTo>
                  <a:lnTo>
                    <a:pt x="8125099" y="404712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자유형 39">
              <a:extLst>
                <a:ext uri="{FF2B5EF4-FFF2-40B4-BE49-F238E27FC236}">
                  <a16:creationId xmlns:a16="http://schemas.microsoft.com/office/drawing/2014/main" id="{0E12D18A-FC25-B32C-6B50-DCDB1CA95FBB}"/>
                </a:ext>
              </a:extLst>
            </p:cNvPr>
            <p:cNvSpPr/>
            <p:nvPr/>
          </p:nvSpPr>
          <p:spPr>
            <a:xfrm>
              <a:off x="2672661" y="3271715"/>
              <a:ext cx="1240719" cy="410671"/>
            </a:xfrm>
            <a:custGeom>
              <a:avLst/>
              <a:gdLst>
                <a:gd name="connsiteX0" fmla="*/ 0 w 8238892"/>
                <a:gd name="connsiteY0" fmla="*/ 4033536 h 4048526"/>
                <a:gd name="connsiteX1" fmla="*/ 539646 w 8238892"/>
                <a:gd name="connsiteY1" fmla="*/ 4033536 h 4048526"/>
                <a:gd name="connsiteX2" fmla="*/ 989351 w 8238892"/>
                <a:gd name="connsiteY2" fmla="*/ 4048526 h 4048526"/>
                <a:gd name="connsiteX3" fmla="*/ 1409076 w 8238892"/>
                <a:gd name="connsiteY3" fmla="*/ 4048526 h 4048526"/>
                <a:gd name="connsiteX4" fmla="*/ 1648918 w 8238892"/>
                <a:gd name="connsiteY4" fmla="*/ 4033536 h 4048526"/>
                <a:gd name="connsiteX5" fmla="*/ 1723869 w 8238892"/>
                <a:gd name="connsiteY5" fmla="*/ 4033536 h 4048526"/>
                <a:gd name="connsiteX6" fmla="*/ 1843791 w 8238892"/>
                <a:gd name="connsiteY6" fmla="*/ 4033536 h 4048526"/>
                <a:gd name="connsiteX7" fmla="*/ 1963712 w 8238892"/>
                <a:gd name="connsiteY7" fmla="*/ 4033536 h 4048526"/>
                <a:gd name="connsiteX8" fmla="*/ 2068643 w 8238892"/>
                <a:gd name="connsiteY8" fmla="*/ 4018546 h 4048526"/>
                <a:gd name="connsiteX9" fmla="*/ 2158584 w 8238892"/>
                <a:gd name="connsiteY9" fmla="*/ 3988566 h 4048526"/>
                <a:gd name="connsiteX10" fmla="*/ 2233535 w 8238892"/>
                <a:gd name="connsiteY10" fmla="*/ 3958585 h 4048526"/>
                <a:gd name="connsiteX11" fmla="*/ 2293495 w 8238892"/>
                <a:gd name="connsiteY11" fmla="*/ 3928605 h 4048526"/>
                <a:gd name="connsiteX12" fmla="*/ 2353456 w 8238892"/>
                <a:gd name="connsiteY12" fmla="*/ 3913615 h 4048526"/>
                <a:gd name="connsiteX13" fmla="*/ 2428407 w 8238892"/>
                <a:gd name="connsiteY13" fmla="*/ 3868644 h 4048526"/>
                <a:gd name="connsiteX14" fmla="*/ 2503358 w 8238892"/>
                <a:gd name="connsiteY14" fmla="*/ 3823674 h 4048526"/>
                <a:gd name="connsiteX15" fmla="*/ 2563318 w 8238892"/>
                <a:gd name="connsiteY15" fmla="*/ 3778703 h 4048526"/>
                <a:gd name="connsiteX16" fmla="*/ 2638269 w 8238892"/>
                <a:gd name="connsiteY16" fmla="*/ 3688762 h 4048526"/>
                <a:gd name="connsiteX17" fmla="*/ 2683240 w 8238892"/>
                <a:gd name="connsiteY17" fmla="*/ 3643792 h 4048526"/>
                <a:gd name="connsiteX18" fmla="*/ 2758191 w 8238892"/>
                <a:gd name="connsiteY18" fmla="*/ 3508880 h 4048526"/>
                <a:gd name="connsiteX19" fmla="*/ 2833141 w 8238892"/>
                <a:gd name="connsiteY19" fmla="*/ 3433930 h 4048526"/>
                <a:gd name="connsiteX20" fmla="*/ 2908092 w 8238892"/>
                <a:gd name="connsiteY20" fmla="*/ 3254048 h 4048526"/>
                <a:gd name="connsiteX21" fmla="*/ 2983043 w 8238892"/>
                <a:gd name="connsiteY21" fmla="*/ 3104146 h 4048526"/>
                <a:gd name="connsiteX22" fmla="*/ 3043004 w 8238892"/>
                <a:gd name="connsiteY22" fmla="*/ 2939254 h 4048526"/>
                <a:gd name="connsiteX23" fmla="*/ 3117954 w 8238892"/>
                <a:gd name="connsiteY23" fmla="*/ 2744382 h 4048526"/>
                <a:gd name="connsiteX24" fmla="*/ 3192905 w 8238892"/>
                <a:gd name="connsiteY24" fmla="*/ 2534520 h 4048526"/>
                <a:gd name="connsiteX25" fmla="*/ 3252866 w 8238892"/>
                <a:gd name="connsiteY25" fmla="*/ 2324657 h 4048526"/>
                <a:gd name="connsiteX26" fmla="*/ 3342807 w 8238892"/>
                <a:gd name="connsiteY26" fmla="*/ 2084815 h 4048526"/>
                <a:gd name="connsiteX27" fmla="*/ 3357797 w 8238892"/>
                <a:gd name="connsiteY27" fmla="*/ 1934913 h 4048526"/>
                <a:gd name="connsiteX28" fmla="*/ 3387777 w 8238892"/>
                <a:gd name="connsiteY28" fmla="*/ 1859962 h 4048526"/>
                <a:gd name="connsiteX29" fmla="*/ 3477718 w 8238892"/>
                <a:gd name="connsiteY29" fmla="*/ 1575149 h 4048526"/>
                <a:gd name="connsiteX30" fmla="*/ 3522689 w 8238892"/>
                <a:gd name="connsiteY30" fmla="*/ 1380277 h 4048526"/>
                <a:gd name="connsiteX31" fmla="*/ 3582650 w 8238892"/>
                <a:gd name="connsiteY31" fmla="*/ 1140434 h 4048526"/>
                <a:gd name="connsiteX32" fmla="*/ 3672591 w 8238892"/>
                <a:gd name="connsiteY32" fmla="*/ 885602 h 4048526"/>
                <a:gd name="connsiteX33" fmla="*/ 3732551 w 8238892"/>
                <a:gd name="connsiteY33" fmla="*/ 690730 h 4048526"/>
                <a:gd name="connsiteX34" fmla="*/ 3807502 w 8238892"/>
                <a:gd name="connsiteY34" fmla="*/ 480867 h 4048526"/>
                <a:gd name="connsiteX35" fmla="*/ 3867463 w 8238892"/>
                <a:gd name="connsiteY35" fmla="*/ 330966 h 4048526"/>
                <a:gd name="connsiteX36" fmla="*/ 3942413 w 8238892"/>
                <a:gd name="connsiteY36" fmla="*/ 211044 h 4048526"/>
                <a:gd name="connsiteX37" fmla="*/ 3987384 w 8238892"/>
                <a:gd name="connsiteY37" fmla="*/ 106113 h 4048526"/>
                <a:gd name="connsiteX38" fmla="*/ 4062335 w 8238892"/>
                <a:gd name="connsiteY38" fmla="*/ 16172 h 4048526"/>
                <a:gd name="connsiteX39" fmla="*/ 4152276 w 8238892"/>
                <a:gd name="connsiteY39" fmla="*/ 1182 h 4048526"/>
                <a:gd name="connsiteX40" fmla="*/ 4227227 w 8238892"/>
                <a:gd name="connsiteY40" fmla="*/ 31162 h 4048526"/>
                <a:gd name="connsiteX41" fmla="*/ 4257207 w 8238892"/>
                <a:gd name="connsiteY41" fmla="*/ 91123 h 4048526"/>
                <a:gd name="connsiteX42" fmla="*/ 4332158 w 8238892"/>
                <a:gd name="connsiteY42" fmla="*/ 196054 h 4048526"/>
                <a:gd name="connsiteX43" fmla="*/ 4422099 w 8238892"/>
                <a:gd name="connsiteY43" fmla="*/ 330966 h 4048526"/>
                <a:gd name="connsiteX44" fmla="*/ 4497050 w 8238892"/>
                <a:gd name="connsiteY44" fmla="*/ 480867 h 4048526"/>
                <a:gd name="connsiteX45" fmla="*/ 4542020 w 8238892"/>
                <a:gd name="connsiteY45" fmla="*/ 675739 h 4048526"/>
                <a:gd name="connsiteX46" fmla="*/ 4601981 w 8238892"/>
                <a:gd name="connsiteY46" fmla="*/ 885602 h 4048526"/>
                <a:gd name="connsiteX47" fmla="*/ 4691922 w 8238892"/>
                <a:gd name="connsiteY47" fmla="*/ 1095464 h 4048526"/>
                <a:gd name="connsiteX48" fmla="*/ 4766873 w 8238892"/>
                <a:gd name="connsiteY48" fmla="*/ 1335307 h 4048526"/>
                <a:gd name="connsiteX49" fmla="*/ 4811843 w 8238892"/>
                <a:gd name="connsiteY49" fmla="*/ 1575149 h 4048526"/>
                <a:gd name="connsiteX50" fmla="*/ 4916774 w 8238892"/>
                <a:gd name="connsiteY50" fmla="*/ 1829982 h 4048526"/>
                <a:gd name="connsiteX51" fmla="*/ 4976735 w 8238892"/>
                <a:gd name="connsiteY51" fmla="*/ 2099805 h 4048526"/>
                <a:gd name="connsiteX52" fmla="*/ 5006715 w 8238892"/>
                <a:gd name="connsiteY52" fmla="*/ 2279687 h 4048526"/>
                <a:gd name="connsiteX53" fmla="*/ 5096656 w 8238892"/>
                <a:gd name="connsiteY53" fmla="*/ 2534520 h 4048526"/>
                <a:gd name="connsiteX54" fmla="*/ 5171607 w 8238892"/>
                <a:gd name="connsiteY54" fmla="*/ 2714402 h 4048526"/>
                <a:gd name="connsiteX55" fmla="*/ 5261548 w 8238892"/>
                <a:gd name="connsiteY55" fmla="*/ 2909274 h 4048526"/>
                <a:gd name="connsiteX56" fmla="*/ 5306518 w 8238892"/>
                <a:gd name="connsiteY56" fmla="*/ 3059175 h 4048526"/>
                <a:gd name="connsiteX57" fmla="*/ 5366479 w 8238892"/>
                <a:gd name="connsiteY57" fmla="*/ 3239057 h 4048526"/>
                <a:gd name="connsiteX58" fmla="*/ 5456420 w 8238892"/>
                <a:gd name="connsiteY58" fmla="*/ 3358979 h 4048526"/>
                <a:gd name="connsiteX59" fmla="*/ 5531371 w 8238892"/>
                <a:gd name="connsiteY59" fmla="*/ 3478900 h 4048526"/>
                <a:gd name="connsiteX60" fmla="*/ 5576341 w 8238892"/>
                <a:gd name="connsiteY60" fmla="*/ 3568841 h 4048526"/>
                <a:gd name="connsiteX61" fmla="*/ 5681273 w 8238892"/>
                <a:gd name="connsiteY61" fmla="*/ 3688762 h 4048526"/>
                <a:gd name="connsiteX62" fmla="*/ 5726243 w 8238892"/>
                <a:gd name="connsiteY62" fmla="*/ 3748723 h 4048526"/>
                <a:gd name="connsiteX63" fmla="*/ 5786204 w 8238892"/>
                <a:gd name="connsiteY63" fmla="*/ 3793693 h 4048526"/>
                <a:gd name="connsiteX64" fmla="*/ 5861154 w 8238892"/>
                <a:gd name="connsiteY64" fmla="*/ 3838664 h 4048526"/>
                <a:gd name="connsiteX65" fmla="*/ 5921115 w 8238892"/>
                <a:gd name="connsiteY65" fmla="*/ 3868644 h 4048526"/>
                <a:gd name="connsiteX66" fmla="*/ 5996066 w 8238892"/>
                <a:gd name="connsiteY66" fmla="*/ 3928605 h 4048526"/>
                <a:gd name="connsiteX67" fmla="*/ 6056027 w 8238892"/>
                <a:gd name="connsiteY67" fmla="*/ 3958585 h 4048526"/>
                <a:gd name="connsiteX68" fmla="*/ 6115987 w 8238892"/>
                <a:gd name="connsiteY68" fmla="*/ 3943595 h 4048526"/>
                <a:gd name="connsiteX69" fmla="*/ 6220918 w 8238892"/>
                <a:gd name="connsiteY69" fmla="*/ 3973575 h 4048526"/>
                <a:gd name="connsiteX70" fmla="*/ 6310859 w 8238892"/>
                <a:gd name="connsiteY70" fmla="*/ 3988566 h 4048526"/>
                <a:gd name="connsiteX71" fmla="*/ 6520722 w 8238892"/>
                <a:gd name="connsiteY71" fmla="*/ 4018546 h 4048526"/>
                <a:gd name="connsiteX72" fmla="*/ 6730584 w 8238892"/>
                <a:gd name="connsiteY72" fmla="*/ 4033536 h 4048526"/>
                <a:gd name="connsiteX73" fmla="*/ 6955436 w 8238892"/>
                <a:gd name="connsiteY73" fmla="*/ 4033536 h 4048526"/>
                <a:gd name="connsiteX74" fmla="*/ 7210269 w 8238892"/>
                <a:gd name="connsiteY74" fmla="*/ 4018546 h 4048526"/>
                <a:gd name="connsiteX75" fmla="*/ 7420132 w 8238892"/>
                <a:gd name="connsiteY75" fmla="*/ 4033536 h 4048526"/>
                <a:gd name="connsiteX76" fmla="*/ 7659974 w 8238892"/>
                <a:gd name="connsiteY76" fmla="*/ 4033536 h 4048526"/>
                <a:gd name="connsiteX77" fmla="*/ 7854846 w 8238892"/>
                <a:gd name="connsiteY77" fmla="*/ 4033536 h 4048526"/>
                <a:gd name="connsiteX78" fmla="*/ 8064709 w 8238892"/>
                <a:gd name="connsiteY78" fmla="*/ 4018546 h 4048526"/>
                <a:gd name="connsiteX79" fmla="*/ 8229600 w 8238892"/>
                <a:gd name="connsiteY79" fmla="*/ 3973575 h 4048526"/>
                <a:gd name="connsiteX80" fmla="*/ 8214610 w 8238892"/>
                <a:gd name="connsiteY80" fmla="*/ 4033536 h 4048526"/>
                <a:gd name="connsiteX81" fmla="*/ 8184630 w 8238892"/>
                <a:gd name="connsiteY81" fmla="*/ 4018546 h 4048526"/>
                <a:gd name="connsiteX0" fmla="*/ 0 w 8271749"/>
                <a:gd name="connsiteY0" fmla="*/ 4033536 h 4048526"/>
                <a:gd name="connsiteX1" fmla="*/ 539646 w 8271749"/>
                <a:gd name="connsiteY1" fmla="*/ 4033536 h 4048526"/>
                <a:gd name="connsiteX2" fmla="*/ 989351 w 8271749"/>
                <a:gd name="connsiteY2" fmla="*/ 4048526 h 4048526"/>
                <a:gd name="connsiteX3" fmla="*/ 1409076 w 8271749"/>
                <a:gd name="connsiteY3" fmla="*/ 4048526 h 4048526"/>
                <a:gd name="connsiteX4" fmla="*/ 1648918 w 8271749"/>
                <a:gd name="connsiteY4" fmla="*/ 4033536 h 4048526"/>
                <a:gd name="connsiteX5" fmla="*/ 1723869 w 8271749"/>
                <a:gd name="connsiteY5" fmla="*/ 4033536 h 4048526"/>
                <a:gd name="connsiteX6" fmla="*/ 1843791 w 8271749"/>
                <a:gd name="connsiteY6" fmla="*/ 4033536 h 4048526"/>
                <a:gd name="connsiteX7" fmla="*/ 1963712 w 8271749"/>
                <a:gd name="connsiteY7" fmla="*/ 4033536 h 4048526"/>
                <a:gd name="connsiteX8" fmla="*/ 2068643 w 8271749"/>
                <a:gd name="connsiteY8" fmla="*/ 4018546 h 4048526"/>
                <a:gd name="connsiteX9" fmla="*/ 2158584 w 8271749"/>
                <a:gd name="connsiteY9" fmla="*/ 3988566 h 4048526"/>
                <a:gd name="connsiteX10" fmla="*/ 2233535 w 8271749"/>
                <a:gd name="connsiteY10" fmla="*/ 3958585 h 4048526"/>
                <a:gd name="connsiteX11" fmla="*/ 2293495 w 8271749"/>
                <a:gd name="connsiteY11" fmla="*/ 3928605 h 4048526"/>
                <a:gd name="connsiteX12" fmla="*/ 2353456 w 8271749"/>
                <a:gd name="connsiteY12" fmla="*/ 3913615 h 4048526"/>
                <a:gd name="connsiteX13" fmla="*/ 2428407 w 8271749"/>
                <a:gd name="connsiteY13" fmla="*/ 3868644 h 4048526"/>
                <a:gd name="connsiteX14" fmla="*/ 2503358 w 8271749"/>
                <a:gd name="connsiteY14" fmla="*/ 3823674 h 4048526"/>
                <a:gd name="connsiteX15" fmla="*/ 2563318 w 8271749"/>
                <a:gd name="connsiteY15" fmla="*/ 3778703 h 4048526"/>
                <a:gd name="connsiteX16" fmla="*/ 2638269 w 8271749"/>
                <a:gd name="connsiteY16" fmla="*/ 3688762 h 4048526"/>
                <a:gd name="connsiteX17" fmla="*/ 2683240 w 8271749"/>
                <a:gd name="connsiteY17" fmla="*/ 3643792 h 4048526"/>
                <a:gd name="connsiteX18" fmla="*/ 2758191 w 8271749"/>
                <a:gd name="connsiteY18" fmla="*/ 3508880 h 4048526"/>
                <a:gd name="connsiteX19" fmla="*/ 2833141 w 8271749"/>
                <a:gd name="connsiteY19" fmla="*/ 3433930 h 4048526"/>
                <a:gd name="connsiteX20" fmla="*/ 2908092 w 8271749"/>
                <a:gd name="connsiteY20" fmla="*/ 3254048 h 4048526"/>
                <a:gd name="connsiteX21" fmla="*/ 2983043 w 8271749"/>
                <a:gd name="connsiteY21" fmla="*/ 3104146 h 4048526"/>
                <a:gd name="connsiteX22" fmla="*/ 3043004 w 8271749"/>
                <a:gd name="connsiteY22" fmla="*/ 2939254 h 4048526"/>
                <a:gd name="connsiteX23" fmla="*/ 3117954 w 8271749"/>
                <a:gd name="connsiteY23" fmla="*/ 2744382 h 4048526"/>
                <a:gd name="connsiteX24" fmla="*/ 3192905 w 8271749"/>
                <a:gd name="connsiteY24" fmla="*/ 2534520 h 4048526"/>
                <a:gd name="connsiteX25" fmla="*/ 3252866 w 8271749"/>
                <a:gd name="connsiteY25" fmla="*/ 2324657 h 4048526"/>
                <a:gd name="connsiteX26" fmla="*/ 3342807 w 8271749"/>
                <a:gd name="connsiteY26" fmla="*/ 2084815 h 4048526"/>
                <a:gd name="connsiteX27" fmla="*/ 3357797 w 8271749"/>
                <a:gd name="connsiteY27" fmla="*/ 1934913 h 4048526"/>
                <a:gd name="connsiteX28" fmla="*/ 3387777 w 8271749"/>
                <a:gd name="connsiteY28" fmla="*/ 1859962 h 4048526"/>
                <a:gd name="connsiteX29" fmla="*/ 3477718 w 8271749"/>
                <a:gd name="connsiteY29" fmla="*/ 1575149 h 4048526"/>
                <a:gd name="connsiteX30" fmla="*/ 3522689 w 8271749"/>
                <a:gd name="connsiteY30" fmla="*/ 1380277 h 4048526"/>
                <a:gd name="connsiteX31" fmla="*/ 3582650 w 8271749"/>
                <a:gd name="connsiteY31" fmla="*/ 1140434 h 4048526"/>
                <a:gd name="connsiteX32" fmla="*/ 3672591 w 8271749"/>
                <a:gd name="connsiteY32" fmla="*/ 885602 h 4048526"/>
                <a:gd name="connsiteX33" fmla="*/ 3732551 w 8271749"/>
                <a:gd name="connsiteY33" fmla="*/ 690730 h 4048526"/>
                <a:gd name="connsiteX34" fmla="*/ 3807502 w 8271749"/>
                <a:gd name="connsiteY34" fmla="*/ 480867 h 4048526"/>
                <a:gd name="connsiteX35" fmla="*/ 3867463 w 8271749"/>
                <a:gd name="connsiteY35" fmla="*/ 330966 h 4048526"/>
                <a:gd name="connsiteX36" fmla="*/ 3942413 w 8271749"/>
                <a:gd name="connsiteY36" fmla="*/ 211044 h 4048526"/>
                <a:gd name="connsiteX37" fmla="*/ 3987384 w 8271749"/>
                <a:gd name="connsiteY37" fmla="*/ 106113 h 4048526"/>
                <a:gd name="connsiteX38" fmla="*/ 4062335 w 8271749"/>
                <a:gd name="connsiteY38" fmla="*/ 16172 h 4048526"/>
                <a:gd name="connsiteX39" fmla="*/ 4152276 w 8271749"/>
                <a:gd name="connsiteY39" fmla="*/ 1182 h 4048526"/>
                <a:gd name="connsiteX40" fmla="*/ 4227227 w 8271749"/>
                <a:gd name="connsiteY40" fmla="*/ 31162 h 4048526"/>
                <a:gd name="connsiteX41" fmla="*/ 4257207 w 8271749"/>
                <a:gd name="connsiteY41" fmla="*/ 91123 h 4048526"/>
                <a:gd name="connsiteX42" fmla="*/ 4332158 w 8271749"/>
                <a:gd name="connsiteY42" fmla="*/ 196054 h 4048526"/>
                <a:gd name="connsiteX43" fmla="*/ 4422099 w 8271749"/>
                <a:gd name="connsiteY43" fmla="*/ 330966 h 4048526"/>
                <a:gd name="connsiteX44" fmla="*/ 4497050 w 8271749"/>
                <a:gd name="connsiteY44" fmla="*/ 480867 h 4048526"/>
                <a:gd name="connsiteX45" fmla="*/ 4542020 w 8271749"/>
                <a:gd name="connsiteY45" fmla="*/ 675739 h 4048526"/>
                <a:gd name="connsiteX46" fmla="*/ 4601981 w 8271749"/>
                <a:gd name="connsiteY46" fmla="*/ 885602 h 4048526"/>
                <a:gd name="connsiteX47" fmla="*/ 4691922 w 8271749"/>
                <a:gd name="connsiteY47" fmla="*/ 1095464 h 4048526"/>
                <a:gd name="connsiteX48" fmla="*/ 4766873 w 8271749"/>
                <a:gd name="connsiteY48" fmla="*/ 1335307 h 4048526"/>
                <a:gd name="connsiteX49" fmla="*/ 4811843 w 8271749"/>
                <a:gd name="connsiteY49" fmla="*/ 1575149 h 4048526"/>
                <a:gd name="connsiteX50" fmla="*/ 4916774 w 8271749"/>
                <a:gd name="connsiteY50" fmla="*/ 1829982 h 4048526"/>
                <a:gd name="connsiteX51" fmla="*/ 4976735 w 8271749"/>
                <a:gd name="connsiteY51" fmla="*/ 2099805 h 4048526"/>
                <a:gd name="connsiteX52" fmla="*/ 5006715 w 8271749"/>
                <a:gd name="connsiteY52" fmla="*/ 2279687 h 4048526"/>
                <a:gd name="connsiteX53" fmla="*/ 5096656 w 8271749"/>
                <a:gd name="connsiteY53" fmla="*/ 2534520 h 4048526"/>
                <a:gd name="connsiteX54" fmla="*/ 5171607 w 8271749"/>
                <a:gd name="connsiteY54" fmla="*/ 2714402 h 4048526"/>
                <a:gd name="connsiteX55" fmla="*/ 5261548 w 8271749"/>
                <a:gd name="connsiteY55" fmla="*/ 2909274 h 4048526"/>
                <a:gd name="connsiteX56" fmla="*/ 5306518 w 8271749"/>
                <a:gd name="connsiteY56" fmla="*/ 3059175 h 4048526"/>
                <a:gd name="connsiteX57" fmla="*/ 5366479 w 8271749"/>
                <a:gd name="connsiteY57" fmla="*/ 3239057 h 4048526"/>
                <a:gd name="connsiteX58" fmla="*/ 5456420 w 8271749"/>
                <a:gd name="connsiteY58" fmla="*/ 3358979 h 4048526"/>
                <a:gd name="connsiteX59" fmla="*/ 5531371 w 8271749"/>
                <a:gd name="connsiteY59" fmla="*/ 3478900 h 4048526"/>
                <a:gd name="connsiteX60" fmla="*/ 5576341 w 8271749"/>
                <a:gd name="connsiteY60" fmla="*/ 3568841 h 4048526"/>
                <a:gd name="connsiteX61" fmla="*/ 5681273 w 8271749"/>
                <a:gd name="connsiteY61" fmla="*/ 3688762 h 4048526"/>
                <a:gd name="connsiteX62" fmla="*/ 5726243 w 8271749"/>
                <a:gd name="connsiteY62" fmla="*/ 3748723 h 4048526"/>
                <a:gd name="connsiteX63" fmla="*/ 5786204 w 8271749"/>
                <a:gd name="connsiteY63" fmla="*/ 3793693 h 4048526"/>
                <a:gd name="connsiteX64" fmla="*/ 5861154 w 8271749"/>
                <a:gd name="connsiteY64" fmla="*/ 3838664 h 4048526"/>
                <a:gd name="connsiteX65" fmla="*/ 5921115 w 8271749"/>
                <a:gd name="connsiteY65" fmla="*/ 3868644 h 4048526"/>
                <a:gd name="connsiteX66" fmla="*/ 5996066 w 8271749"/>
                <a:gd name="connsiteY66" fmla="*/ 3928605 h 4048526"/>
                <a:gd name="connsiteX67" fmla="*/ 6056027 w 8271749"/>
                <a:gd name="connsiteY67" fmla="*/ 3958585 h 4048526"/>
                <a:gd name="connsiteX68" fmla="*/ 6115987 w 8271749"/>
                <a:gd name="connsiteY68" fmla="*/ 3943595 h 4048526"/>
                <a:gd name="connsiteX69" fmla="*/ 6220918 w 8271749"/>
                <a:gd name="connsiteY69" fmla="*/ 3973575 h 4048526"/>
                <a:gd name="connsiteX70" fmla="*/ 6310859 w 8271749"/>
                <a:gd name="connsiteY70" fmla="*/ 3988566 h 4048526"/>
                <a:gd name="connsiteX71" fmla="*/ 6520722 w 8271749"/>
                <a:gd name="connsiteY71" fmla="*/ 4018546 h 4048526"/>
                <a:gd name="connsiteX72" fmla="*/ 6730584 w 8271749"/>
                <a:gd name="connsiteY72" fmla="*/ 4033536 h 4048526"/>
                <a:gd name="connsiteX73" fmla="*/ 6955436 w 8271749"/>
                <a:gd name="connsiteY73" fmla="*/ 4033536 h 4048526"/>
                <a:gd name="connsiteX74" fmla="*/ 7210269 w 8271749"/>
                <a:gd name="connsiteY74" fmla="*/ 4018546 h 4048526"/>
                <a:gd name="connsiteX75" fmla="*/ 7420132 w 8271749"/>
                <a:gd name="connsiteY75" fmla="*/ 4033536 h 4048526"/>
                <a:gd name="connsiteX76" fmla="*/ 7659974 w 8271749"/>
                <a:gd name="connsiteY76" fmla="*/ 4033536 h 4048526"/>
                <a:gd name="connsiteX77" fmla="*/ 7854846 w 8271749"/>
                <a:gd name="connsiteY77" fmla="*/ 4033536 h 4048526"/>
                <a:gd name="connsiteX78" fmla="*/ 8064709 w 8271749"/>
                <a:gd name="connsiteY78" fmla="*/ 4018546 h 4048526"/>
                <a:gd name="connsiteX79" fmla="*/ 8229600 w 8271749"/>
                <a:gd name="connsiteY79" fmla="*/ 3973575 h 4048526"/>
                <a:gd name="connsiteX80" fmla="*/ 8214610 w 8271749"/>
                <a:gd name="connsiteY80" fmla="*/ 4033536 h 4048526"/>
                <a:gd name="connsiteX81" fmla="*/ 8270355 w 8271749"/>
                <a:gd name="connsiteY81" fmla="*/ 4018546 h 4048526"/>
                <a:gd name="connsiteX0" fmla="*/ 0 w 8347275"/>
                <a:gd name="connsiteY0" fmla="*/ 4033536 h 4048526"/>
                <a:gd name="connsiteX1" fmla="*/ 539646 w 8347275"/>
                <a:gd name="connsiteY1" fmla="*/ 4033536 h 4048526"/>
                <a:gd name="connsiteX2" fmla="*/ 989351 w 8347275"/>
                <a:gd name="connsiteY2" fmla="*/ 4048526 h 4048526"/>
                <a:gd name="connsiteX3" fmla="*/ 1409076 w 8347275"/>
                <a:gd name="connsiteY3" fmla="*/ 4048526 h 4048526"/>
                <a:gd name="connsiteX4" fmla="*/ 1648918 w 8347275"/>
                <a:gd name="connsiteY4" fmla="*/ 4033536 h 4048526"/>
                <a:gd name="connsiteX5" fmla="*/ 1723869 w 8347275"/>
                <a:gd name="connsiteY5" fmla="*/ 4033536 h 4048526"/>
                <a:gd name="connsiteX6" fmla="*/ 1843791 w 8347275"/>
                <a:gd name="connsiteY6" fmla="*/ 4033536 h 4048526"/>
                <a:gd name="connsiteX7" fmla="*/ 1963712 w 8347275"/>
                <a:gd name="connsiteY7" fmla="*/ 4033536 h 4048526"/>
                <a:gd name="connsiteX8" fmla="*/ 2068643 w 8347275"/>
                <a:gd name="connsiteY8" fmla="*/ 4018546 h 4048526"/>
                <a:gd name="connsiteX9" fmla="*/ 2158584 w 8347275"/>
                <a:gd name="connsiteY9" fmla="*/ 3988566 h 4048526"/>
                <a:gd name="connsiteX10" fmla="*/ 2233535 w 8347275"/>
                <a:gd name="connsiteY10" fmla="*/ 3958585 h 4048526"/>
                <a:gd name="connsiteX11" fmla="*/ 2293495 w 8347275"/>
                <a:gd name="connsiteY11" fmla="*/ 3928605 h 4048526"/>
                <a:gd name="connsiteX12" fmla="*/ 2353456 w 8347275"/>
                <a:gd name="connsiteY12" fmla="*/ 3913615 h 4048526"/>
                <a:gd name="connsiteX13" fmla="*/ 2428407 w 8347275"/>
                <a:gd name="connsiteY13" fmla="*/ 3868644 h 4048526"/>
                <a:gd name="connsiteX14" fmla="*/ 2503358 w 8347275"/>
                <a:gd name="connsiteY14" fmla="*/ 3823674 h 4048526"/>
                <a:gd name="connsiteX15" fmla="*/ 2563318 w 8347275"/>
                <a:gd name="connsiteY15" fmla="*/ 3778703 h 4048526"/>
                <a:gd name="connsiteX16" fmla="*/ 2638269 w 8347275"/>
                <a:gd name="connsiteY16" fmla="*/ 3688762 h 4048526"/>
                <a:gd name="connsiteX17" fmla="*/ 2683240 w 8347275"/>
                <a:gd name="connsiteY17" fmla="*/ 3643792 h 4048526"/>
                <a:gd name="connsiteX18" fmla="*/ 2758191 w 8347275"/>
                <a:gd name="connsiteY18" fmla="*/ 3508880 h 4048526"/>
                <a:gd name="connsiteX19" fmla="*/ 2833141 w 8347275"/>
                <a:gd name="connsiteY19" fmla="*/ 3433930 h 4048526"/>
                <a:gd name="connsiteX20" fmla="*/ 2908092 w 8347275"/>
                <a:gd name="connsiteY20" fmla="*/ 3254048 h 4048526"/>
                <a:gd name="connsiteX21" fmla="*/ 2983043 w 8347275"/>
                <a:gd name="connsiteY21" fmla="*/ 3104146 h 4048526"/>
                <a:gd name="connsiteX22" fmla="*/ 3043004 w 8347275"/>
                <a:gd name="connsiteY22" fmla="*/ 2939254 h 4048526"/>
                <a:gd name="connsiteX23" fmla="*/ 3117954 w 8347275"/>
                <a:gd name="connsiteY23" fmla="*/ 2744382 h 4048526"/>
                <a:gd name="connsiteX24" fmla="*/ 3192905 w 8347275"/>
                <a:gd name="connsiteY24" fmla="*/ 2534520 h 4048526"/>
                <a:gd name="connsiteX25" fmla="*/ 3252866 w 8347275"/>
                <a:gd name="connsiteY25" fmla="*/ 2324657 h 4048526"/>
                <a:gd name="connsiteX26" fmla="*/ 3342807 w 8347275"/>
                <a:gd name="connsiteY26" fmla="*/ 2084815 h 4048526"/>
                <a:gd name="connsiteX27" fmla="*/ 3357797 w 8347275"/>
                <a:gd name="connsiteY27" fmla="*/ 1934913 h 4048526"/>
                <a:gd name="connsiteX28" fmla="*/ 3387777 w 8347275"/>
                <a:gd name="connsiteY28" fmla="*/ 1859962 h 4048526"/>
                <a:gd name="connsiteX29" fmla="*/ 3477718 w 8347275"/>
                <a:gd name="connsiteY29" fmla="*/ 1575149 h 4048526"/>
                <a:gd name="connsiteX30" fmla="*/ 3522689 w 8347275"/>
                <a:gd name="connsiteY30" fmla="*/ 1380277 h 4048526"/>
                <a:gd name="connsiteX31" fmla="*/ 3582650 w 8347275"/>
                <a:gd name="connsiteY31" fmla="*/ 1140434 h 4048526"/>
                <a:gd name="connsiteX32" fmla="*/ 3672591 w 8347275"/>
                <a:gd name="connsiteY32" fmla="*/ 885602 h 4048526"/>
                <a:gd name="connsiteX33" fmla="*/ 3732551 w 8347275"/>
                <a:gd name="connsiteY33" fmla="*/ 690730 h 4048526"/>
                <a:gd name="connsiteX34" fmla="*/ 3807502 w 8347275"/>
                <a:gd name="connsiteY34" fmla="*/ 480867 h 4048526"/>
                <a:gd name="connsiteX35" fmla="*/ 3867463 w 8347275"/>
                <a:gd name="connsiteY35" fmla="*/ 330966 h 4048526"/>
                <a:gd name="connsiteX36" fmla="*/ 3942413 w 8347275"/>
                <a:gd name="connsiteY36" fmla="*/ 211044 h 4048526"/>
                <a:gd name="connsiteX37" fmla="*/ 3987384 w 8347275"/>
                <a:gd name="connsiteY37" fmla="*/ 106113 h 4048526"/>
                <a:gd name="connsiteX38" fmla="*/ 4062335 w 8347275"/>
                <a:gd name="connsiteY38" fmla="*/ 16172 h 4048526"/>
                <a:gd name="connsiteX39" fmla="*/ 4152276 w 8347275"/>
                <a:gd name="connsiteY39" fmla="*/ 1182 h 4048526"/>
                <a:gd name="connsiteX40" fmla="*/ 4227227 w 8347275"/>
                <a:gd name="connsiteY40" fmla="*/ 31162 h 4048526"/>
                <a:gd name="connsiteX41" fmla="*/ 4257207 w 8347275"/>
                <a:gd name="connsiteY41" fmla="*/ 91123 h 4048526"/>
                <a:gd name="connsiteX42" fmla="*/ 4332158 w 8347275"/>
                <a:gd name="connsiteY42" fmla="*/ 196054 h 4048526"/>
                <a:gd name="connsiteX43" fmla="*/ 4422099 w 8347275"/>
                <a:gd name="connsiteY43" fmla="*/ 330966 h 4048526"/>
                <a:gd name="connsiteX44" fmla="*/ 4497050 w 8347275"/>
                <a:gd name="connsiteY44" fmla="*/ 480867 h 4048526"/>
                <a:gd name="connsiteX45" fmla="*/ 4542020 w 8347275"/>
                <a:gd name="connsiteY45" fmla="*/ 675739 h 4048526"/>
                <a:gd name="connsiteX46" fmla="*/ 4601981 w 8347275"/>
                <a:gd name="connsiteY46" fmla="*/ 885602 h 4048526"/>
                <a:gd name="connsiteX47" fmla="*/ 4691922 w 8347275"/>
                <a:gd name="connsiteY47" fmla="*/ 1095464 h 4048526"/>
                <a:gd name="connsiteX48" fmla="*/ 4766873 w 8347275"/>
                <a:gd name="connsiteY48" fmla="*/ 1335307 h 4048526"/>
                <a:gd name="connsiteX49" fmla="*/ 4811843 w 8347275"/>
                <a:gd name="connsiteY49" fmla="*/ 1575149 h 4048526"/>
                <a:gd name="connsiteX50" fmla="*/ 4916774 w 8347275"/>
                <a:gd name="connsiteY50" fmla="*/ 1829982 h 4048526"/>
                <a:gd name="connsiteX51" fmla="*/ 4976735 w 8347275"/>
                <a:gd name="connsiteY51" fmla="*/ 2099805 h 4048526"/>
                <a:gd name="connsiteX52" fmla="*/ 5006715 w 8347275"/>
                <a:gd name="connsiteY52" fmla="*/ 2279687 h 4048526"/>
                <a:gd name="connsiteX53" fmla="*/ 5096656 w 8347275"/>
                <a:gd name="connsiteY53" fmla="*/ 2534520 h 4048526"/>
                <a:gd name="connsiteX54" fmla="*/ 5171607 w 8347275"/>
                <a:gd name="connsiteY54" fmla="*/ 2714402 h 4048526"/>
                <a:gd name="connsiteX55" fmla="*/ 5261548 w 8347275"/>
                <a:gd name="connsiteY55" fmla="*/ 2909274 h 4048526"/>
                <a:gd name="connsiteX56" fmla="*/ 5306518 w 8347275"/>
                <a:gd name="connsiteY56" fmla="*/ 3059175 h 4048526"/>
                <a:gd name="connsiteX57" fmla="*/ 5366479 w 8347275"/>
                <a:gd name="connsiteY57" fmla="*/ 3239057 h 4048526"/>
                <a:gd name="connsiteX58" fmla="*/ 5456420 w 8347275"/>
                <a:gd name="connsiteY58" fmla="*/ 3358979 h 4048526"/>
                <a:gd name="connsiteX59" fmla="*/ 5531371 w 8347275"/>
                <a:gd name="connsiteY59" fmla="*/ 3478900 h 4048526"/>
                <a:gd name="connsiteX60" fmla="*/ 5576341 w 8347275"/>
                <a:gd name="connsiteY60" fmla="*/ 3568841 h 4048526"/>
                <a:gd name="connsiteX61" fmla="*/ 5681273 w 8347275"/>
                <a:gd name="connsiteY61" fmla="*/ 3688762 h 4048526"/>
                <a:gd name="connsiteX62" fmla="*/ 5726243 w 8347275"/>
                <a:gd name="connsiteY62" fmla="*/ 3748723 h 4048526"/>
                <a:gd name="connsiteX63" fmla="*/ 5786204 w 8347275"/>
                <a:gd name="connsiteY63" fmla="*/ 3793693 h 4048526"/>
                <a:gd name="connsiteX64" fmla="*/ 5861154 w 8347275"/>
                <a:gd name="connsiteY64" fmla="*/ 3838664 h 4048526"/>
                <a:gd name="connsiteX65" fmla="*/ 5921115 w 8347275"/>
                <a:gd name="connsiteY65" fmla="*/ 3868644 h 4048526"/>
                <a:gd name="connsiteX66" fmla="*/ 5996066 w 8347275"/>
                <a:gd name="connsiteY66" fmla="*/ 3928605 h 4048526"/>
                <a:gd name="connsiteX67" fmla="*/ 6056027 w 8347275"/>
                <a:gd name="connsiteY67" fmla="*/ 3958585 h 4048526"/>
                <a:gd name="connsiteX68" fmla="*/ 6115987 w 8347275"/>
                <a:gd name="connsiteY68" fmla="*/ 3943595 h 4048526"/>
                <a:gd name="connsiteX69" fmla="*/ 6220918 w 8347275"/>
                <a:gd name="connsiteY69" fmla="*/ 3973575 h 4048526"/>
                <a:gd name="connsiteX70" fmla="*/ 6310859 w 8347275"/>
                <a:gd name="connsiteY70" fmla="*/ 3988566 h 4048526"/>
                <a:gd name="connsiteX71" fmla="*/ 6520722 w 8347275"/>
                <a:gd name="connsiteY71" fmla="*/ 4018546 h 4048526"/>
                <a:gd name="connsiteX72" fmla="*/ 6730584 w 8347275"/>
                <a:gd name="connsiteY72" fmla="*/ 4033536 h 4048526"/>
                <a:gd name="connsiteX73" fmla="*/ 6955436 w 8347275"/>
                <a:gd name="connsiteY73" fmla="*/ 4033536 h 4048526"/>
                <a:gd name="connsiteX74" fmla="*/ 7210269 w 8347275"/>
                <a:gd name="connsiteY74" fmla="*/ 4018546 h 4048526"/>
                <a:gd name="connsiteX75" fmla="*/ 7420132 w 8347275"/>
                <a:gd name="connsiteY75" fmla="*/ 4033536 h 4048526"/>
                <a:gd name="connsiteX76" fmla="*/ 7659974 w 8347275"/>
                <a:gd name="connsiteY76" fmla="*/ 4033536 h 4048526"/>
                <a:gd name="connsiteX77" fmla="*/ 7854846 w 8347275"/>
                <a:gd name="connsiteY77" fmla="*/ 4033536 h 4048526"/>
                <a:gd name="connsiteX78" fmla="*/ 8064709 w 8347275"/>
                <a:gd name="connsiteY78" fmla="*/ 4018546 h 4048526"/>
                <a:gd name="connsiteX79" fmla="*/ 8229600 w 8347275"/>
                <a:gd name="connsiteY79" fmla="*/ 3973575 h 4048526"/>
                <a:gd name="connsiteX80" fmla="*/ 8214610 w 8347275"/>
                <a:gd name="connsiteY80" fmla="*/ 4033536 h 4048526"/>
                <a:gd name="connsiteX81" fmla="*/ 8346555 w 8347275"/>
                <a:gd name="connsiteY81" fmla="*/ 3999496 h 4048526"/>
                <a:gd name="connsiteX0" fmla="*/ 0 w 8347682"/>
                <a:gd name="connsiteY0" fmla="*/ 4033536 h 4048526"/>
                <a:gd name="connsiteX1" fmla="*/ 539646 w 8347682"/>
                <a:gd name="connsiteY1" fmla="*/ 4033536 h 4048526"/>
                <a:gd name="connsiteX2" fmla="*/ 989351 w 8347682"/>
                <a:gd name="connsiteY2" fmla="*/ 4048526 h 4048526"/>
                <a:gd name="connsiteX3" fmla="*/ 1409076 w 8347682"/>
                <a:gd name="connsiteY3" fmla="*/ 4048526 h 4048526"/>
                <a:gd name="connsiteX4" fmla="*/ 1648918 w 8347682"/>
                <a:gd name="connsiteY4" fmla="*/ 4033536 h 4048526"/>
                <a:gd name="connsiteX5" fmla="*/ 1723869 w 8347682"/>
                <a:gd name="connsiteY5" fmla="*/ 4033536 h 4048526"/>
                <a:gd name="connsiteX6" fmla="*/ 1843791 w 8347682"/>
                <a:gd name="connsiteY6" fmla="*/ 4033536 h 4048526"/>
                <a:gd name="connsiteX7" fmla="*/ 1963712 w 8347682"/>
                <a:gd name="connsiteY7" fmla="*/ 4033536 h 4048526"/>
                <a:gd name="connsiteX8" fmla="*/ 2068643 w 8347682"/>
                <a:gd name="connsiteY8" fmla="*/ 4018546 h 4048526"/>
                <a:gd name="connsiteX9" fmla="*/ 2158584 w 8347682"/>
                <a:gd name="connsiteY9" fmla="*/ 3988566 h 4048526"/>
                <a:gd name="connsiteX10" fmla="*/ 2233535 w 8347682"/>
                <a:gd name="connsiteY10" fmla="*/ 3958585 h 4048526"/>
                <a:gd name="connsiteX11" fmla="*/ 2293495 w 8347682"/>
                <a:gd name="connsiteY11" fmla="*/ 3928605 h 4048526"/>
                <a:gd name="connsiteX12" fmla="*/ 2353456 w 8347682"/>
                <a:gd name="connsiteY12" fmla="*/ 3913615 h 4048526"/>
                <a:gd name="connsiteX13" fmla="*/ 2428407 w 8347682"/>
                <a:gd name="connsiteY13" fmla="*/ 3868644 h 4048526"/>
                <a:gd name="connsiteX14" fmla="*/ 2503358 w 8347682"/>
                <a:gd name="connsiteY14" fmla="*/ 3823674 h 4048526"/>
                <a:gd name="connsiteX15" fmla="*/ 2563318 w 8347682"/>
                <a:gd name="connsiteY15" fmla="*/ 3778703 h 4048526"/>
                <a:gd name="connsiteX16" fmla="*/ 2638269 w 8347682"/>
                <a:gd name="connsiteY16" fmla="*/ 3688762 h 4048526"/>
                <a:gd name="connsiteX17" fmla="*/ 2683240 w 8347682"/>
                <a:gd name="connsiteY17" fmla="*/ 3643792 h 4048526"/>
                <a:gd name="connsiteX18" fmla="*/ 2758191 w 8347682"/>
                <a:gd name="connsiteY18" fmla="*/ 3508880 h 4048526"/>
                <a:gd name="connsiteX19" fmla="*/ 2833141 w 8347682"/>
                <a:gd name="connsiteY19" fmla="*/ 3433930 h 4048526"/>
                <a:gd name="connsiteX20" fmla="*/ 2908092 w 8347682"/>
                <a:gd name="connsiteY20" fmla="*/ 3254048 h 4048526"/>
                <a:gd name="connsiteX21" fmla="*/ 2983043 w 8347682"/>
                <a:gd name="connsiteY21" fmla="*/ 3104146 h 4048526"/>
                <a:gd name="connsiteX22" fmla="*/ 3043004 w 8347682"/>
                <a:gd name="connsiteY22" fmla="*/ 2939254 h 4048526"/>
                <a:gd name="connsiteX23" fmla="*/ 3117954 w 8347682"/>
                <a:gd name="connsiteY23" fmla="*/ 2744382 h 4048526"/>
                <a:gd name="connsiteX24" fmla="*/ 3192905 w 8347682"/>
                <a:gd name="connsiteY24" fmla="*/ 2534520 h 4048526"/>
                <a:gd name="connsiteX25" fmla="*/ 3252866 w 8347682"/>
                <a:gd name="connsiteY25" fmla="*/ 2324657 h 4048526"/>
                <a:gd name="connsiteX26" fmla="*/ 3342807 w 8347682"/>
                <a:gd name="connsiteY26" fmla="*/ 2084815 h 4048526"/>
                <a:gd name="connsiteX27" fmla="*/ 3357797 w 8347682"/>
                <a:gd name="connsiteY27" fmla="*/ 1934913 h 4048526"/>
                <a:gd name="connsiteX28" fmla="*/ 3387777 w 8347682"/>
                <a:gd name="connsiteY28" fmla="*/ 1859962 h 4048526"/>
                <a:gd name="connsiteX29" fmla="*/ 3477718 w 8347682"/>
                <a:gd name="connsiteY29" fmla="*/ 1575149 h 4048526"/>
                <a:gd name="connsiteX30" fmla="*/ 3522689 w 8347682"/>
                <a:gd name="connsiteY30" fmla="*/ 1380277 h 4048526"/>
                <a:gd name="connsiteX31" fmla="*/ 3582650 w 8347682"/>
                <a:gd name="connsiteY31" fmla="*/ 1140434 h 4048526"/>
                <a:gd name="connsiteX32" fmla="*/ 3672591 w 8347682"/>
                <a:gd name="connsiteY32" fmla="*/ 885602 h 4048526"/>
                <a:gd name="connsiteX33" fmla="*/ 3732551 w 8347682"/>
                <a:gd name="connsiteY33" fmla="*/ 690730 h 4048526"/>
                <a:gd name="connsiteX34" fmla="*/ 3807502 w 8347682"/>
                <a:gd name="connsiteY34" fmla="*/ 480867 h 4048526"/>
                <a:gd name="connsiteX35" fmla="*/ 3867463 w 8347682"/>
                <a:gd name="connsiteY35" fmla="*/ 330966 h 4048526"/>
                <a:gd name="connsiteX36" fmla="*/ 3942413 w 8347682"/>
                <a:gd name="connsiteY36" fmla="*/ 211044 h 4048526"/>
                <a:gd name="connsiteX37" fmla="*/ 3987384 w 8347682"/>
                <a:gd name="connsiteY37" fmla="*/ 106113 h 4048526"/>
                <a:gd name="connsiteX38" fmla="*/ 4062335 w 8347682"/>
                <a:gd name="connsiteY38" fmla="*/ 16172 h 4048526"/>
                <a:gd name="connsiteX39" fmla="*/ 4152276 w 8347682"/>
                <a:gd name="connsiteY39" fmla="*/ 1182 h 4048526"/>
                <a:gd name="connsiteX40" fmla="*/ 4227227 w 8347682"/>
                <a:gd name="connsiteY40" fmla="*/ 31162 h 4048526"/>
                <a:gd name="connsiteX41" fmla="*/ 4257207 w 8347682"/>
                <a:gd name="connsiteY41" fmla="*/ 91123 h 4048526"/>
                <a:gd name="connsiteX42" fmla="*/ 4332158 w 8347682"/>
                <a:gd name="connsiteY42" fmla="*/ 196054 h 4048526"/>
                <a:gd name="connsiteX43" fmla="*/ 4422099 w 8347682"/>
                <a:gd name="connsiteY43" fmla="*/ 330966 h 4048526"/>
                <a:gd name="connsiteX44" fmla="*/ 4497050 w 8347682"/>
                <a:gd name="connsiteY44" fmla="*/ 480867 h 4048526"/>
                <a:gd name="connsiteX45" fmla="*/ 4542020 w 8347682"/>
                <a:gd name="connsiteY45" fmla="*/ 675739 h 4048526"/>
                <a:gd name="connsiteX46" fmla="*/ 4601981 w 8347682"/>
                <a:gd name="connsiteY46" fmla="*/ 885602 h 4048526"/>
                <a:gd name="connsiteX47" fmla="*/ 4691922 w 8347682"/>
                <a:gd name="connsiteY47" fmla="*/ 1095464 h 4048526"/>
                <a:gd name="connsiteX48" fmla="*/ 4766873 w 8347682"/>
                <a:gd name="connsiteY48" fmla="*/ 1335307 h 4048526"/>
                <a:gd name="connsiteX49" fmla="*/ 4811843 w 8347682"/>
                <a:gd name="connsiteY49" fmla="*/ 1575149 h 4048526"/>
                <a:gd name="connsiteX50" fmla="*/ 4916774 w 8347682"/>
                <a:gd name="connsiteY50" fmla="*/ 1829982 h 4048526"/>
                <a:gd name="connsiteX51" fmla="*/ 4976735 w 8347682"/>
                <a:gd name="connsiteY51" fmla="*/ 2099805 h 4048526"/>
                <a:gd name="connsiteX52" fmla="*/ 5006715 w 8347682"/>
                <a:gd name="connsiteY52" fmla="*/ 2279687 h 4048526"/>
                <a:gd name="connsiteX53" fmla="*/ 5096656 w 8347682"/>
                <a:gd name="connsiteY53" fmla="*/ 2534520 h 4048526"/>
                <a:gd name="connsiteX54" fmla="*/ 5171607 w 8347682"/>
                <a:gd name="connsiteY54" fmla="*/ 2714402 h 4048526"/>
                <a:gd name="connsiteX55" fmla="*/ 5261548 w 8347682"/>
                <a:gd name="connsiteY55" fmla="*/ 2909274 h 4048526"/>
                <a:gd name="connsiteX56" fmla="*/ 5306518 w 8347682"/>
                <a:gd name="connsiteY56" fmla="*/ 3059175 h 4048526"/>
                <a:gd name="connsiteX57" fmla="*/ 5366479 w 8347682"/>
                <a:gd name="connsiteY57" fmla="*/ 3239057 h 4048526"/>
                <a:gd name="connsiteX58" fmla="*/ 5456420 w 8347682"/>
                <a:gd name="connsiteY58" fmla="*/ 3358979 h 4048526"/>
                <a:gd name="connsiteX59" fmla="*/ 5531371 w 8347682"/>
                <a:gd name="connsiteY59" fmla="*/ 3478900 h 4048526"/>
                <a:gd name="connsiteX60" fmla="*/ 5576341 w 8347682"/>
                <a:gd name="connsiteY60" fmla="*/ 3568841 h 4048526"/>
                <a:gd name="connsiteX61" fmla="*/ 5681273 w 8347682"/>
                <a:gd name="connsiteY61" fmla="*/ 3688762 h 4048526"/>
                <a:gd name="connsiteX62" fmla="*/ 5726243 w 8347682"/>
                <a:gd name="connsiteY62" fmla="*/ 3748723 h 4048526"/>
                <a:gd name="connsiteX63" fmla="*/ 5786204 w 8347682"/>
                <a:gd name="connsiteY63" fmla="*/ 3793693 h 4048526"/>
                <a:gd name="connsiteX64" fmla="*/ 5861154 w 8347682"/>
                <a:gd name="connsiteY64" fmla="*/ 3838664 h 4048526"/>
                <a:gd name="connsiteX65" fmla="*/ 5921115 w 8347682"/>
                <a:gd name="connsiteY65" fmla="*/ 3868644 h 4048526"/>
                <a:gd name="connsiteX66" fmla="*/ 5996066 w 8347682"/>
                <a:gd name="connsiteY66" fmla="*/ 3928605 h 4048526"/>
                <a:gd name="connsiteX67" fmla="*/ 6056027 w 8347682"/>
                <a:gd name="connsiteY67" fmla="*/ 3958585 h 4048526"/>
                <a:gd name="connsiteX68" fmla="*/ 6115987 w 8347682"/>
                <a:gd name="connsiteY68" fmla="*/ 3943595 h 4048526"/>
                <a:gd name="connsiteX69" fmla="*/ 6220918 w 8347682"/>
                <a:gd name="connsiteY69" fmla="*/ 3973575 h 4048526"/>
                <a:gd name="connsiteX70" fmla="*/ 6310859 w 8347682"/>
                <a:gd name="connsiteY70" fmla="*/ 3988566 h 4048526"/>
                <a:gd name="connsiteX71" fmla="*/ 6520722 w 8347682"/>
                <a:gd name="connsiteY71" fmla="*/ 4018546 h 4048526"/>
                <a:gd name="connsiteX72" fmla="*/ 6730584 w 8347682"/>
                <a:gd name="connsiteY72" fmla="*/ 4033536 h 4048526"/>
                <a:gd name="connsiteX73" fmla="*/ 6955436 w 8347682"/>
                <a:gd name="connsiteY73" fmla="*/ 4033536 h 4048526"/>
                <a:gd name="connsiteX74" fmla="*/ 7210269 w 8347682"/>
                <a:gd name="connsiteY74" fmla="*/ 4018546 h 4048526"/>
                <a:gd name="connsiteX75" fmla="*/ 7420132 w 8347682"/>
                <a:gd name="connsiteY75" fmla="*/ 4033536 h 4048526"/>
                <a:gd name="connsiteX76" fmla="*/ 7659974 w 8347682"/>
                <a:gd name="connsiteY76" fmla="*/ 4033536 h 4048526"/>
                <a:gd name="connsiteX77" fmla="*/ 7854846 w 8347682"/>
                <a:gd name="connsiteY77" fmla="*/ 4033536 h 4048526"/>
                <a:gd name="connsiteX78" fmla="*/ 8064709 w 8347682"/>
                <a:gd name="connsiteY78" fmla="*/ 4018546 h 4048526"/>
                <a:gd name="connsiteX79" fmla="*/ 8229600 w 8347682"/>
                <a:gd name="connsiteY79" fmla="*/ 3973575 h 4048526"/>
                <a:gd name="connsiteX80" fmla="*/ 8262235 w 8347682"/>
                <a:gd name="connsiteY80" fmla="*/ 4004961 h 4048526"/>
                <a:gd name="connsiteX81" fmla="*/ 8346555 w 8347682"/>
                <a:gd name="connsiteY81" fmla="*/ 3999496 h 4048526"/>
                <a:gd name="connsiteX0" fmla="*/ 0 w 8347147"/>
                <a:gd name="connsiteY0" fmla="*/ 4033536 h 4048526"/>
                <a:gd name="connsiteX1" fmla="*/ 539646 w 8347147"/>
                <a:gd name="connsiteY1" fmla="*/ 4033536 h 4048526"/>
                <a:gd name="connsiteX2" fmla="*/ 989351 w 8347147"/>
                <a:gd name="connsiteY2" fmla="*/ 4048526 h 4048526"/>
                <a:gd name="connsiteX3" fmla="*/ 1409076 w 8347147"/>
                <a:gd name="connsiteY3" fmla="*/ 4048526 h 4048526"/>
                <a:gd name="connsiteX4" fmla="*/ 1648918 w 8347147"/>
                <a:gd name="connsiteY4" fmla="*/ 4033536 h 4048526"/>
                <a:gd name="connsiteX5" fmla="*/ 1723869 w 8347147"/>
                <a:gd name="connsiteY5" fmla="*/ 4033536 h 4048526"/>
                <a:gd name="connsiteX6" fmla="*/ 1843791 w 8347147"/>
                <a:gd name="connsiteY6" fmla="*/ 4033536 h 4048526"/>
                <a:gd name="connsiteX7" fmla="*/ 1963712 w 8347147"/>
                <a:gd name="connsiteY7" fmla="*/ 4033536 h 4048526"/>
                <a:gd name="connsiteX8" fmla="*/ 2068643 w 8347147"/>
                <a:gd name="connsiteY8" fmla="*/ 4018546 h 4048526"/>
                <a:gd name="connsiteX9" fmla="*/ 2158584 w 8347147"/>
                <a:gd name="connsiteY9" fmla="*/ 3988566 h 4048526"/>
                <a:gd name="connsiteX10" fmla="*/ 2233535 w 8347147"/>
                <a:gd name="connsiteY10" fmla="*/ 3958585 h 4048526"/>
                <a:gd name="connsiteX11" fmla="*/ 2293495 w 8347147"/>
                <a:gd name="connsiteY11" fmla="*/ 3928605 h 4048526"/>
                <a:gd name="connsiteX12" fmla="*/ 2353456 w 8347147"/>
                <a:gd name="connsiteY12" fmla="*/ 3913615 h 4048526"/>
                <a:gd name="connsiteX13" fmla="*/ 2428407 w 8347147"/>
                <a:gd name="connsiteY13" fmla="*/ 3868644 h 4048526"/>
                <a:gd name="connsiteX14" fmla="*/ 2503358 w 8347147"/>
                <a:gd name="connsiteY14" fmla="*/ 3823674 h 4048526"/>
                <a:gd name="connsiteX15" fmla="*/ 2563318 w 8347147"/>
                <a:gd name="connsiteY15" fmla="*/ 3778703 h 4048526"/>
                <a:gd name="connsiteX16" fmla="*/ 2638269 w 8347147"/>
                <a:gd name="connsiteY16" fmla="*/ 3688762 h 4048526"/>
                <a:gd name="connsiteX17" fmla="*/ 2683240 w 8347147"/>
                <a:gd name="connsiteY17" fmla="*/ 3643792 h 4048526"/>
                <a:gd name="connsiteX18" fmla="*/ 2758191 w 8347147"/>
                <a:gd name="connsiteY18" fmla="*/ 3508880 h 4048526"/>
                <a:gd name="connsiteX19" fmla="*/ 2833141 w 8347147"/>
                <a:gd name="connsiteY19" fmla="*/ 3433930 h 4048526"/>
                <a:gd name="connsiteX20" fmla="*/ 2908092 w 8347147"/>
                <a:gd name="connsiteY20" fmla="*/ 3254048 h 4048526"/>
                <a:gd name="connsiteX21" fmla="*/ 2983043 w 8347147"/>
                <a:gd name="connsiteY21" fmla="*/ 3104146 h 4048526"/>
                <a:gd name="connsiteX22" fmla="*/ 3043004 w 8347147"/>
                <a:gd name="connsiteY22" fmla="*/ 2939254 h 4048526"/>
                <a:gd name="connsiteX23" fmla="*/ 3117954 w 8347147"/>
                <a:gd name="connsiteY23" fmla="*/ 2744382 h 4048526"/>
                <a:gd name="connsiteX24" fmla="*/ 3192905 w 8347147"/>
                <a:gd name="connsiteY24" fmla="*/ 2534520 h 4048526"/>
                <a:gd name="connsiteX25" fmla="*/ 3252866 w 8347147"/>
                <a:gd name="connsiteY25" fmla="*/ 2324657 h 4048526"/>
                <a:gd name="connsiteX26" fmla="*/ 3342807 w 8347147"/>
                <a:gd name="connsiteY26" fmla="*/ 2084815 h 4048526"/>
                <a:gd name="connsiteX27" fmla="*/ 3357797 w 8347147"/>
                <a:gd name="connsiteY27" fmla="*/ 1934913 h 4048526"/>
                <a:gd name="connsiteX28" fmla="*/ 3387777 w 8347147"/>
                <a:gd name="connsiteY28" fmla="*/ 1859962 h 4048526"/>
                <a:gd name="connsiteX29" fmla="*/ 3477718 w 8347147"/>
                <a:gd name="connsiteY29" fmla="*/ 1575149 h 4048526"/>
                <a:gd name="connsiteX30" fmla="*/ 3522689 w 8347147"/>
                <a:gd name="connsiteY30" fmla="*/ 1380277 h 4048526"/>
                <a:gd name="connsiteX31" fmla="*/ 3582650 w 8347147"/>
                <a:gd name="connsiteY31" fmla="*/ 1140434 h 4048526"/>
                <a:gd name="connsiteX32" fmla="*/ 3672591 w 8347147"/>
                <a:gd name="connsiteY32" fmla="*/ 885602 h 4048526"/>
                <a:gd name="connsiteX33" fmla="*/ 3732551 w 8347147"/>
                <a:gd name="connsiteY33" fmla="*/ 690730 h 4048526"/>
                <a:gd name="connsiteX34" fmla="*/ 3807502 w 8347147"/>
                <a:gd name="connsiteY34" fmla="*/ 480867 h 4048526"/>
                <a:gd name="connsiteX35" fmla="*/ 3867463 w 8347147"/>
                <a:gd name="connsiteY35" fmla="*/ 330966 h 4048526"/>
                <a:gd name="connsiteX36" fmla="*/ 3942413 w 8347147"/>
                <a:gd name="connsiteY36" fmla="*/ 211044 h 4048526"/>
                <a:gd name="connsiteX37" fmla="*/ 3987384 w 8347147"/>
                <a:gd name="connsiteY37" fmla="*/ 106113 h 4048526"/>
                <a:gd name="connsiteX38" fmla="*/ 4062335 w 8347147"/>
                <a:gd name="connsiteY38" fmla="*/ 16172 h 4048526"/>
                <a:gd name="connsiteX39" fmla="*/ 4152276 w 8347147"/>
                <a:gd name="connsiteY39" fmla="*/ 1182 h 4048526"/>
                <a:gd name="connsiteX40" fmla="*/ 4227227 w 8347147"/>
                <a:gd name="connsiteY40" fmla="*/ 31162 h 4048526"/>
                <a:gd name="connsiteX41" fmla="*/ 4257207 w 8347147"/>
                <a:gd name="connsiteY41" fmla="*/ 91123 h 4048526"/>
                <a:gd name="connsiteX42" fmla="*/ 4332158 w 8347147"/>
                <a:gd name="connsiteY42" fmla="*/ 196054 h 4048526"/>
                <a:gd name="connsiteX43" fmla="*/ 4422099 w 8347147"/>
                <a:gd name="connsiteY43" fmla="*/ 330966 h 4048526"/>
                <a:gd name="connsiteX44" fmla="*/ 4497050 w 8347147"/>
                <a:gd name="connsiteY44" fmla="*/ 480867 h 4048526"/>
                <a:gd name="connsiteX45" fmla="*/ 4542020 w 8347147"/>
                <a:gd name="connsiteY45" fmla="*/ 675739 h 4048526"/>
                <a:gd name="connsiteX46" fmla="*/ 4601981 w 8347147"/>
                <a:gd name="connsiteY46" fmla="*/ 885602 h 4048526"/>
                <a:gd name="connsiteX47" fmla="*/ 4691922 w 8347147"/>
                <a:gd name="connsiteY47" fmla="*/ 1095464 h 4048526"/>
                <a:gd name="connsiteX48" fmla="*/ 4766873 w 8347147"/>
                <a:gd name="connsiteY48" fmla="*/ 1335307 h 4048526"/>
                <a:gd name="connsiteX49" fmla="*/ 4811843 w 8347147"/>
                <a:gd name="connsiteY49" fmla="*/ 1575149 h 4048526"/>
                <a:gd name="connsiteX50" fmla="*/ 4916774 w 8347147"/>
                <a:gd name="connsiteY50" fmla="*/ 1829982 h 4048526"/>
                <a:gd name="connsiteX51" fmla="*/ 4976735 w 8347147"/>
                <a:gd name="connsiteY51" fmla="*/ 2099805 h 4048526"/>
                <a:gd name="connsiteX52" fmla="*/ 5006715 w 8347147"/>
                <a:gd name="connsiteY52" fmla="*/ 2279687 h 4048526"/>
                <a:gd name="connsiteX53" fmla="*/ 5096656 w 8347147"/>
                <a:gd name="connsiteY53" fmla="*/ 2534520 h 4048526"/>
                <a:gd name="connsiteX54" fmla="*/ 5171607 w 8347147"/>
                <a:gd name="connsiteY54" fmla="*/ 2714402 h 4048526"/>
                <a:gd name="connsiteX55" fmla="*/ 5261548 w 8347147"/>
                <a:gd name="connsiteY55" fmla="*/ 2909274 h 4048526"/>
                <a:gd name="connsiteX56" fmla="*/ 5306518 w 8347147"/>
                <a:gd name="connsiteY56" fmla="*/ 3059175 h 4048526"/>
                <a:gd name="connsiteX57" fmla="*/ 5366479 w 8347147"/>
                <a:gd name="connsiteY57" fmla="*/ 3239057 h 4048526"/>
                <a:gd name="connsiteX58" fmla="*/ 5456420 w 8347147"/>
                <a:gd name="connsiteY58" fmla="*/ 3358979 h 4048526"/>
                <a:gd name="connsiteX59" fmla="*/ 5531371 w 8347147"/>
                <a:gd name="connsiteY59" fmla="*/ 3478900 h 4048526"/>
                <a:gd name="connsiteX60" fmla="*/ 5576341 w 8347147"/>
                <a:gd name="connsiteY60" fmla="*/ 3568841 h 4048526"/>
                <a:gd name="connsiteX61" fmla="*/ 5681273 w 8347147"/>
                <a:gd name="connsiteY61" fmla="*/ 3688762 h 4048526"/>
                <a:gd name="connsiteX62" fmla="*/ 5726243 w 8347147"/>
                <a:gd name="connsiteY62" fmla="*/ 3748723 h 4048526"/>
                <a:gd name="connsiteX63" fmla="*/ 5786204 w 8347147"/>
                <a:gd name="connsiteY63" fmla="*/ 3793693 h 4048526"/>
                <a:gd name="connsiteX64" fmla="*/ 5861154 w 8347147"/>
                <a:gd name="connsiteY64" fmla="*/ 3838664 h 4048526"/>
                <a:gd name="connsiteX65" fmla="*/ 5921115 w 8347147"/>
                <a:gd name="connsiteY65" fmla="*/ 3868644 h 4048526"/>
                <a:gd name="connsiteX66" fmla="*/ 5996066 w 8347147"/>
                <a:gd name="connsiteY66" fmla="*/ 3928605 h 4048526"/>
                <a:gd name="connsiteX67" fmla="*/ 6056027 w 8347147"/>
                <a:gd name="connsiteY67" fmla="*/ 3958585 h 4048526"/>
                <a:gd name="connsiteX68" fmla="*/ 6115987 w 8347147"/>
                <a:gd name="connsiteY68" fmla="*/ 3943595 h 4048526"/>
                <a:gd name="connsiteX69" fmla="*/ 6220918 w 8347147"/>
                <a:gd name="connsiteY69" fmla="*/ 3973575 h 4048526"/>
                <a:gd name="connsiteX70" fmla="*/ 6310859 w 8347147"/>
                <a:gd name="connsiteY70" fmla="*/ 3988566 h 4048526"/>
                <a:gd name="connsiteX71" fmla="*/ 6520722 w 8347147"/>
                <a:gd name="connsiteY71" fmla="*/ 4018546 h 4048526"/>
                <a:gd name="connsiteX72" fmla="*/ 6730584 w 8347147"/>
                <a:gd name="connsiteY72" fmla="*/ 4033536 h 4048526"/>
                <a:gd name="connsiteX73" fmla="*/ 6955436 w 8347147"/>
                <a:gd name="connsiteY73" fmla="*/ 4033536 h 4048526"/>
                <a:gd name="connsiteX74" fmla="*/ 7210269 w 8347147"/>
                <a:gd name="connsiteY74" fmla="*/ 4018546 h 4048526"/>
                <a:gd name="connsiteX75" fmla="*/ 7420132 w 8347147"/>
                <a:gd name="connsiteY75" fmla="*/ 4033536 h 4048526"/>
                <a:gd name="connsiteX76" fmla="*/ 7659974 w 8347147"/>
                <a:gd name="connsiteY76" fmla="*/ 4033536 h 4048526"/>
                <a:gd name="connsiteX77" fmla="*/ 7854846 w 8347147"/>
                <a:gd name="connsiteY77" fmla="*/ 4033536 h 4048526"/>
                <a:gd name="connsiteX78" fmla="*/ 8064709 w 8347147"/>
                <a:gd name="connsiteY78" fmla="*/ 4018546 h 4048526"/>
                <a:gd name="connsiteX79" fmla="*/ 8229600 w 8347147"/>
                <a:gd name="connsiteY79" fmla="*/ 3973575 h 4048526"/>
                <a:gd name="connsiteX80" fmla="*/ 8186035 w 8347147"/>
                <a:gd name="connsiteY80" fmla="*/ 4033536 h 4048526"/>
                <a:gd name="connsiteX81" fmla="*/ 8346555 w 8347147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8064709 w 8408651"/>
                <a:gd name="connsiteY78" fmla="*/ 4018546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7998034 w 8408651"/>
                <a:gd name="connsiteY78" fmla="*/ 4009021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10600"/>
                <a:gd name="connsiteY0" fmla="*/ 4033536 h 4048526"/>
                <a:gd name="connsiteX1" fmla="*/ 539646 w 8410600"/>
                <a:gd name="connsiteY1" fmla="*/ 4033536 h 4048526"/>
                <a:gd name="connsiteX2" fmla="*/ 989351 w 8410600"/>
                <a:gd name="connsiteY2" fmla="*/ 4048526 h 4048526"/>
                <a:gd name="connsiteX3" fmla="*/ 1409076 w 8410600"/>
                <a:gd name="connsiteY3" fmla="*/ 4048526 h 4048526"/>
                <a:gd name="connsiteX4" fmla="*/ 1648918 w 8410600"/>
                <a:gd name="connsiteY4" fmla="*/ 4033536 h 4048526"/>
                <a:gd name="connsiteX5" fmla="*/ 1723869 w 8410600"/>
                <a:gd name="connsiteY5" fmla="*/ 4033536 h 4048526"/>
                <a:gd name="connsiteX6" fmla="*/ 1843791 w 8410600"/>
                <a:gd name="connsiteY6" fmla="*/ 4033536 h 4048526"/>
                <a:gd name="connsiteX7" fmla="*/ 1963712 w 8410600"/>
                <a:gd name="connsiteY7" fmla="*/ 4033536 h 4048526"/>
                <a:gd name="connsiteX8" fmla="*/ 2068643 w 8410600"/>
                <a:gd name="connsiteY8" fmla="*/ 4018546 h 4048526"/>
                <a:gd name="connsiteX9" fmla="*/ 2158584 w 8410600"/>
                <a:gd name="connsiteY9" fmla="*/ 3988566 h 4048526"/>
                <a:gd name="connsiteX10" fmla="*/ 2233535 w 8410600"/>
                <a:gd name="connsiteY10" fmla="*/ 3958585 h 4048526"/>
                <a:gd name="connsiteX11" fmla="*/ 2293495 w 8410600"/>
                <a:gd name="connsiteY11" fmla="*/ 3928605 h 4048526"/>
                <a:gd name="connsiteX12" fmla="*/ 2353456 w 8410600"/>
                <a:gd name="connsiteY12" fmla="*/ 3913615 h 4048526"/>
                <a:gd name="connsiteX13" fmla="*/ 2428407 w 8410600"/>
                <a:gd name="connsiteY13" fmla="*/ 3868644 h 4048526"/>
                <a:gd name="connsiteX14" fmla="*/ 2503358 w 8410600"/>
                <a:gd name="connsiteY14" fmla="*/ 3823674 h 4048526"/>
                <a:gd name="connsiteX15" fmla="*/ 2563318 w 8410600"/>
                <a:gd name="connsiteY15" fmla="*/ 3778703 h 4048526"/>
                <a:gd name="connsiteX16" fmla="*/ 2638269 w 8410600"/>
                <a:gd name="connsiteY16" fmla="*/ 3688762 h 4048526"/>
                <a:gd name="connsiteX17" fmla="*/ 2683240 w 8410600"/>
                <a:gd name="connsiteY17" fmla="*/ 3643792 h 4048526"/>
                <a:gd name="connsiteX18" fmla="*/ 2758191 w 8410600"/>
                <a:gd name="connsiteY18" fmla="*/ 3508880 h 4048526"/>
                <a:gd name="connsiteX19" fmla="*/ 2833141 w 8410600"/>
                <a:gd name="connsiteY19" fmla="*/ 3433930 h 4048526"/>
                <a:gd name="connsiteX20" fmla="*/ 2908092 w 8410600"/>
                <a:gd name="connsiteY20" fmla="*/ 3254048 h 4048526"/>
                <a:gd name="connsiteX21" fmla="*/ 2983043 w 8410600"/>
                <a:gd name="connsiteY21" fmla="*/ 3104146 h 4048526"/>
                <a:gd name="connsiteX22" fmla="*/ 3043004 w 8410600"/>
                <a:gd name="connsiteY22" fmla="*/ 2939254 h 4048526"/>
                <a:gd name="connsiteX23" fmla="*/ 3117954 w 8410600"/>
                <a:gd name="connsiteY23" fmla="*/ 2744382 h 4048526"/>
                <a:gd name="connsiteX24" fmla="*/ 3192905 w 8410600"/>
                <a:gd name="connsiteY24" fmla="*/ 2534520 h 4048526"/>
                <a:gd name="connsiteX25" fmla="*/ 3252866 w 8410600"/>
                <a:gd name="connsiteY25" fmla="*/ 2324657 h 4048526"/>
                <a:gd name="connsiteX26" fmla="*/ 3342807 w 8410600"/>
                <a:gd name="connsiteY26" fmla="*/ 2084815 h 4048526"/>
                <a:gd name="connsiteX27" fmla="*/ 3357797 w 8410600"/>
                <a:gd name="connsiteY27" fmla="*/ 1934913 h 4048526"/>
                <a:gd name="connsiteX28" fmla="*/ 3387777 w 8410600"/>
                <a:gd name="connsiteY28" fmla="*/ 1859962 h 4048526"/>
                <a:gd name="connsiteX29" fmla="*/ 3477718 w 8410600"/>
                <a:gd name="connsiteY29" fmla="*/ 1575149 h 4048526"/>
                <a:gd name="connsiteX30" fmla="*/ 3522689 w 8410600"/>
                <a:gd name="connsiteY30" fmla="*/ 1380277 h 4048526"/>
                <a:gd name="connsiteX31" fmla="*/ 3582650 w 8410600"/>
                <a:gd name="connsiteY31" fmla="*/ 1140434 h 4048526"/>
                <a:gd name="connsiteX32" fmla="*/ 3672591 w 8410600"/>
                <a:gd name="connsiteY32" fmla="*/ 885602 h 4048526"/>
                <a:gd name="connsiteX33" fmla="*/ 3732551 w 8410600"/>
                <a:gd name="connsiteY33" fmla="*/ 690730 h 4048526"/>
                <a:gd name="connsiteX34" fmla="*/ 3807502 w 8410600"/>
                <a:gd name="connsiteY34" fmla="*/ 480867 h 4048526"/>
                <a:gd name="connsiteX35" fmla="*/ 3867463 w 8410600"/>
                <a:gd name="connsiteY35" fmla="*/ 330966 h 4048526"/>
                <a:gd name="connsiteX36" fmla="*/ 3942413 w 8410600"/>
                <a:gd name="connsiteY36" fmla="*/ 211044 h 4048526"/>
                <a:gd name="connsiteX37" fmla="*/ 3987384 w 8410600"/>
                <a:gd name="connsiteY37" fmla="*/ 106113 h 4048526"/>
                <a:gd name="connsiteX38" fmla="*/ 4062335 w 8410600"/>
                <a:gd name="connsiteY38" fmla="*/ 16172 h 4048526"/>
                <a:gd name="connsiteX39" fmla="*/ 4152276 w 8410600"/>
                <a:gd name="connsiteY39" fmla="*/ 1182 h 4048526"/>
                <a:gd name="connsiteX40" fmla="*/ 4227227 w 8410600"/>
                <a:gd name="connsiteY40" fmla="*/ 31162 h 4048526"/>
                <a:gd name="connsiteX41" fmla="*/ 4257207 w 8410600"/>
                <a:gd name="connsiteY41" fmla="*/ 91123 h 4048526"/>
                <a:gd name="connsiteX42" fmla="*/ 4332158 w 8410600"/>
                <a:gd name="connsiteY42" fmla="*/ 196054 h 4048526"/>
                <a:gd name="connsiteX43" fmla="*/ 4422099 w 8410600"/>
                <a:gd name="connsiteY43" fmla="*/ 330966 h 4048526"/>
                <a:gd name="connsiteX44" fmla="*/ 4497050 w 8410600"/>
                <a:gd name="connsiteY44" fmla="*/ 480867 h 4048526"/>
                <a:gd name="connsiteX45" fmla="*/ 4542020 w 8410600"/>
                <a:gd name="connsiteY45" fmla="*/ 675739 h 4048526"/>
                <a:gd name="connsiteX46" fmla="*/ 4601981 w 8410600"/>
                <a:gd name="connsiteY46" fmla="*/ 885602 h 4048526"/>
                <a:gd name="connsiteX47" fmla="*/ 4691922 w 8410600"/>
                <a:gd name="connsiteY47" fmla="*/ 1095464 h 4048526"/>
                <a:gd name="connsiteX48" fmla="*/ 4766873 w 8410600"/>
                <a:gd name="connsiteY48" fmla="*/ 1335307 h 4048526"/>
                <a:gd name="connsiteX49" fmla="*/ 4811843 w 8410600"/>
                <a:gd name="connsiteY49" fmla="*/ 1575149 h 4048526"/>
                <a:gd name="connsiteX50" fmla="*/ 4916774 w 8410600"/>
                <a:gd name="connsiteY50" fmla="*/ 1829982 h 4048526"/>
                <a:gd name="connsiteX51" fmla="*/ 4976735 w 8410600"/>
                <a:gd name="connsiteY51" fmla="*/ 2099805 h 4048526"/>
                <a:gd name="connsiteX52" fmla="*/ 5006715 w 8410600"/>
                <a:gd name="connsiteY52" fmla="*/ 2279687 h 4048526"/>
                <a:gd name="connsiteX53" fmla="*/ 5096656 w 8410600"/>
                <a:gd name="connsiteY53" fmla="*/ 2534520 h 4048526"/>
                <a:gd name="connsiteX54" fmla="*/ 5171607 w 8410600"/>
                <a:gd name="connsiteY54" fmla="*/ 2714402 h 4048526"/>
                <a:gd name="connsiteX55" fmla="*/ 5261548 w 8410600"/>
                <a:gd name="connsiteY55" fmla="*/ 2909274 h 4048526"/>
                <a:gd name="connsiteX56" fmla="*/ 5306518 w 8410600"/>
                <a:gd name="connsiteY56" fmla="*/ 3059175 h 4048526"/>
                <a:gd name="connsiteX57" fmla="*/ 5366479 w 8410600"/>
                <a:gd name="connsiteY57" fmla="*/ 3239057 h 4048526"/>
                <a:gd name="connsiteX58" fmla="*/ 5456420 w 8410600"/>
                <a:gd name="connsiteY58" fmla="*/ 3358979 h 4048526"/>
                <a:gd name="connsiteX59" fmla="*/ 5531371 w 8410600"/>
                <a:gd name="connsiteY59" fmla="*/ 3478900 h 4048526"/>
                <a:gd name="connsiteX60" fmla="*/ 5576341 w 8410600"/>
                <a:gd name="connsiteY60" fmla="*/ 3568841 h 4048526"/>
                <a:gd name="connsiteX61" fmla="*/ 5681273 w 8410600"/>
                <a:gd name="connsiteY61" fmla="*/ 3688762 h 4048526"/>
                <a:gd name="connsiteX62" fmla="*/ 5726243 w 8410600"/>
                <a:gd name="connsiteY62" fmla="*/ 3748723 h 4048526"/>
                <a:gd name="connsiteX63" fmla="*/ 5786204 w 8410600"/>
                <a:gd name="connsiteY63" fmla="*/ 3793693 h 4048526"/>
                <a:gd name="connsiteX64" fmla="*/ 5861154 w 8410600"/>
                <a:gd name="connsiteY64" fmla="*/ 3838664 h 4048526"/>
                <a:gd name="connsiteX65" fmla="*/ 5921115 w 8410600"/>
                <a:gd name="connsiteY65" fmla="*/ 3868644 h 4048526"/>
                <a:gd name="connsiteX66" fmla="*/ 5996066 w 8410600"/>
                <a:gd name="connsiteY66" fmla="*/ 3928605 h 4048526"/>
                <a:gd name="connsiteX67" fmla="*/ 6056027 w 8410600"/>
                <a:gd name="connsiteY67" fmla="*/ 3958585 h 4048526"/>
                <a:gd name="connsiteX68" fmla="*/ 6115987 w 8410600"/>
                <a:gd name="connsiteY68" fmla="*/ 3943595 h 4048526"/>
                <a:gd name="connsiteX69" fmla="*/ 6220918 w 8410600"/>
                <a:gd name="connsiteY69" fmla="*/ 3973575 h 4048526"/>
                <a:gd name="connsiteX70" fmla="*/ 6310859 w 8410600"/>
                <a:gd name="connsiteY70" fmla="*/ 3988566 h 4048526"/>
                <a:gd name="connsiteX71" fmla="*/ 6520722 w 8410600"/>
                <a:gd name="connsiteY71" fmla="*/ 4018546 h 4048526"/>
                <a:gd name="connsiteX72" fmla="*/ 6730584 w 8410600"/>
                <a:gd name="connsiteY72" fmla="*/ 4033536 h 4048526"/>
                <a:gd name="connsiteX73" fmla="*/ 6955436 w 8410600"/>
                <a:gd name="connsiteY73" fmla="*/ 4033536 h 4048526"/>
                <a:gd name="connsiteX74" fmla="*/ 7210269 w 8410600"/>
                <a:gd name="connsiteY74" fmla="*/ 4018546 h 4048526"/>
                <a:gd name="connsiteX75" fmla="*/ 7420132 w 8410600"/>
                <a:gd name="connsiteY75" fmla="*/ 4033536 h 4048526"/>
                <a:gd name="connsiteX76" fmla="*/ 7659974 w 8410600"/>
                <a:gd name="connsiteY76" fmla="*/ 4033536 h 4048526"/>
                <a:gd name="connsiteX77" fmla="*/ 7854846 w 8410600"/>
                <a:gd name="connsiteY77" fmla="*/ 4033536 h 4048526"/>
                <a:gd name="connsiteX78" fmla="*/ 7998034 w 8410600"/>
                <a:gd name="connsiteY78" fmla="*/ 4009021 h 4048526"/>
                <a:gd name="connsiteX79" fmla="*/ 8191500 w 8410600"/>
                <a:gd name="connsiteY79" fmla="*/ 4011675 h 4048526"/>
                <a:gd name="connsiteX80" fmla="*/ 8405110 w 8410600"/>
                <a:gd name="connsiteY80" fmla="*/ 3947811 h 4048526"/>
                <a:gd name="connsiteX81" fmla="*/ 8346555 w 8410600"/>
                <a:gd name="connsiteY81" fmla="*/ 3999496 h 4048526"/>
                <a:gd name="connsiteX0" fmla="*/ 0 w 8407031"/>
                <a:gd name="connsiteY0" fmla="*/ 4033536 h 4048526"/>
                <a:gd name="connsiteX1" fmla="*/ 539646 w 8407031"/>
                <a:gd name="connsiteY1" fmla="*/ 4033536 h 4048526"/>
                <a:gd name="connsiteX2" fmla="*/ 989351 w 8407031"/>
                <a:gd name="connsiteY2" fmla="*/ 4048526 h 4048526"/>
                <a:gd name="connsiteX3" fmla="*/ 1409076 w 8407031"/>
                <a:gd name="connsiteY3" fmla="*/ 4048526 h 4048526"/>
                <a:gd name="connsiteX4" fmla="*/ 1648918 w 8407031"/>
                <a:gd name="connsiteY4" fmla="*/ 4033536 h 4048526"/>
                <a:gd name="connsiteX5" fmla="*/ 1723869 w 8407031"/>
                <a:gd name="connsiteY5" fmla="*/ 4033536 h 4048526"/>
                <a:gd name="connsiteX6" fmla="*/ 1843791 w 8407031"/>
                <a:gd name="connsiteY6" fmla="*/ 4033536 h 4048526"/>
                <a:gd name="connsiteX7" fmla="*/ 1963712 w 8407031"/>
                <a:gd name="connsiteY7" fmla="*/ 4033536 h 4048526"/>
                <a:gd name="connsiteX8" fmla="*/ 2068643 w 8407031"/>
                <a:gd name="connsiteY8" fmla="*/ 4018546 h 4048526"/>
                <a:gd name="connsiteX9" fmla="*/ 2158584 w 8407031"/>
                <a:gd name="connsiteY9" fmla="*/ 3988566 h 4048526"/>
                <a:gd name="connsiteX10" fmla="*/ 2233535 w 8407031"/>
                <a:gd name="connsiteY10" fmla="*/ 3958585 h 4048526"/>
                <a:gd name="connsiteX11" fmla="*/ 2293495 w 8407031"/>
                <a:gd name="connsiteY11" fmla="*/ 3928605 h 4048526"/>
                <a:gd name="connsiteX12" fmla="*/ 2353456 w 8407031"/>
                <a:gd name="connsiteY12" fmla="*/ 3913615 h 4048526"/>
                <a:gd name="connsiteX13" fmla="*/ 2428407 w 8407031"/>
                <a:gd name="connsiteY13" fmla="*/ 3868644 h 4048526"/>
                <a:gd name="connsiteX14" fmla="*/ 2503358 w 8407031"/>
                <a:gd name="connsiteY14" fmla="*/ 3823674 h 4048526"/>
                <a:gd name="connsiteX15" fmla="*/ 2563318 w 8407031"/>
                <a:gd name="connsiteY15" fmla="*/ 3778703 h 4048526"/>
                <a:gd name="connsiteX16" fmla="*/ 2638269 w 8407031"/>
                <a:gd name="connsiteY16" fmla="*/ 3688762 h 4048526"/>
                <a:gd name="connsiteX17" fmla="*/ 2683240 w 8407031"/>
                <a:gd name="connsiteY17" fmla="*/ 3643792 h 4048526"/>
                <a:gd name="connsiteX18" fmla="*/ 2758191 w 8407031"/>
                <a:gd name="connsiteY18" fmla="*/ 3508880 h 4048526"/>
                <a:gd name="connsiteX19" fmla="*/ 2833141 w 8407031"/>
                <a:gd name="connsiteY19" fmla="*/ 3433930 h 4048526"/>
                <a:gd name="connsiteX20" fmla="*/ 2908092 w 8407031"/>
                <a:gd name="connsiteY20" fmla="*/ 3254048 h 4048526"/>
                <a:gd name="connsiteX21" fmla="*/ 2983043 w 8407031"/>
                <a:gd name="connsiteY21" fmla="*/ 3104146 h 4048526"/>
                <a:gd name="connsiteX22" fmla="*/ 3043004 w 8407031"/>
                <a:gd name="connsiteY22" fmla="*/ 2939254 h 4048526"/>
                <a:gd name="connsiteX23" fmla="*/ 3117954 w 8407031"/>
                <a:gd name="connsiteY23" fmla="*/ 2744382 h 4048526"/>
                <a:gd name="connsiteX24" fmla="*/ 3192905 w 8407031"/>
                <a:gd name="connsiteY24" fmla="*/ 2534520 h 4048526"/>
                <a:gd name="connsiteX25" fmla="*/ 3252866 w 8407031"/>
                <a:gd name="connsiteY25" fmla="*/ 2324657 h 4048526"/>
                <a:gd name="connsiteX26" fmla="*/ 3342807 w 8407031"/>
                <a:gd name="connsiteY26" fmla="*/ 2084815 h 4048526"/>
                <a:gd name="connsiteX27" fmla="*/ 3357797 w 8407031"/>
                <a:gd name="connsiteY27" fmla="*/ 1934913 h 4048526"/>
                <a:gd name="connsiteX28" fmla="*/ 3387777 w 8407031"/>
                <a:gd name="connsiteY28" fmla="*/ 1859962 h 4048526"/>
                <a:gd name="connsiteX29" fmla="*/ 3477718 w 8407031"/>
                <a:gd name="connsiteY29" fmla="*/ 1575149 h 4048526"/>
                <a:gd name="connsiteX30" fmla="*/ 3522689 w 8407031"/>
                <a:gd name="connsiteY30" fmla="*/ 1380277 h 4048526"/>
                <a:gd name="connsiteX31" fmla="*/ 3582650 w 8407031"/>
                <a:gd name="connsiteY31" fmla="*/ 1140434 h 4048526"/>
                <a:gd name="connsiteX32" fmla="*/ 3672591 w 8407031"/>
                <a:gd name="connsiteY32" fmla="*/ 885602 h 4048526"/>
                <a:gd name="connsiteX33" fmla="*/ 3732551 w 8407031"/>
                <a:gd name="connsiteY33" fmla="*/ 690730 h 4048526"/>
                <a:gd name="connsiteX34" fmla="*/ 3807502 w 8407031"/>
                <a:gd name="connsiteY34" fmla="*/ 480867 h 4048526"/>
                <a:gd name="connsiteX35" fmla="*/ 3867463 w 8407031"/>
                <a:gd name="connsiteY35" fmla="*/ 330966 h 4048526"/>
                <a:gd name="connsiteX36" fmla="*/ 3942413 w 8407031"/>
                <a:gd name="connsiteY36" fmla="*/ 211044 h 4048526"/>
                <a:gd name="connsiteX37" fmla="*/ 3987384 w 8407031"/>
                <a:gd name="connsiteY37" fmla="*/ 106113 h 4048526"/>
                <a:gd name="connsiteX38" fmla="*/ 4062335 w 8407031"/>
                <a:gd name="connsiteY38" fmla="*/ 16172 h 4048526"/>
                <a:gd name="connsiteX39" fmla="*/ 4152276 w 8407031"/>
                <a:gd name="connsiteY39" fmla="*/ 1182 h 4048526"/>
                <a:gd name="connsiteX40" fmla="*/ 4227227 w 8407031"/>
                <a:gd name="connsiteY40" fmla="*/ 31162 h 4048526"/>
                <a:gd name="connsiteX41" fmla="*/ 4257207 w 8407031"/>
                <a:gd name="connsiteY41" fmla="*/ 91123 h 4048526"/>
                <a:gd name="connsiteX42" fmla="*/ 4332158 w 8407031"/>
                <a:gd name="connsiteY42" fmla="*/ 196054 h 4048526"/>
                <a:gd name="connsiteX43" fmla="*/ 4422099 w 8407031"/>
                <a:gd name="connsiteY43" fmla="*/ 330966 h 4048526"/>
                <a:gd name="connsiteX44" fmla="*/ 4497050 w 8407031"/>
                <a:gd name="connsiteY44" fmla="*/ 480867 h 4048526"/>
                <a:gd name="connsiteX45" fmla="*/ 4542020 w 8407031"/>
                <a:gd name="connsiteY45" fmla="*/ 675739 h 4048526"/>
                <a:gd name="connsiteX46" fmla="*/ 4601981 w 8407031"/>
                <a:gd name="connsiteY46" fmla="*/ 885602 h 4048526"/>
                <a:gd name="connsiteX47" fmla="*/ 4691922 w 8407031"/>
                <a:gd name="connsiteY47" fmla="*/ 1095464 h 4048526"/>
                <a:gd name="connsiteX48" fmla="*/ 4766873 w 8407031"/>
                <a:gd name="connsiteY48" fmla="*/ 1335307 h 4048526"/>
                <a:gd name="connsiteX49" fmla="*/ 4811843 w 8407031"/>
                <a:gd name="connsiteY49" fmla="*/ 1575149 h 4048526"/>
                <a:gd name="connsiteX50" fmla="*/ 4916774 w 8407031"/>
                <a:gd name="connsiteY50" fmla="*/ 1829982 h 4048526"/>
                <a:gd name="connsiteX51" fmla="*/ 4976735 w 8407031"/>
                <a:gd name="connsiteY51" fmla="*/ 2099805 h 4048526"/>
                <a:gd name="connsiteX52" fmla="*/ 5006715 w 8407031"/>
                <a:gd name="connsiteY52" fmla="*/ 2279687 h 4048526"/>
                <a:gd name="connsiteX53" fmla="*/ 5096656 w 8407031"/>
                <a:gd name="connsiteY53" fmla="*/ 2534520 h 4048526"/>
                <a:gd name="connsiteX54" fmla="*/ 5171607 w 8407031"/>
                <a:gd name="connsiteY54" fmla="*/ 2714402 h 4048526"/>
                <a:gd name="connsiteX55" fmla="*/ 5261548 w 8407031"/>
                <a:gd name="connsiteY55" fmla="*/ 2909274 h 4048526"/>
                <a:gd name="connsiteX56" fmla="*/ 5306518 w 8407031"/>
                <a:gd name="connsiteY56" fmla="*/ 3059175 h 4048526"/>
                <a:gd name="connsiteX57" fmla="*/ 5366479 w 8407031"/>
                <a:gd name="connsiteY57" fmla="*/ 3239057 h 4048526"/>
                <a:gd name="connsiteX58" fmla="*/ 5456420 w 8407031"/>
                <a:gd name="connsiteY58" fmla="*/ 3358979 h 4048526"/>
                <a:gd name="connsiteX59" fmla="*/ 5531371 w 8407031"/>
                <a:gd name="connsiteY59" fmla="*/ 3478900 h 4048526"/>
                <a:gd name="connsiteX60" fmla="*/ 5576341 w 8407031"/>
                <a:gd name="connsiteY60" fmla="*/ 3568841 h 4048526"/>
                <a:gd name="connsiteX61" fmla="*/ 5681273 w 8407031"/>
                <a:gd name="connsiteY61" fmla="*/ 3688762 h 4048526"/>
                <a:gd name="connsiteX62" fmla="*/ 5726243 w 8407031"/>
                <a:gd name="connsiteY62" fmla="*/ 3748723 h 4048526"/>
                <a:gd name="connsiteX63" fmla="*/ 5786204 w 8407031"/>
                <a:gd name="connsiteY63" fmla="*/ 3793693 h 4048526"/>
                <a:gd name="connsiteX64" fmla="*/ 5861154 w 8407031"/>
                <a:gd name="connsiteY64" fmla="*/ 3838664 h 4048526"/>
                <a:gd name="connsiteX65" fmla="*/ 5921115 w 8407031"/>
                <a:gd name="connsiteY65" fmla="*/ 3868644 h 4048526"/>
                <a:gd name="connsiteX66" fmla="*/ 5996066 w 8407031"/>
                <a:gd name="connsiteY66" fmla="*/ 3928605 h 4048526"/>
                <a:gd name="connsiteX67" fmla="*/ 6056027 w 8407031"/>
                <a:gd name="connsiteY67" fmla="*/ 3958585 h 4048526"/>
                <a:gd name="connsiteX68" fmla="*/ 6115987 w 8407031"/>
                <a:gd name="connsiteY68" fmla="*/ 3943595 h 4048526"/>
                <a:gd name="connsiteX69" fmla="*/ 6220918 w 8407031"/>
                <a:gd name="connsiteY69" fmla="*/ 3973575 h 4048526"/>
                <a:gd name="connsiteX70" fmla="*/ 6310859 w 8407031"/>
                <a:gd name="connsiteY70" fmla="*/ 3988566 h 4048526"/>
                <a:gd name="connsiteX71" fmla="*/ 6520722 w 8407031"/>
                <a:gd name="connsiteY71" fmla="*/ 4018546 h 4048526"/>
                <a:gd name="connsiteX72" fmla="*/ 6730584 w 8407031"/>
                <a:gd name="connsiteY72" fmla="*/ 4033536 h 4048526"/>
                <a:gd name="connsiteX73" fmla="*/ 6955436 w 8407031"/>
                <a:gd name="connsiteY73" fmla="*/ 4033536 h 4048526"/>
                <a:gd name="connsiteX74" fmla="*/ 7210269 w 8407031"/>
                <a:gd name="connsiteY74" fmla="*/ 4018546 h 4048526"/>
                <a:gd name="connsiteX75" fmla="*/ 7420132 w 8407031"/>
                <a:gd name="connsiteY75" fmla="*/ 4033536 h 4048526"/>
                <a:gd name="connsiteX76" fmla="*/ 7659974 w 8407031"/>
                <a:gd name="connsiteY76" fmla="*/ 4033536 h 4048526"/>
                <a:gd name="connsiteX77" fmla="*/ 7854846 w 8407031"/>
                <a:gd name="connsiteY77" fmla="*/ 4033536 h 4048526"/>
                <a:gd name="connsiteX78" fmla="*/ 7998034 w 8407031"/>
                <a:gd name="connsiteY78" fmla="*/ 4009021 h 4048526"/>
                <a:gd name="connsiteX79" fmla="*/ 8191500 w 8407031"/>
                <a:gd name="connsiteY79" fmla="*/ 4011675 h 4048526"/>
                <a:gd name="connsiteX80" fmla="*/ 8405110 w 8407031"/>
                <a:gd name="connsiteY80" fmla="*/ 3947811 h 4048526"/>
                <a:gd name="connsiteX81" fmla="*/ 8298930 w 8407031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32158 w 8397664"/>
                <a:gd name="connsiteY42" fmla="*/ 1960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17141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30556 w 8397664"/>
                <a:gd name="connsiteY46" fmla="*/ 8475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60733 w 8397664"/>
                <a:gd name="connsiteY42" fmla="*/ 24844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5192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097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64696 w 8397664"/>
                <a:gd name="connsiteY78" fmla="*/ 4032834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401367"/>
                <a:gd name="connsiteY0" fmla="*/ 4033536 h 4048526"/>
                <a:gd name="connsiteX1" fmla="*/ 539646 w 8401367"/>
                <a:gd name="connsiteY1" fmla="*/ 4033536 h 4048526"/>
                <a:gd name="connsiteX2" fmla="*/ 989351 w 8401367"/>
                <a:gd name="connsiteY2" fmla="*/ 4048526 h 4048526"/>
                <a:gd name="connsiteX3" fmla="*/ 1409076 w 8401367"/>
                <a:gd name="connsiteY3" fmla="*/ 4048526 h 4048526"/>
                <a:gd name="connsiteX4" fmla="*/ 1648918 w 8401367"/>
                <a:gd name="connsiteY4" fmla="*/ 4033536 h 4048526"/>
                <a:gd name="connsiteX5" fmla="*/ 1723869 w 8401367"/>
                <a:gd name="connsiteY5" fmla="*/ 4033536 h 4048526"/>
                <a:gd name="connsiteX6" fmla="*/ 1843791 w 8401367"/>
                <a:gd name="connsiteY6" fmla="*/ 4033536 h 4048526"/>
                <a:gd name="connsiteX7" fmla="*/ 1963712 w 8401367"/>
                <a:gd name="connsiteY7" fmla="*/ 4033536 h 4048526"/>
                <a:gd name="connsiteX8" fmla="*/ 2068643 w 8401367"/>
                <a:gd name="connsiteY8" fmla="*/ 4018546 h 4048526"/>
                <a:gd name="connsiteX9" fmla="*/ 2158584 w 8401367"/>
                <a:gd name="connsiteY9" fmla="*/ 3988566 h 4048526"/>
                <a:gd name="connsiteX10" fmla="*/ 2233535 w 8401367"/>
                <a:gd name="connsiteY10" fmla="*/ 3958585 h 4048526"/>
                <a:gd name="connsiteX11" fmla="*/ 2293495 w 8401367"/>
                <a:gd name="connsiteY11" fmla="*/ 3928605 h 4048526"/>
                <a:gd name="connsiteX12" fmla="*/ 2353456 w 8401367"/>
                <a:gd name="connsiteY12" fmla="*/ 3913615 h 4048526"/>
                <a:gd name="connsiteX13" fmla="*/ 2428407 w 8401367"/>
                <a:gd name="connsiteY13" fmla="*/ 3868644 h 4048526"/>
                <a:gd name="connsiteX14" fmla="*/ 2503358 w 8401367"/>
                <a:gd name="connsiteY14" fmla="*/ 3823674 h 4048526"/>
                <a:gd name="connsiteX15" fmla="*/ 2563318 w 8401367"/>
                <a:gd name="connsiteY15" fmla="*/ 3778703 h 4048526"/>
                <a:gd name="connsiteX16" fmla="*/ 2638269 w 8401367"/>
                <a:gd name="connsiteY16" fmla="*/ 3688762 h 4048526"/>
                <a:gd name="connsiteX17" fmla="*/ 2683240 w 8401367"/>
                <a:gd name="connsiteY17" fmla="*/ 3643792 h 4048526"/>
                <a:gd name="connsiteX18" fmla="*/ 2758191 w 8401367"/>
                <a:gd name="connsiteY18" fmla="*/ 3508880 h 4048526"/>
                <a:gd name="connsiteX19" fmla="*/ 2833141 w 8401367"/>
                <a:gd name="connsiteY19" fmla="*/ 3433930 h 4048526"/>
                <a:gd name="connsiteX20" fmla="*/ 2908092 w 8401367"/>
                <a:gd name="connsiteY20" fmla="*/ 3254048 h 4048526"/>
                <a:gd name="connsiteX21" fmla="*/ 2983043 w 8401367"/>
                <a:gd name="connsiteY21" fmla="*/ 3104146 h 4048526"/>
                <a:gd name="connsiteX22" fmla="*/ 3043004 w 8401367"/>
                <a:gd name="connsiteY22" fmla="*/ 2939254 h 4048526"/>
                <a:gd name="connsiteX23" fmla="*/ 3117954 w 8401367"/>
                <a:gd name="connsiteY23" fmla="*/ 2744382 h 4048526"/>
                <a:gd name="connsiteX24" fmla="*/ 3192905 w 8401367"/>
                <a:gd name="connsiteY24" fmla="*/ 2534520 h 4048526"/>
                <a:gd name="connsiteX25" fmla="*/ 3252866 w 8401367"/>
                <a:gd name="connsiteY25" fmla="*/ 2324657 h 4048526"/>
                <a:gd name="connsiteX26" fmla="*/ 3314232 w 8401367"/>
                <a:gd name="connsiteY26" fmla="*/ 2113390 h 4048526"/>
                <a:gd name="connsiteX27" fmla="*/ 3357797 w 8401367"/>
                <a:gd name="connsiteY27" fmla="*/ 1934913 h 4048526"/>
                <a:gd name="connsiteX28" fmla="*/ 3416352 w 8401367"/>
                <a:gd name="connsiteY28" fmla="*/ 1774237 h 4048526"/>
                <a:gd name="connsiteX29" fmla="*/ 3477718 w 8401367"/>
                <a:gd name="connsiteY29" fmla="*/ 1575149 h 4048526"/>
                <a:gd name="connsiteX30" fmla="*/ 3522689 w 8401367"/>
                <a:gd name="connsiteY30" fmla="*/ 1380277 h 4048526"/>
                <a:gd name="connsiteX31" fmla="*/ 3582650 w 8401367"/>
                <a:gd name="connsiteY31" fmla="*/ 1140434 h 4048526"/>
                <a:gd name="connsiteX32" fmla="*/ 3672591 w 8401367"/>
                <a:gd name="connsiteY32" fmla="*/ 885602 h 4048526"/>
                <a:gd name="connsiteX33" fmla="*/ 3732551 w 8401367"/>
                <a:gd name="connsiteY33" fmla="*/ 690730 h 4048526"/>
                <a:gd name="connsiteX34" fmla="*/ 3807502 w 8401367"/>
                <a:gd name="connsiteY34" fmla="*/ 480867 h 4048526"/>
                <a:gd name="connsiteX35" fmla="*/ 3867463 w 8401367"/>
                <a:gd name="connsiteY35" fmla="*/ 330966 h 4048526"/>
                <a:gd name="connsiteX36" fmla="*/ 3913838 w 8401367"/>
                <a:gd name="connsiteY36" fmla="*/ 215807 h 4048526"/>
                <a:gd name="connsiteX37" fmla="*/ 3987384 w 8401367"/>
                <a:gd name="connsiteY37" fmla="*/ 106113 h 4048526"/>
                <a:gd name="connsiteX38" fmla="*/ 4062335 w 8401367"/>
                <a:gd name="connsiteY38" fmla="*/ 16172 h 4048526"/>
                <a:gd name="connsiteX39" fmla="*/ 4152276 w 8401367"/>
                <a:gd name="connsiteY39" fmla="*/ 1182 h 4048526"/>
                <a:gd name="connsiteX40" fmla="*/ 4227227 w 8401367"/>
                <a:gd name="connsiteY40" fmla="*/ 31162 h 4048526"/>
                <a:gd name="connsiteX41" fmla="*/ 4295307 w 8401367"/>
                <a:gd name="connsiteY41" fmla="*/ 119698 h 4048526"/>
                <a:gd name="connsiteX42" fmla="*/ 4370258 w 8401367"/>
                <a:gd name="connsiteY42" fmla="*/ 229391 h 4048526"/>
                <a:gd name="connsiteX43" fmla="*/ 4426862 w 8401367"/>
                <a:gd name="connsiteY43" fmla="*/ 345253 h 4048526"/>
                <a:gd name="connsiteX44" fmla="*/ 4478000 w 8401367"/>
                <a:gd name="connsiteY44" fmla="*/ 480867 h 4048526"/>
                <a:gd name="connsiteX45" fmla="*/ 4551545 w 8401367"/>
                <a:gd name="connsiteY45" fmla="*/ 680502 h 4048526"/>
                <a:gd name="connsiteX46" fmla="*/ 4621031 w 8401367"/>
                <a:gd name="connsiteY46" fmla="*/ 866552 h 4048526"/>
                <a:gd name="connsiteX47" fmla="*/ 4691922 w 8401367"/>
                <a:gd name="connsiteY47" fmla="*/ 1095464 h 4048526"/>
                <a:gd name="connsiteX48" fmla="*/ 4766873 w 8401367"/>
                <a:gd name="connsiteY48" fmla="*/ 1335307 h 4048526"/>
                <a:gd name="connsiteX49" fmla="*/ 4849943 w 8401367"/>
                <a:gd name="connsiteY49" fmla="*/ 1594199 h 4048526"/>
                <a:gd name="connsiteX50" fmla="*/ 4916774 w 8401367"/>
                <a:gd name="connsiteY50" fmla="*/ 1829982 h 4048526"/>
                <a:gd name="connsiteX51" fmla="*/ 4976735 w 8401367"/>
                <a:gd name="connsiteY51" fmla="*/ 2099805 h 4048526"/>
                <a:gd name="connsiteX52" fmla="*/ 5025765 w 8401367"/>
                <a:gd name="connsiteY52" fmla="*/ 2298737 h 4048526"/>
                <a:gd name="connsiteX53" fmla="*/ 5110943 w 8401367"/>
                <a:gd name="connsiteY53" fmla="*/ 2529758 h 4048526"/>
                <a:gd name="connsiteX54" fmla="*/ 5171607 w 8401367"/>
                <a:gd name="connsiteY54" fmla="*/ 2714402 h 4048526"/>
                <a:gd name="connsiteX55" fmla="*/ 5242498 w 8401367"/>
                <a:gd name="connsiteY55" fmla="*/ 2890224 h 4048526"/>
                <a:gd name="connsiteX56" fmla="*/ 5306518 w 8401367"/>
                <a:gd name="connsiteY56" fmla="*/ 3059175 h 4048526"/>
                <a:gd name="connsiteX57" fmla="*/ 5366479 w 8401367"/>
                <a:gd name="connsiteY57" fmla="*/ 3210482 h 4048526"/>
                <a:gd name="connsiteX58" fmla="*/ 5437370 w 8401367"/>
                <a:gd name="connsiteY58" fmla="*/ 3378029 h 4048526"/>
                <a:gd name="connsiteX59" fmla="*/ 5512321 w 8401367"/>
                <a:gd name="connsiteY59" fmla="*/ 3517000 h 4048526"/>
                <a:gd name="connsiteX60" fmla="*/ 5595391 w 8401367"/>
                <a:gd name="connsiteY60" fmla="*/ 3616466 h 4048526"/>
                <a:gd name="connsiteX61" fmla="*/ 5662223 w 8401367"/>
                <a:gd name="connsiteY61" fmla="*/ 3693525 h 4048526"/>
                <a:gd name="connsiteX62" fmla="*/ 5726243 w 8401367"/>
                <a:gd name="connsiteY62" fmla="*/ 3748723 h 4048526"/>
                <a:gd name="connsiteX63" fmla="*/ 5786204 w 8401367"/>
                <a:gd name="connsiteY63" fmla="*/ 3793693 h 4048526"/>
                <a:gd name="connsiteX64" fmla="*/ 5861154 w 8401367"/>
                <a:gd name="connsiteY64" fmla="*/ 3838664 h 4048526"/>
                <a:gd name="connsiteX65" fmla="*/ 5921115 w 8401367"/>
                <a:gd name="connsiteY65" fmla="*/ 3868644 h 4048526"/>
                <a:gd name="connsiteX66" fmla="*/ 5991304 w 8401367"/>
                <a:gd name="connsiteY66" fmla="*/ 3914317 h 4048526"/>
                <a:gd name="connsiteX67" fmla="*/ 6070315 w 8401367"/>
                <a:gd name="connsiteY67" fmla="*/ 3949060 h 4048526"/>
                <a:gd name="connsiteX68" fmla="*/ 6154087 w 8401367"/>
                <a:gd name="connsiteY68" fmla="*/ 3972170 h 4048526"/>
                <a:gd name="connsiteX69" fmla="*/ 6263781 w 8401367"/>
                <a:gd name="connsiteY69" fmla="*/ 4006913 h 4048526"/>
                <a:gd name="connsiteX70" fmla="*/ 6406109 w 8401367"/>
                <a:gd name="connsiteY70" fmla="*/ 4026666 h 4048526"/>
                <a:gd name="connsiteX71" fmla="*/ 6568347 w 8401367"/>
                <a:gd name="connsiteY71" fmla="*/ 4042359 h 4048526"/>
                <a:gd name="connsiteX72" fmla="*/ 6797259 w 8401367"/>
                <a:gd name="connsiteY72" fmla="*/ 4043061 h 4048526"/>
                <a:gd name="connsiteX73" fmla="*/ 6955436 w 8401367"/>
                <a:gd name="connsiteY73" fmla="*/ 4033536 h 4048526"/>
                <a:gd name="connsiteX74" fmla="*/ 7210269 w 8401367"/>
                <a:gd name="connsiteY74" fmla="*/ 4037596 h 4048526"/>
                <a:gd name="connsiteX75" fmla="*/ 7420132 w 8401367"/>
                <a:gd name="connsiteY75" fmla="*/ 4033536 h 4048526"/>
                <a:gd name="connsiteX76" fmla="*/ 7659974 w 8401367"/>
                <a:gd name="connsiteY76" fmla="*/ 4033536 h 4048526"/>
                <a:gd name="connsiteX77" fmla="*/ 7854846 w 8401367"/>
                <a:gd name="connsiteY77" fmla="*/ 4033536 h 4048526"/>
                <a:gd name="connsiteX78" fmla="*/ 7964696 w 8401367"/>
                <a:gd name="connsiteY78" fmla="*/ 4032834 h 4048526"/>
                <a:gd name="connsiteX79" fmla="*/ 8101012 w 8401367"/>
                <a:gd name="connsiteY79" fmla="*/ 4030725 h 4048526"/>
                <a:gd name="connsiteX80" fmla="*/ 8395585 w 8401367"/>
                <a:gd name="connsiteY80" fmla="*/ 3985911 h 4048526"/>
                <a:gd name="connsiteX81" fmla="*/ 8298930 w 8401367"/>
                <a:gd name="connsiteY81" fmla="*/ 3999496 h 4048526"/>
                <a:gd name="connsiteX0" fmla="*/ 0 w 8397162"/>
                <a:gd name="connsiteY0" fmla="*/ 4033536 h 4048526"/>
                <a:gd name="connsiteX1" fmla="*/ 539646 w 8397162"/>
                <a:gd name="connsiteY1" fmla="*/ 4033536 h 4048526"/>
                <a:gd name="connsiteX2" fmla="*/ 989351 w 8397162"/>
                <a:gd name="connsiteY2" fmla="*/ 4048526 h 4048526"/>
                <a:gd name="connsiteX3" fmla="*/ 1409076 w 8397162"/>
                <a:gd name="connsiteY3" fmla="*/ 4048526 h 4048526"/>
                <a:gd name="connsiteX4" fmla="*/ 1648918 w 8397162"/>
                <a:gd name="connsiteY4" fmla="*/ 4033536 h 4048526"/>
                <a:gd name="connsiteX5" fmla="*/ 1723869 w 8397162"/>
                <a:gd name="connsiteY5" fmla="*/ 4033536 h 4048526"/>
                <a:gd name="connsiteX6" fmla="*/ 1843791 w 8397162"/>
                <a:gd name="connsiteY6" fmla="*/ 4033536 h 4048526"/>
                <a:gd name="connsiteX7" fmla="*/ 1963712 w 8397162"/>
                <a:gd name="connsiteY7" fmla="*/ 4033536 h 4048526"/>
                <a:gd name="connsiteX8" fmla="*/ 2068643 w 8397162"/>
                <a:gd name="connsiteY8" fmla="*/ 4018546 h 4048526"/>
                <a:gd name="connsiteX9" fmla="*/ 2158584 w 8397162"/>
                <a:gd name="connsiteY9" fmla="*/ 3988566 h 4048526"/>
                <a:gd name="connsiteX10" fmla="*/ 2233535 w 8397162"/>
                <a:gd name="connsiteY10" fmla="*/ 3958585 h 4048526"/>
                <a:gd name="connsiteX11" fmla="*/ 2293495 w 8397162"/>
                <a:gd name="connsiteY11" fmla="*/ 3928605 h 4048526"/>
                <a:gd name="connsiteX12" fmla="*/ 2353456 w 8397162"/>
                <a:gd name="connsiteY12" fmla="*/ 3913615 h 4048526"/>
                <a:gd name="connsiteX13" fmla="*/ 2428407 w 8397162"/>
                <a:gd name="connsiteY13" fmla="*/ 3868644 h 4048526"/>
                <a:gd name="connsiteX14" fmla="*/ 2503358 w 8397162"/>
                <a:gd name="connsiteY14" fmla="*/ 3823674 h 4048526"/>
                <a:gd name="connsiteX15" fmla="*/ 2563318 w 8397162"/>
                <a:gd name="connsiteY15" fmla="*/ 3778703 h 4048526"/>
                <a:gd name="connsiteX16" fmla="*/ 2638269 w 8397162"/>
                <a:gd name="connsiteY16" fmla="*/ 3688762 h 4048526"/>
                <a:gd name="connsiteX17" fmla="*/ 2683240 w 8397162"/>
                <a:gd name="connsiteY17" fmla="*/ 3643792 h 4048526"/>
                <a:gd name="connsiteX18" fmla="*/ 2758191 w 8397162"/>
                <a:gd name="connsiteY18" fmla="*/ 3508880 h 4048526"/>
                <a:gd name="connsiteX19" fmla="*/ 2833141 w 8397162"/>
                <a:gd name="connsiteY19" fmla="*/ 3433930 h 4048526"/>
                <a:gd name="connsiteX20" fmla="*/ 2908092 w 8397162"/>
                <a:gd name="connsiteY20" fmla="*/ 3254048 h 4048526"/>
                <a:gd name="connsiteX21" fmla="*/ 2983043 w 8397162"/>
                <a:gd name="connsiteY21" fmla="*/ 3104146 h 4048526"/>
                <a:gd name="connsiteX22" fmla="*/ 3043004 w 8397162"/>
                <a:gd name="connsiteY22" fmla="*/ 2939254 h 4048526"/>
                <a:gd name="connsiteX23" fmla="*/ 3117954 w 8397162"/>
                <a:gd name="connsiteY23" fmla="*/ 2744382 h 4048526"/>
                <a:gd name="connsiteX24" fmla="*/ 3192905 w 8397162"/>
                <a:gd name="connsiteY24" fmla="*/ 2534520 h 4048526"/>
                <a:gd name="connsiteX25" fmla="*/ 3252866 w 8397162"/>
                <a:gd name="connsiteY25" fmla="*/ 2324657 h 4048526"/>
                <a:gd name="connsiteX26" fmla="*/ 3314232 w 8397162"/>
                <a:gd name="connsiteY26" fmla="*/ 2113390 h 4048526"/>
                <a:gd name="connsiteX27" fmla="*/ 3357797 w 8397162"/>
                <a:gd name="connsiteY27" fmla="*/ 1934913 h 4048526"/>
                <a:gd name="connsiteX28" fmla="*/ 3416352 w 8397162"/>
                <a:gd name="connsiteY28" fmla="*/ 1774237 h 4048526"/>
                <a:gd name="connsiteX29" fmla="*/ 3477718 w 8397162"/>
                <a:gd name="connsiteY29" fmla="*/ 1575149 h 4048526"/>
                <a:gd name="connsiteX30" fmla="*/ 3522689 w 8397162"/>
                <a:gd name="connsiteY30" fmla="*/ 1380277 h 4048526"/>
                <a:gd name="connsiteX31" fmla="*/ 3582650 w 8397162"/>
                <a:gd name="connsiteY31" fmla="*/ 1140434 h 4048526"/>
                <a:gd name="connsiteX32" fmla="*/ 3672591 w 8397162"/>
                <a:gd name="connsiteY32" fmla="*/ 885602 h 4048526"/>
                <a:gd name="connsiteX33" fmla="*/ 3732551 w 8397162"/>
                <a:gd name="connsiteY33" fmla="*/ 690730 h 4048526"/>
                <a:gd name="connsiteX34" fmla="*/ 3807502 w 8397162"/>
                <a:gd name="connsiteY34" fmla="*/ 480867 h 4048526"/>
                <a:gd name="connsiteX35" fmla="*/ 3867463 w 8397162"/>
                <a:gd name="connsiteY35" fmla="*/ 330966 h 4048526"/>
                <a:gd name="connsiteX36" fmla="*/ 3913838 w 8397162"/>
                <a:gd name="connsiteY36" fmla="*/ 215807 h 4048526"/>
                <a:gd name="connsiteX37" fmla="*/ 3987384 w 8397162"/>
                <a:gd name="connsiteY37" fmla="*/ 106113 h 4048526"/>
                <a:gd name="connsiteX38" fmla="*/ 4062335 w 8397162"/>
                <a:gd name="connsiteY38" fmla="*/ 16172 h 4048526"/>
                <a:gd name="connsiteX39" fmla="*/ 4152276 w 8397162"/>
                <a:gd name="connsiteY39" fmla="*/ 1182 h 4048526"/>
                <a:gd name="connsiteX40" fmla="*/ 4227227 w 8397162"/>
                <a:gd name="connsiteY40" fmla="*/ 31162 h 4048526"/>
                <a:gd name="connsiteX41" fmla="*/ 4295307 w 8397162"/>
                <a:gd name="connsiteY41" fmla="*/ 119698 h 4048526"/>
                <a:gd name="connsiteX42" fmla="*/ 4370258 w 8397162"/>
                <a:gd name="connsiteY42" fmla="*/ 229391 h 4048526"/>
                <a:gd name="connsiteX43" fmla="*/ 4426862 w 8397162"/>
                <a:gd name="connsiteY43" fmla="*/ 345253 h 4048526"/>
                <a:gd name="connsiteX44" fmla="*/ 4478000 w 8397162"/>
                <a:gd name="connsiteY44" fmla="*/ 480867 h 4048526"/>
                <a:gd name="connsiteX45" fmla="*/ 4551545 w 8397162"/>
                <a:gd name="connsiteY45" fmla="*/ 680502 h 4048526"/>
                <a:gd name="connsiteX46" fmla="*/ 4621031 w 8397162"/>
                <a:gd name="connsiteY46" fmla="*/ 866552 h 4048526"/>
                <a:gd name="connsiteX47" fmla="*/ 4691922 w 8397162"/>
                <a:gd name="connsiteY47" fmla="*/ 1095464 h 4048526"/>
                <a:gd name="connsiteX48" fmla="*/ 4766873 w 8397162"/>
                <a:gd name="connsiteY48" fmla="*/ 1335307 h 4048526"/>
                <a:gd name="connsiteX49" fmla="*/ 4849943 w 8397162"/>
                <a:gd name="connsiteY49" fmla="*/ 1594199 h 4048526"/>
                <a:gd name="connsiteX50" fmla="*/ 4916774 w 8397162"/>
                <a:gd name="connsiteY50" fmla="*/ 1829982 h 4048526"/>
                <a:gd name="connsiteX51" fmla="*/ 4976735 w 8397162"/>
                <a:gd name="connsiteY51" fmla="*/ 2099805 h 4048526"/>
                <a:gd name="connsiteX52" fmla="*/ 5025765 w 8397162"/>
                <a:gd name="connsiteY52" fmla="*/ 2298737 h 4048526"/>
                <a:gd name="connsiteX53" fmla="*/ 5110943 w 8397162"/>
                <a:gd name="connsiteY53" fmla="*/ 2529758 h 4048526"/>
                <a:gd name="connsiteX54" fmla="*/ 5171607 w 8397162"/>
                <a:gd name="connsiteY54" fmla="*/ 2714402 h 4048526"/>
                <a:gd name="connsiteX55" fmla="*/ 5242498 w 8397162"/>
                <a:gd name="connsiteY55" fmla="*/ 2890224 h 4048526"/>
                <a:gd name="connsiteX56" fmla="*/ 5306518 w 8397162"/>
                <a:gd name="connsiteY56" fmla="*/ 3059175 h 4048526"/>
                <a:gd name="connsiteX57" fmla="*/ 5366479 w 8397162"/>
                <a:gd name="connsiteY57" fmla="*/ 3210482 h 4048526"/>
                <a:gd name="connsiteX58" fmla="*/ 5437370 w 8397162"/>
                <a:gd name="connsiteY58" fmla="*/ 3378029 h 4048526"/>
                <a:gd name="connsiteX59" fmla="*/ 5512321 w 8397162"/>
                <a:gd name="connsiteY59" fmla="*/ 3517000 h 4048526"/>
                <a:gd name="connsiteX60" fmla="*/ 5595391 w 8397162"/>
                <a:gd name="connsiteY60" fmla="*/ 3616466 h 4048526"/>
                <a:gd name="connsiteX61" fmla="*/ 5662223 w 8397162"/>
                <a:gd name="connsiteY61" fmla="*/ 3693525 h 4048526"/>
                <a:gd name="connsiteX62" fmla="*/ 5726243 w 8397162"/>
                <a:gd name="connsiteY62" fmla="*/ 3748723 h 4048526"/>
                <a:gd name="connsiteX63" fmla="*/ 5786204 w 8397162"/>
                <a:gd name="connsiteY63" fmla="*/ 3793693 h 4048526"/>
                <a:gd name="connsiteX64" fmla="*/ 5861154 w 8397162"/>
                <a:gd name="connsiteY64" fmla="*/ 3838664 h 4048526"/>
                <a:gd name="connsiteX65" fmla="*/ 5921115 w 8397162"/>
                <a:gd name="connsiteY65" fmla="*/ 3868644 h 4048526"/>
                <a:gd name="connsiteX66" fmla="*/ 5991304 w 8397162"/>
                <a:gd name="connsiteY66" fmla="*/ 3914317 h 4048526"/>
                <a:gd name="connsiteX67" fmla="*/ 6070315 w 8397162"/>
                <a:gd name="connsiteY67" fmla="*/ 3949060 h 4048526"/>
                <a:gd name="connsiteX68" fmla="*/ 6154087 w 8397162"/>
                <a:gd name="connsiteY68" fmla="*/ 3972170 h 4048526"/>
                <a:gd name="connsiteX69" fmla="*/ 6263781 w 8397162"/>
                <a:gd name="connsiteY69" fmla="*/ 4006913 h 4048526"/>
                <a:gd name="connsiteX70" fmla="*/ 6406109 w 8397162"/>
                <a:gd name="connsiteY70" fmla="*/ 4026666 h 4048526"/>
                <a:gd name="connsiteX71" fmla="*/ 6568347 w 8397162"/>
                <a:gd name="connsiteY71" fmla="*/ 4042359 h 4048526"/>
                <a:gd name="connsiteX72" fmla="*/ 6797259 w 8397162"/>
                <a:gd name="connsiteY72" fmla="*/ 4043061 h 4048526"/>
                <a:gd name="connsiteX73" fmla="*/ 6955436 w 8397162"/>
                <a:gd name="connsiteY73" fmla="*/ 4033536 h 4048526"/>
                <a:gd name="connsiteX74" fmla="*/ 7210269 w 8397162"/>
                <a:gd name="connsiteY74" fmla="*/ 4037596 h 4048526"/>
                <a:gd name="connsiteX75" fmla="*/ 7420132 w 8397162"/>
                <a:gd name="connsiteY75" fmla="*/ 4033536 h 4048526"/>
                <a:gd name="connsiteX76" fmla="*/ 7659974 w 8397162"/>
                <a:gd name="connsiteY76" fmla="*/ 4033536 h 4048526"/>
                <a:gd name="connsiteX77" fmla="*/ 7854846 w 8397162"/>
                <a:gd name="connsiteY77" fmla="*/ 4033536 h 4048526"/>
                <a:gd name="connsiteX78" fmla="*/ 7964696 w 8397162"/>
                <a:gd name="connsiteY78" fmla="*/ 4032834 h 4048526"/>
                <a:gd name="connsiteX79" fmla="*/ 8101012 w 8397162"/>
                <a:gd name="connsiteY79" fmla="*/ 4030725 h 4048526"/>
                <a:gd name="connsiteX80" fmla="*/ 8395585 w 8397162"/>
                <a:gd name="connsiteY80" fmla="*/ 3985911 h 4048526"/>
                <a:gd name="connsiteX81" fmla="*/ 8222730 w 8397162"/>
                <a:gd name="connsiteY81" fmla="*/ 4028071 h 4048526"/>
                <a:gd name="connsiteX0" fmla="*/ 0 w 8408024"/>
                <a:gd name="connsiteY0" fmla="*/ 4033536 h 4068471"/>
                <a:gd name="connsiteX1" fmla="*/ 539646 w 8408024"/>
                <a:gd name="connsiteY1" fmla="*/ 4033536 h 4068471"/>
                <a:gd name="connsiteX2" fmla="*/ 989351 w 8408024"/>
                <a:gd name="connsiteY2" fmla="*/ 4048526 h 4068471"/>
                <a:gd name="connsiteX3" fmla="*/ 1409076 w 8408024"/>
                <a:gd name="connsiteY3" fmla="*/ 4048526 h 4068471"/>
                <a:gd name="connsiteX4" fmla="*/ 1648918 w 8408024"/>
                <a:gd name="connsiteY4" fmla="*/ 4033536 h 4068471"/>
                <a:gd name="connsiteX5" fmla="*/ 1723869 w 8408024"/>
                <a:gd name="connsiteY5" fmla="*/ 4033536 h 4068471"/>
                <a:gd name="connsiteX6" fmla="*/ 1843791 w 8408024"/>
                <a:gd name="connsiteY6" fmla="*/ 4033536 h 4068471"/>
                <a:gd name="connsiteX7" fmla="*/ 1963712 w 8408024"/>
                <a:gd name="connsiteY7" fmla="*/ 4033536 h 4068471"/>
                <a:gd name="connsiteX8" fmla="*/ 2068643 w 8408024"/>
                <a:gd name="connsiteY8" fmla="*/ 4018546 h 4068471"/>
                <a:gd name="connsiteX9" fmla="*/ 2158584 w 8408024"/>
                <a:gd name="connsiteY9" fmla="*/ 3988566 h 4068471"/>
                <a:gd name="connsiteX10" fmla="*/ 2233535 w 8408024"/>
                <a:gd name="connsiteY10" fmla="*/ 3958585 h 4068471"/>
                <a:gd name="connsiteX11" fmla="*/ 2293495 w 8408024"/>
                <a:gd name="connsiteY11" fmla="*/ 3928605 h 4068471"/>
                <a:gd name="connsiteX12" fmla="*/ 2353456 w 8408024"/>
                <a:gd name="connsiteY12" fmla="*/ 3913615 h 4068471"/>
                <a:gd name="connsiteX13" fmla="*/ 2428407 w 8408024"/>
                <a:gd name="connsiteY13" fmla="*/ 3868644 h 4068471"/>
                <a:gd name="connsiteX14" fmla="*/ 2503358 w 8408024"/>
                <a:gd name="connsiteY14" fmla="*/ 3823674 h 4068471"/>
                <a:gd name="connsiteX15" fmla="*/ 2563318 w 8408024"/>
                <a:gd name="connsiteY15" fmla="*/ 3778703 h 4068471"/>
                <a:gd name="connsiteX16" fmla="*/ 2638269 w 8408024"/>
                <a:gd name="connsiteY16" fmla="*/ 3688762 h 4068471"/>
                <a:gd name="connsiteX17" fmla="*/ 2683240 w 8408024"/>
                <a:gd name="connsiteY17" fmla="*/ 3643792 h 4068471"/>
                <a:gd name="connsiteX18" fmla="*/ 2758191 w 8408024"/>
                <a:gd name="connsiteY18" fmla="*/ 3508880 h 4068471"/>
                <a:gd name="connsiteX19" fmla="*/ 2833141 w 8408024"/>
                <a:gd name="connsiteY19" fmla="*/ 3433930 h 4068471"/>
                <a:gd name="connsiteX20" fmla="*/ 2908092 w 8408024"/>
                <a:gd name="connsiteY20" fmla="*/ 3254048 h 4068471"/>
                <a:gd name="connsiteX21" fmla="*/ 2983043 w 8408024"/>
                <a:gd name="connsiteY21" fmla="*/ 3104146 h 4068471"/>
                <a:gd name="connsiteX22" fmla="*/ 3043004 w 8408024"/>
                <a:gd name="connsiteY22" fmla="*/ 2939254 h 4068471"/>
                <a:gd name="connsiteX23" fmla="*/ 3117954 w 8408024"/>
                <a:gd name="connsiteY23" fmla="*/ 2744382 h 4068471"/>
                <a:gd name="connsiteX24" fmla="*/ 3192905 w 8408024"/>
                <a:gd name="connsiteY24" fmla="*/ 2534520 h 4068471"/>
                <a:gd name="connsiteX25" fmla="*/ 3252866 w 8408024"/>
                <a:gd name="connsiteY25" fmla="*/ 2324657 h 4068471"/>
                <a:gd name="connsiteX26" fmla="*/ 3314232 w 8408024"/>
                <a:gd name="connsiteY26" fmla="*/ 2113390 h 4068471"/>
                <a:gd name="connsiteX27" fmla="*/ 3357797 w 8408024"/>
                <a:gd name="connsiteY27" fmla="*/ 1934913 h 4068471"/>
                <a:gd name="connsiteX28" fmla="*/ 3416352 w 8408024"/>
                <a:gd name="connsiteY28" fmla="*/ 1774237 h 4068471"/>
                <a:gd name="connsiteX29" fmla="*/ 3477718 w 8408024"/>
                <a:gd name="connsiteY29" fmla="*/ 1575149 h 4068471"/>
                <a:gd name="connsiteX30" fmla="*/ 3522689 w 8408024"/>
                <a:gd name="connsiteY30" fmla="*/ 1380277 h 4068471"/>
                <a:gd name="connsiteX31" fmla="*/ 3582650 w 8408024"/>
                <a:gd name="connsiteY31" fmla="*/ 1140434 h 4068471"/>
                <a:gd name="connsiteX32" fmla="*/ 3672591 w 8408024"/>
                <a:gd name="connsiteY32" fmla="*/ 885602 h 4068471"/>
                <a:gd name="connsiteX33" fmla="*/ 3732551 w 8408024"/>
                <a:gd name="connsiteY33" fmla="*/ 690730 h 4068471"/>
                <a:gd name="connsiteX34" fmla="*/ 3807502 w 8408024"/>
                <a:gd name="connsiteY34" fmla="*/ 480867 h 4068471"/>
                <a:gd name="connsiteX35" fmla="*/ 3867463 w 8408024"/>
                <a:gd name="connsiteY35" fmla="*/ 330966 h 4068471"/>
                <a:gd name="connsiteX36" fmla="*/ 3913838 w 8408024"/>
                <a:gd name="connsiteY36" fmla="*/ 215807 h 4068471"/>
                <a:gd name="connsiteX37" fmla="*/ 3987384 w 8408024"/>
                <a:gd name="connsiteY37" fmla="*/ 106113 h 4068471"/>
                <a:gd name="connsiteX38" fmla="*/ 4062335 w 8408024"/>
                <a:gd name="connsiteY38" fmla="*/ 16172 h 4068471"/>
                <a:gd name="connsiteX39" fmla="*/ 4152276 w 8408024"/>
                <a:gd name="connsiteY39" fmla="*/ 1182 h 4068471"/>
                <a:gd name="connsiteX40" fmla="*/ 4227227 w 8408024"/>
                <a:gd name="connsiteY40" fmla="*/ 31162 h 4068471"/>
                <a:gd name="connsiteX41" fmla="*/ 4295307 w 8408024"/>
                <a:gd name="connsiteY41" fmla="*/ 119698 h 4068471"/>
                <a:gd name="connsiteX42" fmla="*/ 4370258 w 8408024"/>
                <a:gd name="connsiteY42" fmla="*/ 229391 h 4068471"/>
                <a:gd name="connsiteX43" fmla="*/ 4426862 w 8408024"/>
                <a:gd name="connsiteY43" fmla="*/ 345253 h 4068471"/>
                <a:gd name="connsiteX44" fmla="*/ 4478000 w 8408024"/>
                <a:gd name="connsiteY44" fmla="*/ 480867 h 4068471"/>
                <a:gd name="connsiteX45" fmla="*/ 4551545 w 8408024"/>
                <a:gd name="connsiteY45" fmla="*/ 680502 h 4068471"/>
                <a:gd name="connsiteX46" fmla="*/ 4621031 w 8408024"/>
                <a:gd name="connsiteY46" fmla="*/ 866552 h 4068471"/>
                <a:gd name="connsiteX47" fmla="*/ 4691922 w 8408024"/>
                <a:gd name="connsiteY47" fmla="*/ 1095464 h 4068471"/>
                <a:gd name="connsiteX48" fmla="*/ 4766873 w 8408024"/>
                <a:gd name="connsiteY48" fmla="*/ 1335307 h 4068471"/>
                <a:gd name="connsiteX49" fmla="*/ 4849943 w 8408024"/>
                <a:gd name="connsiteY49" fmla="*/ 1594199 h 4068471"/>
                <a:gd name="connsiteX50" fmla="*/ 4916774 w 8408024"/>
                <a:gd name="connsiteY50" fmla="*/ 1829982 h 4068471"/>
                <a:gd name="connsiteX51" fmla="*/ 4976735 w 8408024"/>
                <a:gd name="connsiteY51" fmla="*/ 2099805 h 4068471"/>
                <a:gd name="connsiteX52" fmla="*/ 5025765 w 8408024"/>
                <a:gd name="connsiteY52" fmla="*/ 2298737 h 4068471"/>
                <a:gd name="connsiteX53" fmla="*/ 5110943 w 8408024"/>
                <a:gd name="connsiteY53" fmla="*/ 2529758 h 4068471"/>
                <a:gd name="connsiteX54" fmla="*/ 5171607 w 8408024"/>
                <a:gd name="connsiteY54" fmla="*/ 2714402 h 4068471"/>
                <a:gd name="connsiteX55" fmla="*/ 5242498 w 8408024"/>
                <a:gd name="connsiteY55" fmla="*/ 2890224 h 4068471"/>
                <a:gd name="connsiteX56" fmla="*/ 5306518 w 8408024"/>
                <a:gd name="connsiteY56" fmla="*/ 3059175 h 4068471"/>
                <a:gd name="connsiteX57" fmla="*/ 5366479 w 8408024"/>
                <a:gd name="connsiteY57" fmla="*/ 3210482 h 4068471"/>
                <a:gd name="connsiteX58" fmla="*/ 5437370 w 8408024"/>
                <a:gd name="connsiteY58" fmla="*/ 3378029 h 4068471"/>
                <a:gd name="connsiteX59" fmla="*/ 5512321 w 8408024"/>
                <a:gd name="connsiteY59" fmla="*/ 3517000 h 4068471"/>
                <a:gd name="connsiteX60" fmla="*/ 5595391 w 8408024"/>
                <a:gd name="connsiteY60" fmla="*/ 3616466 h 4068471"/>
                <a:gd name="connsiteX61" fmla="*/ 5662223 w 8408024"/>
                <a:gd name="connsiteY61" fmla="*/ 3693525 h 4068471"/>
                <a:gd name="connsiteX62" fmla="*/ 5726243 w 8408024"/>
                <a:gd name="connsiteY62" fmla="*/ 3748723 h 4068471"/>
                <a:gd name="connsiteX63" fmla="*/ 5786204 w 8408024"/>
                <a:gd name="connsiteY63" fmla="*/ 3793693 h 4068471"/>
                <a:gd name="connsiteX64" fmla="*/ 5861154 w 8408024"/>
                <a:gd name="connsiteY64" fmla="*/ 3838664 h 4068471"/>
                <a:gd name="connsiteX65" fmla="*/ 5921115 w 8408024"/>
                <a:gd name="connsiteY65" fmla="*/ 3868644 h 4068471"/>
                <a:gd name="connsiteX66" fmla="*/ 5991304 w 8408024"/>
                <a:gd name="connsiteY66" fmla="*/ 3914317 h 4068471"/>
                <a:gd name="connsiteX67" fmla="*/ 6070315 w 8408024"/>
                <a:gd name="connsiteY67" fmla="*/ 3949060 h 4068471"/>
                <a:gd name="connsiteX68" fmla="*/ 6154087 w 8408024"/>
                <a:gd name="connsiteY68" fmla="*/ 3972170 h 4068471"/>
                <a:gd name="connsiteX69" fmla="*/ 6263781 w 8408024"/>
                <a:gd name="connsiteY69" fmla="*/ 4006913 h 4068471"/>
                <a:gd name="connsiteX70" fmla="*/ 6406109 w 8408024"/>
                <a:gd name="connsiteY70" fmla="*/ 4026666 h 4068471"/>
                <a:gd name="connsiteX71" fmla="*/ 6568347 w 8408024"/>
                <a:gd name="connsiteY71" fmla="*/ 4042359 h 4068471"/>
                <a:gd name="connsiteX72" fmla="*/ 6797259 w 8408024"/>
                <a:gd name="connsiteY72" fmla="*/ 4043061 h 4068471"/>
                <a:gd name="connsiteX73" fmla="*/ 6955436 w 8408024"/>
                <a:gd name="connsiteY73" fmla="*/ 4033536 h 4068471"/>
                <a:gd name="connsiteX74" fmla="*/ 7210269 w 8408024"/>
                <a:gd name="connsiteY74" fmla="*/ 4037596 h 4068471"/>
                <a:gd name="connsiteX75" fmla="*/ 7420132 w 8408024"/>
                <a:gd name="connsiteY75" fmla="*/ 4033536 h 4068471"/>
                <a:gd name="connsiteX76" fmla="*/ 7659974 w 8408024"/>
                <a:gd name="connsiteY76" fmla="*/ 4033536 h 4068471"/>
                <a:gd name="connsiteX77" fmla="*/ 7854846 w 8408024"/>
                <a:gd name="connsiteY77" fmla="*/ 4033536 h 4068471"/>
                <a:gd name="connsiteX78" fmla="*/ 7964696 w 8408024"/>
                <a:gd name="connsiteY78" fmla="*/ 4032834 h 4068471"/>
                <a:gd name="connsiteX79" fmla="*/ 8101012 w 8408024"/>
                <a:gd name="connsiteY79" fmla="*/ 4030725 h 4068471"/>
                <a:gd name="connsiteX80" fmla="*/ 8395585 w 8408024"/>
                <a:gd name="connsiteY80" fmla="*/ 3985911 h 4068471"/>
                <a:gd name="connsiteX81" fmla="*/ 8222730 w 8408024"/>
                <a:gd name="connsiteY81" fmla="*/ 4028071 h 4068471"/>
                <a:gd name="connsiteX0" fmla="*/ 0 w 8402239"/>
                <a:gd name="connsiteY0" fmla="*/ 4033536 h 4068471"/>
                <a:gd name="connsiteX1" fmla="*/ 539646 w 8402239"/>
                <a:gd name="connsiteY1" fmla="*/ 4033536 h 4068471"/>
                <a:gd name="connsiteX2" fmla="*/ 989351 w 8402239"/>
                <a:gd name="connsiteY2" fmla="*/ 4048526 h 4068471"/>
                <a:gd name="connsiteX3" fmla="*/ 1409076 w 8402239"/>
                <a:gd name="connsiteY3" fmla="*/ 4048526 h 4068471"/>
                <a:gd name="connsiteX4" fmla="*/ 1648918 w 8402239"/>
                <a:gd name="connsiteY4" fmla="*/ 4033536 h 4068471"/>
                <a:gd name="connsiteX5" fmla="*/ 1723869 w 8402239"/>
                <a:gd name="connsiteY5" fmla="*/ 4033536 h 4068471"/>
                <a:gd name="connsiteX6" fmla="*/ 1843791 w 8402239"/>
                <a:gd name="connsiteY6" fmla="*/ 4033536 h 4068471"/>
                <a:gd name="connsiteX7" fmla="*/ 1963712 w 8402239"/>
                <a:gd name="connsiteY7" fmla="*/ 4033536 h 4068471"/>
                <a:gd name="connsiteX8" fmla="*/ 2068643 w 8402239"/>
                <a:gd name="connsiteY8" fmla="*/ 4018546 h 4068471"/>
                <a:gd name="connsiteX9" fmla="*/ 2158584 w 8402239"/>
                <a:gd name="connsiteY9" fmla="*/ 3988566 h 4068471"/>
                <a:gd name="connsiteX10" fmla="*/ 2233535 w 8402239"/>
                <a:gd name="connsiteY10" fmla="*/ 3958585 h 4068471"/>
                <a:gd name="connsiteX11" fmla="*/ 2293495 w 8402239"/>
                <a:gd name="connsiteY11" fmla="*/ 3928605 h 4068471"/>
                <a:gd name="connsiteX12" fmla="*/ 2353456 w 8402239"/>
                <a:gd name="connsiteY12" fmla="*/ 3913615 h 4068471"/>
                <a:gd name="connsiteX13" fmla="*/ 2428407 w 8402239"/>
                <a:gd name="connsiteY13" fmla="*/ 3868644 h 4068471"/>
                <a:gd name="connsiteX14" fmla="*/ 2503358 w 8402239"/>
                <a:gd name="connsiteY14" fmla="*/ 3823674 h 4068471"/>
                <a:gd name="connsiteX15" fmla="*/ 2563318 w 8402239"/>
                <a:gd name="connsiteY15" fmla="*/ 3778703 h 4068471"/>
                <a:gd name="connsiteX16" fmla="*/ 2638269 w 8402239"/>
                <a:gd name="connsiteY16" fmla="*/ 3688762 h 4068471"/>
                <a:gd name="connsiteX17" fmla="*/ 2683240 w 8402239"/>
                <a:gd name="connsiteY17" fmla="*/ 3643792 h 4068471"/>
                <a:gd name="connsiteX18" fmla="*/ 2758191 w 8402239"/>
                <a:gd name="connsiteY18" fmla="*/ 3508880 h 4068471"/>
                <a:gd name="connsiteX19" fmla="*/ 2833141 w 8402239"/>
                <a:gd name="connsiteY19" fmla="*/ 3433930 h 4068471"/>
                <a:gd name="connsiteX20" fmla="*/ 2908092 w 8402239"/>
                <a:gd name="connsiteY20" fmla="*/ 3254048 h 4068471"/>
                <a:gd name="connsiteX21" fmla="*/ 2983043 w 8402239"/>
                <a:gd name="connsiteY21" fmla="*/ 3104146 h 4068471"/>
                <a:gd name="connsiteX22" fmla="*/ 3043004 w 8402239"/>
                <a:gd name="connsiteY22" fmla="*/ 2939254 h 4068471"/>
                <a:gd name="connsiteX23" fmla="*/ 3117954 w 8402239"/>
                <a:gd name="connsiteY23" fmla="*/ 2744382 h 4068471"/>
                <a:gd name="connsiteX24" fmla="*/ 3192905 w 8402239"/>
                <a:gd name="connsiteY24" fmla="*/ 2534520 h 4068471"/>
                <a:gd name="connsiteX25" fmla="*/ 3252866 w 8402239"/>
                <a:gd name="connsiteY25" fmla="*/ 2324657 h 4068471"/>
                <a:gd name="connsiteX26" fmla="*/ 3314232 w 8402239"/>
                <a:gd name="connsiteY26" fmla="*/ 2113390 h 4068471"/>
                <a:gd name="connsiteX27" fmla="*/ 3357797 w 8402239"/>
                <a:gd name="connsiteY27" fmla="*/ 1934913 h 4068471"/>
                <a:gd name="connsiteX28" fmla="*/ 3416352 w 8402239"/>
                <a:gd name="connsiteY28" fmla="*/ 1774237 h 4068471"/>
                <a:gd name="connsiteX29" fmla="*/ 3477718 w 8402239"/>
                <a:gd name="connsiteY29" fmla="*/ 1575149 h 4068471"/>
                <a:gd name="connsiteX30" fmla="*/ 3522689 w 8402239"/>
                <a:gd name="connsiteY30" fmla="*/ 1380277 h 4068471"/>
                <a:gd name="connsiteX31" fmla="*/ 3582650 w 8402239"/>
                <a:gd name="connsiteY31" fmla="*/ 1140434 h 4068471"/>
                <a:gd name="connsiteX32" fmla="*/ 3672591 w 8402239"/>
                <a:gd name="connsiteY32" fmla="*/ 885602 h 4068471"/>
                <a:gd name="connsiteX33" fmla="*/ 3732551 w 8402239"/>
                <a:gd name="connsiteY33" fmla="*/ 690730 h 4068471"/>
                <a:gd name="connsiteX34" fmla="*/ 3807502 w 8402239"/>
                <a:gd name="connsiteY34" fmla="*/ 480867 h 4068471"/>
                <a:gd name="connsiteX35" fmla="*/ 3867463 w 8402239"/>
                <a:gd name="connsiteY35" fmla="*/ 330966 h 4068471"/>
                <a:gd name="connsiteX36" fmla="*/ 3913838 w 8402239"/>
                <a:gd name="connsiteY36" fmla="*/ 215807 h 4068471"/>
                <a:gd name="connsiteX37" fmla="*/ 3987384 w 8402239"/>
                <a:gd name="connsiteY37" fmla="*/ 106113 h 4068471"/>
                <a:gd name="connsiteX38" fmla="*/ 4062335 w 8402239"/>
                <a:gd name="connsiteY38" fmla="*/ 16172 h 4068471"/>
                <a:gd name="connsiteX39" fmla="*/ 4152276 w 8402239"/>
                <a:gd name="connsiteY39" fmla="*/ 1182 h 4068471"/>
                <a:gd name="connsiteX40" fmla="*/ 4227227 w 8402239"/>
                <a:gd name="connsiteY40" fmla="*/ 31162 h 4068471"/>
                <a:gd name="connsiteX41" fmla="*/ 4295307 w 8402239"/>
                <a:gd name="connsiteY41" fmla="*/ 119698 h 4068471"/>
                <a:gd name="connsiteX42" fmla="*/ 4370258 w 8402239"/>
                <a:gd name="connsiteY42" fmla="*/ 229391 h 4068471"/>
                <a:gd name="connsiteX43" fmla="*/ 4426862 w 8402239"/>
                <a:gd name="connsiteY43" fmla="*/ 345253 h 4068471"/>
                <a:gd name="connsiteX44" fmla="*/ 4478000 w 8402239"/>
                <a:gd name="connsiteY44" fmla="*/ 480867 h 4068471"/>
                <a:gd name="connsiteX45" fmla="*/ 4551545 w 8402239"/>
                <a:gd name="connsiteY45" fmla="*/ 680502 h 4068471"/>
                <a:gd name="connsiteX46" fmla="*/ 4621031 w 8402239"/>
                <a:gd name="connsiteY46" fmla="*/ 866552 h 4068471"/>
                <a:gd name="connsiteX47" fmla="*/ 4691922 w 8402239"/>
                <a:gd name="connsiteY47" fmla="*/ 1095464 h 4068471"/>
                <a:gd name="connsiteX48" fmla="*/ 4766873 w 8402239"/>
                <a:gd name="connsiteY48" fmla="*/ 1335307 h 4068471"/>
                <a:gd name="connsiteX49" fmla="*/ 4849943 w 8402239"/>
                <a:gd name="connsiteY49" fmla="*/ 1594199 h 4068471"/>
                <a:gd name="connsiteX50" fmla="*/ 4916774 w 8402239"/>
                <a:gd name="connsiteY50" fmla="*/ 1829982 h 4068471"/>
                <a:gd name="connsiteX51" fmla="*/ 4976735 w 8402239"/>
                <a:gd name="connsiteY51" fmla="*/ 2099805 h 4068471"/>
                <a:gd name="connsiteX52" fmla="*/ 5025765 w 8402239"/>
                <a:gd name="connsiteY52" fmla="*/ 2298737 h 4068471"/>
                <a:gd name="connsiteX53" fmla="*/ 5110943 w 8402239"/>
                <a:gd name="connsiteY53" fmla="*/ 2529758 h 4068471"/>
                <a:gd name="connsiteX54" fmla="*/ 5171607 w 8402239"/>
                <a:gd name="connsiteY54" fmla="*/ 2714402 h 4068471"/>
                <a:gd name="connsiteX55" fmla="*/ 5242498 w 8402239"/>
                <a:gd name="connsiteY55" fmla="*/ 2890224 h 4068471"/>
                <a:gd name="connsiteX56" fmla="*/ 5306518 w 8402239"/>
                <a:gd name="connsiteY56" fmla="*/ 3059175 h 4068471"/>
                <a:gd name="connsiteX57" fmla="*/ 5366479 w 8402239"/>
                <a:gd name="connsiteY57" fmla="*/ 3210482 h 4068471"/>
                <a:gd name="connsiteX58" fmla="*/ 5437370 w 8402239"/>
                <a:gd name="connsiteY58" fmla="*/ 3378029 h 4068471"/>
                <a:gd name="connsiteX59" fmla="*/ 5512321 w 8402239"/>
                <a:gd name="connsiteY59" fmla="*/ 3517000 h 4068471"/>
                <a:gd name="connsiteX60" fmla="*/ 5595391 w 8402239"/>
                <a:gd name="connsiteY60" fmla="*/ 3616466 h 4068471"/>
                <a:gd name="connsiteX61" fmla="*/ 5662223 w 8402239"/>
                <a:gd name="connsiteY61" fmla="*/ 3693525 h 4068471"/>
                <a:gd name="connsiteX62" fmla="*/ 5726243 w 8402239"/>
                <a:gd name="connsiteY62" fmla="*/ 3748723 h 4068471"/>
                <a:gd name="connsiteX63" fmla="*/ 5786204 w 8402239"/>
                <a:gd name="connsiteY63" fmla="*/ 3793693 h 4068471"/>
                <a:gd name="connsiteX64" fmla="*/ 5861154 w 8402239"/>
                <a:gd name="connsiteY64" fmla="*/ 3838664 h 4068471"/>
                <a:gd name="connsiteX65" fmla="*/ 5921115 w 8402239"/>
                <a:gd name="connsiteY65" fmla="*/ 3868644 h 4068471"/>
                <a:gd name="connsiteX66" fmla="*/ 5991304 w 8402239"/>
                <a:gd name="connsiteY66" fmla="*/ 3914317 h 4068471"/>
                <a:gd name="connsiteX67" fmla="*/ 6070315 w 8402239"/>
                <a:gd name="connsiteY67" fmla="*/ 3949060 h 4068471"/>
                <a:gd name="connsiteX68" fmla="*/ 6154087 w 8402239"/>
                <a:gd name="connsiteY68" fmla="*/ 3972170 h 4068471"/>
                <a:gd name="connsiteX69" fmla="*/ 6263781 w 8402239"/>
                <a:gd name="connsiteY69" fmla="*/ 4006913 h 4068471"/>
                <a:gd name="connsiteX70" fmla="*/ 6406109 w 8402239"/>
                <a:gd name="connsiteY70" fmla="*/ 4026666 h 4068471"/>
                <a:gd name="connsiteX71" fmla="*/ 6568347 w 8402239"/>
                <a:gd name="connsiteY71" fmla="*/ 4042359 h 4068471"/>
                <a:gd name="connsiteX72" fmla="*/ 6797259 w 8402239"/>
                <a:gd name="connsiteY72" fmla="*/ 4043061 h 4068471"/>
                <a:gd name="connsiteX73" fmla="*/ 6955436 w 8402239"/>
                <a:gd name="connsiteY73" fmla="*/ 4033536 h 4068471"/>
                <a:gd name="connsiteX74" fmla="*/ 7210269 w 8402239"/>
                <a:gd name="connsiteY74" fmla="*/ 4037596 h 4068471"/>
                <a:gd name="connsiteX75" fmla="*/ 7420132 w 8402239"/>
                <a:gd name="connsiteY75" fmla="*/ 4033536 h 4068471"/>
                <a:gd name="connsiteX76" fmla="*/ 7659974 w 8402239"/>
                <a:gd name="connsiteY76" fmla="*/ 4033536 h 4068471"/>
                <a:gd name="connsiteX77" fmla="*/ 7854846 w 8402239"/>
                <a:gd name="connsiteY77" fmla="*/ 4033536 h 4068471"/>
                <a:gd name="connsiteX78" fmla="*/ 7964696 w 8402239"/>
                <a:gd name="connsiteY78" fmla="*/ 4032834 h 4068471"/>
                <a:gd name="connsiteX79" fmla="*/ 8101012 w 8402239"/>
                <a:gd name="connsiteY79" fmla="*/ 4030725 h 4068471"/>
                <a:gd name="connsiteX80" fmla="*/ 8395585 w 8402239"/>
                <a:gd name="connsiteY80" fmla="*/ 3985911 h 4068471"/>
                <a:gd name="connsiteX81" fmla="*/ 8198918 w 8402239"/>
                <a:gd name="connsiteY81" fmla="*/ 4028071 h 4068471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55436 w 8334391"/>
                <a:gd name="connsiteY73" fmla="*/ 4033536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98298 w 8334391"/>
                <a:gd name="connsiteY73" fmla="*/ 4043061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16952"/>
                <a:gd name="connsiteY0" fmla="*/ 4033536 h 4048526"/>
                <a:gd name="connsiteX1" fmla="*/ 539646 w 8316952"/>
                <a:gd name="connsiteY1" fmla="*/ 4033536 h 4048526"/>
                <a:gd name="connsiteX2" fmla="*/ 989351 w 8316952"/>
                <a:gd name="connsiteY2" fmla="*/ 4048526 h 4048526"/>
                <a:gd name="connsiteX3" fmla="*/ 1409076 w 8316952"/>
                <a:gd name="connsiteY3" fmla="*/ 4048526 h 4048526"/>
                <a:gd name="connsiteX4" fmla="*/ 1648918 w 8316952"/>
                <a:gd name="connsiteY4" fmla="*/ 4033536 h 4048526"/>
                <a:gd name="connsiteX5" fmla="*/ 1723869 w 8316952"/>
                <a:gd name="connsiteY5" fmla="*/ 4033536 h 4048526"/>
                <a:gd name="connsiteX6" fmla="*/ 1843791 w 8316952"/>
                <a:gd name="connsiteY6" fmla="*/ 4033536 h 4048526"/>
                <a:gd name="connsiteX7" fmla="*/ 1963712 w 8316952"/>
                <a:gd name="connsiteY7" fmla="*/ 4033536 h 4048526"/>
                <a:gd name="connsiteX8" fmla="*/ 2068643 w 8316952"/>
                <a:gd name="connsiteY8" fmla="*/ 4018546 h 4048526"/>
                <a:gd name="connsiteX9" fmla="*/ 2158584 w 8316952"/>
                <a:gd name="connsiteY9" fmla="*/ 3988566 h 4048526"/>
                <a:gd name="connsiteX10" fmla="*/ 2233535 w 8316952"/>
                <a:gd name="connsiteY10" fmla="*/ 3958585 h 4048526"/>
                <a:gd name="connsiteX11" fmla="*/ 2293495 w 8316952"/>
                <a:gd name="connsiteY11" fmla="*/ 3928605 h 4048526"/>
                <a:gd name="connsiteX12" fmla="*/ 2353456 w 8316952"/>
                <a:gd name="connsiteY12" fmla="*/ 3913615 h 4048526"/>
                <a:gd name="connsiteX13" fmla="*/ 2428407 w 8316952"/>
                <a:gd name="connsiteY13" fmla="*/ 3868644 h 4048526"/>
                <a:gd name="connsiteX14" fmla="*/ 2503358 w 8316952"/>
                <a:gd name="connsiteY14" fmla="*/ 3823674 h 4048526"/>
                <a:gd name="connsiteX15" fmla="*/ 2563318 w 8316952"/>
                <a:gd name="connsiteY15" fmla="*/ 3778703 h 4048526"/>
                <a:gd name="connsiteX16" fmla="*/ 2638269 w 8316952"/>
                <a:gd name="connsiteY16" fmla="*/ 3688762 h 4048526"/>
                <a:gd name="connsiteX17" fmla="*/ 2683240 w 8316952"/>
                <a:gd name="connsiteY17" fmla="*/ 3643792 h 4048526"/>
                <a:gd name="connsiteX18" fmla="*/ 2758191 w 8316952"/>
                <a:gd name="connsiteY18" fmla="*/ 3508880 h 4048526"/>
                <a:gd name="connsiteX19" fmla="*/ 2833141 w 8316952"/>
                <a:gd name="connsiteY19" fmla="*/ 3433930 h 4048526"/>
                <a:gd name="connsiteX20" fmla="*/ 2908092 w 8316952"/>
                <a:gd name="connsiteY20" fmla="*/ 3254048 h 4048526"/>
                <a:gd name="connsiteX21" fmla="*/ 2983043 w 8316952"/>
                <a:gd name="connsiteY21" fmla="*/ 3104146 h 4048526"/>
                <a:gd name="connsiteX22" fmla="*/ 3043004 w 8316952"/>
                <a:gd name="connsiteY22" fmla="*/ 2939254 h 4048526"/>
                <a:gd name="connsiteX23" fmla="*/ 3117954 w 8316952"/>
                <a:gd name="connsiteY23" fmla="*/ 2744382 h 4048526"/>
                <a:gd name="connsiteX24" fmla="*/ 3192905 w 8316952"/>
                <a:gd name="connsiteY24" fmla="*/ 2534520 h 4048526"/>
                <a:gd name="connsiteX25" fmla="*/ 3252866 w 8316952"/>
                <a:gd name="connsiteY25" fmla="*/ 2324657 h 4048526"/>
                <a:gd name="connsiteX26" fmla="*/ 3314232 w 8316952"/>
                <a:gd name="connsiteY26" fmla="*/ 2113390 h 4048526"/>
                <a:gd name="connsiteX27" fmla="*/ 3357797 w 8316952"/>
                <a:gd name="connsiteY27" fmla="*/ 1934913 h 4048526"/>
                <a:gd name="connsiteX28" fmla="*/ 3416352 w 8316952"/>
                <a:gd name="connsiteY28" fmla="*/ 1774237 h 4048526"/>
                <a:gd name="connsiteX29" fmla="*/ 3477718 w 8316952"/>
                <a:gd name="connsiteY29" fmla="*/ 1575149 h 4048526"/>
                <a:gd name="connsiteX30" fmla="*/ 3522689 w 8316952"/>
                <a:gd name="connsiteY30" fmla="*/ 1380277 h 4048526"/>
                <a:gd name="connsiteX31" fmla="*/ 3582650 w 8316952"/>
                <a:gd name="connsiteY31" fmla="*/ 1140434 h 4048526"/>
                <a:gd name="connsiteX32" fmla="*/ 3672591 w 8316952"/>
                <a:gd name="connsiteY32" fmla="*/ 885602 h 4048526"/>
                <a:gd name="connsiteX33" fmla="*/ 3732551 w 8316952"/>
                <a:gd name="connsiteY33" fmla="*/ 690730 h 4048526"/>
                <a:gd name="connsiteX34" fmla="*/ 3807502 w 8316952"/>
                <a:gd name="connsiteY34" fmla="*/ 480867 h 4048526"/>
                <a:gd name="connsiteX35" fmla="*/ 3867463 w 8316952"/>
                <a:gd name="connsiteY35" fmla="*/ 330966 h 4048526"/>
                <a:gd name="connsiteX36" fmla="*/ 3913838 w 8316952"/>
                <a:gd name="connsiteY36" fmla="*/ 215807 h 4048526"/>
                <a:gd name="connsiteX37" fmla="*/ 3987384 w 8316952"/>
                <a:gd name="connsiteY37" fmla="*/ 106113 h 4048526"/>
                <a:gd name="connsiteX38" fmla="*/ 4062335 w 8316952"/>
                <a:gd name="connsiteY38" fmla="*/ 16172 h 4048526"/>
                <a:gd name="connsiteX39" fmla="*/ 4152276 w 8316952"/>
                <a:gd name="connsiteY39" fmla="*/ 1182 h 4048526"/>
                <a:gd name="connsiteX40" fmla="*/ 4227227 w 8316952"/>
                <a:gd name="connsiteY40" fmla="*/ 31162 h 4048526"/>
                <a:gd name="connsiteX41" fmla="*/ 4295307 w 8316952"/>
                <a:gd name="connsiteY41" fmla="*/ 119698 h 4048526"/>
                <a:gd name="connsiteX42" fmla="*/ 4370258 w 8316952"/>
                <a:gd name="connsiteY42" fmla="*/ 229391 h 4048526"/>
                <a:gd name="connsiteX43" fmla="*/ 4426862 w 8316952"/>
                <a:gd name="connsiteY43" fmla="*/ 345253 h 4048526"/>
                <a:gd name="connsiteX44" fmla="*/ 4478000 w 8316952"/>
                <a:gd name="connsiteY44" fmla="*/ 480867 h 4048526"/>
                <a:gd name="connsiteX45" fmla="*/ 4551545 w 8316952"/>
                <a:gd name="connsiteY45" fmla="*/ 680502 h 4048526"/>
                <a:gd name="connsiteX46" fmla="*/ 4621031 w 8316952"/>
                <a:gd name="connsiteY46" fmla="*/ 866552 h 4048526"/>
                <a:gd name="connsiteX47" fmla="*/ 4691922 w 8316952"/>
                <a:gd name="connsiteY47" fmla="*/ 1095464 h 4048526"/>
                <a:gd name="connsiteX48" fmla="*/ 4766873 w 8316952"/>
                <a:gd name="connsiteY48" fmla="*/ 1335307 h 4048526"/>
                <a:gd name="connsiteX49" fmla="*/ 4849943 w 8316952"/>
                <a:gd name="connsiteY49" fmla="*/ 1594199 h 4048526"/>
                <a:gd name="connsiteX50" fmla="*/ 4916774 w 8316952"/>
                <a:gd name="connsiteY50" fmla="*/ 1829982 h 4048526"/>
                <a:gd name="connsiteX51" fmla="*/ 4976735 w 8316952"/>
                <a:gd name="connsiteY51" fmla="*/ 2099805 h 4048526"/>
                <a:gd name="connsiteX52" fmla="*/ 5025765 w 8316952"/>
                <a:gd name="connsiteY52" fmla="*/ 2298737 h 4048526"/>
                <a:gd name="connsiteX53" fmla="*/ 5110943 w 8316952"/>
                <a:gd name="connsiteY53" fmla="*/ 2529758 h 4048526"/>
                <a:gd name="connsiteX54" fmla="*/ 5171607 w 8316952"/>
                <a:gd name="connsiteY54" fmla="*/ 2714402 h 4048526"/>
                <a:gd name="connsiteX55" fmla="*/ 5242498 w 8316952"/>
                <a:gd name="connsiteY55" fmla="*/ 2890224 h 4048526"/>
                <a:gd name="connsiteX56" fmla="*/ 5306518 w 8316952"/>
                <a:gd name="connsiteY56" fmla="*/ 3059175 h 4048526"/>
                <a:gd name="connsiteX57" fmla="*/ 5366479 w 8316952"/>
                <a:gd name="connsiteY57" fmla="*/ 3210482 h 4048526"/>
                <a:gd name="connsiteX58" fmla="*/ 5437370 w 8316952"/>
                <a:gd name="connsiteY58" fmla="*/ 3378029 h 4048526"/>
                <a:gd name="connsiteX59" fmla="*/ 5512321 w 8316952"/>
                <a:gd name="connsiteY59" fmla="*/ 3517000 h 4048526"/>
                <a:gd name="connsiteX60" fmla="*/ 5595391 w 8316952"/>
                <a:gd name="connsiteY60" fmla="*/ 3616466 h 4048526"/>
                <a:gd name="connsiteX61" fmla="*/ 5662223 w 8316952"/>
                <a:gd name="connsiteY61" fmla="*/ 3693525 h 4048526"/>
                <a:gd name="connsiteX62" fmla="*/ 5726243 w 8316952"/>
                <a:gd name="connsiteY62" fmla="*/ 3748723 h 4048526"/>
                <a:gd name="connsiteX63" fmla="*/ 5786204 w 8316952"/>
                <a:gd name="connsiteY63" fmla="*/ 3793693 h 4048526"/>
                <a:gd name="connsiteX64" fmla="*/ 5861154 w 8316952"/>
                <a:gd name="connsiteY64" fmla="*/ 3838664 h 4048526"/>
                <a:gd name="connsiteX65" fmla="*/ 5921115 w 8316952"/>
                <a:gd name="connsiteY65" fmla="*/ 3868644 h 4048526"/>
                <a:gd name="connsiteX66" fmla="*/ 5991304 w 8316952"/>
                <a:gd name="connsiteY66" fmla="*/ 3914317 h 4048526"/>
                <a:gd name="connsiteX67" fmla="*/ 6070315 w 8316952"/>
                <a:gd name="connsiteY67" fmla="*/ 3949060 h 4048526"/>
                <a:gd name="connsiteX68" fmla="*/ 6154087 w 8316952"/>
                <a:gd name="connsiteY68" fmla="*/ 3972170 h 4048526"/>
                <a:gd name="connsiteX69" fmla="*/ 6263781 w 8316952"/>
                <a:gd name="connsiteY69" fmla="*/ 4006913 h 4048526"/>
                <a:gd name="connsiteX70" fmla="*/ 6406109 w 8316952"/>
                <a:gd name="connsiteY70" fmla="*/ 4026666 h 4048526"/>
                <a:gd name="connsiteX71" fmla="*/ 6568347 w 8316952"/>
                <a:gd name="connsiteY71" fmla="*/ 4042359 h 4048526"/>
                <a:gd name="connsiteX72" fmla="*/ 6797259 w 8316952"/>
                <a:gd name="connsiteY72" fmla="*/ 4043061 h 4048526"/>
                <a:gd name="connsiteX73" fmla="*/ 6998298 w 8316952"/>
                <a:gd name="connsiteY73" fmla="*/ 4043061 h 4048526"/>
                <a:gd name="connsiteX74" fmla="*/ 7210269 w 8316952"/>
                <a:gd name="connsiteY74" fmla="*/ 4037596 h 4048526"/>
                <a:gd name="connsiteX75" fmla="*/ 7420132 w 8316952"/>
                <a:gd name="connsiteY75" fmla="*/ 4033536 h 4048526"/>
                <a:gd name="connsiteX76" fmla="*/ 7659974 w 8316952"/>
                <a:gd name="connsiteY76" fmla="*/ 4033536 h 4048526"/>
                <a:gd name="connsiteX77" fmla="*/ 7854846 w 8316952"/>
                <a:gd name="connsiteY77" fmla="*/ 4033536 h 4048526"/>
                <a:gd name="connsiteX78" fmla="*/ 7964696 w 8316952"/>
                <a:gd name="connsiteY78" fmla="*/ 4032834 h 4048526"/>
                <a:gd name="connsiteX79" fmla="*/ 8101012 w 8316952"/>
                <a:gd name="connsiteY79" fmla="*/ 4030725 h 4048526"/>
                <a:gd name="connsiteX80" fmla="*/ 8295572 w 8316952"/>
                <a:gd name="connsiteY80" fmla="*/ 4019249 h 4048526"/>
                <a:gd name="connsiteX81" fmla="*/ 8165580 w 8316952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210269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02812 w 8295868"/>
                <a:gd name="connsiteY76" fmla="*/ 4043061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812296 w 8295868"/>
                <a:gd name="connsiteY78" fmla="*/ 4028071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8280"/>
                <a:gd name="connsiteY0" fmla="*/ 4033536 h 4048526"/>
                <a:gd name="connsiteX1" fmla="*/ 539646 w 8298280"/>
                <a:gd name="connsiteY1" fmla="*/ 4033536 h 4048526"/>
                <a:gd name="connsiteX2" fmla="*/ 989351 w 8298280"/>
                <a:gd name="connsiteY2" fmla="*/ 4048526 h 4048526"/>
                <a:gd name="connsiteX3" fmla="*/ 1409076 w 8298280"/>
                <a:gd name="connsiteY3" fmla="*/ 4048526 h 4048526"/>
                <a:gd name="connsiteX4" fmla="*/ 1648918 w 8298280"/>
                <a:gd name="connsiteY4" fmla="*/ 4033536 h 4048526"/>
                <a:gd name="connsiteX5" fmla="*/ 1723869 w 8298280"/>
                <a:gd name="connsiteY5" fmla="*/ 4033536 h 4048526"/>
                <a:gd name="connsiteX6" fmla="*/ 1843791 w 8298280"/>
                <a:gd name="connsiteY6" fmla="*/ 4033536 h 4048526"/>
                <a:gd name="connsiteX7" fmla="*/ 1963712 w 8298280"/>
                <a:gd name="connsiteY7" fmla="*/ 4033536 h 4048526"/>
                <a:gd name="connsiteX8" fmla="*/ 2068643 w 8298280"/>
                <a:gd name="connsiteY8" fmla="*/ 4018546 h 4048526"/>
                <a:gd name="connsiteX9" fmla="*/ 2158584 w 8298280"/>
                <a:gd name="connsiteY9" fmla="*/ 3988566 h 4048526"/>
                <a:gd name="connsiteX10" fmla="*/ 2233535 w 8298280"/>
                <a:gd name="connsiteY10" fmla="*/ 3958585 h 4048526"/>
                <a:gd name="connsiteX11" fmla="*/ 2293495 w 8298280"/>
                <a:gd name="connsiteY11" fmla="*/ 3928605 h 4048526"/>
                <a:gd name="connsiteX12" fmla="*/ 2353456 w 8298280"/>
                <a:gd name="connsiteY12" fmla="*/ 3913615 h 4048526"/>
                <a:gd name="connsiteX13" fmla="*/ 2428407 w 8298280"/>
                <a:gd name="connsiteY13" fmla="*/ 3868644 h 4048526"/>
                <a:gd name="connsiteX14" fmla="*/ 2503358 w 8298280"/>
                <a:gd name="connsiteY14" fmla="*/ 3823674 h 4048526"/>
                <a:gd name="connsiteX15" fmla="*/ 2563318 w 8298280"/>
                <a:gd name="connsiteY15" fmla="*/ 3778703 h 4048526"/>
                <a:gd name="connsiteX16" fmla="*/ 2638269 w 8298280"/>
                <a:gd name="connsiteY16" fmla="*/ 3688762 h 4048526"/>
                <a:gd name="connsiteX17" fmla="*/ 2683240 w 8298280"/>
                <a:gd name="connsiteY17" fmla="*/ 3643792 h 4048526"/>
                <a:gd name="connsiteX18" fmla="*/ 2758191 w 8298280"/>
                <a:gd name="connsiteY18" fmla="*/ 3508880 h 4048526"/>
                <a:gd name="connsiteX19" fmla="*/ 2833141 w 8298280"/>
                <a:gd name="connsiteY19" fmla="*/ 3433930 h 4048526"/>
                <a:gd name="connsiteX20" fmla="*/ 2908092 w 8298280"/>
                <a:gd name="connsiteY20" fmla="*/ 3254048 h 4048526"/>
                <a:gd name="connsiteX21" fmla="*/ 2983043 w 8298280"/>
                <a:gd name="connsiteY21" fmla="*/ 3104146 h 4048526"/>
                <a:gd name="connsiteX22" fmla="*/ 3043004 w 8298280"/>
                <a:gd name="connsiteY22" fmla="*/ 2939254 h 4048526"/>
                <a:gd name="connsiteX23" fmla="*/ 3117954 w 8298280"/>
                <a:gd name="connsiteY23" fmla="*/ 2744382 h 4048526"/>
                <a:gd name="connsiteX24" fmla="*/ 3192905 w 8298280"/>
                <a:gd name="connsiteY24" fmla="*/ 2534520 h 4048526"/>
                <a:gd name="connsiteX25" fmla="*/ 3252866 w 8298280"/>
                <a:gd name="connsiteY25" fmla="*/ 2324657 h 4048526"/>
                <a:gd name="connsiteX26" fmla="*/ 3314232 w 8298280"/>
                <a:gd name="connsiteY26" fmla="*/ 2113390 h 4048526"/>
                <a:gd name="connsiteX27" fmla="*/ 3357797 w 8298280"/>
                <a:gd name="connsiteY27" fmla="*/ 1934913 h 4048526"/>
                <a:gd name="connsiteX28" fmla="*/ 3416352 w 8298280"/>
                <a:gd name="connsiteY28" fmla="*/ 1774237 h 4048526"/>
                <a:gd name="connsiteX29" fmla="*/ 3477718 w 8298280"/>
                <a:gd name="connsiteY29" fmla="*/ 1575149 h 4048526"/>
                <a:gd name="connsiteX30" fmla="*/ 3522689 w 8298280"/>
                <a:gd name="connsiteY30" fmla="*/ 1380277 h 4048526"/>
                <a:gd name="connsiteX31" fmla="*/ 3582650 w 8298280"/>
                <a:gd name="connsiteY31" fmla="*/ 1140434 h 4048526"/>
                <a:gd name="connsiteX32" fmla="*/ 3672591 w 8298280"/>
                <a:gd name="connsiteY32" fmla="*/ 885602 h 4048526"/>
                <a:gd name="connsiteX33" fmla="*/ 3732551 w 8298280"/>
                <a:gd name="connsiteY33" fmla="*/ 690730 h 4048526"/>
                <a:gd name="connsiteX34" fmla="*/ 3807502 w 8298280"/>
                <a:gd name="connsiteY34" fmla="*/ 480867 h 4048526"/>
                <a:gd name="connsiteX35" fmla="*/ 3867463 w 8298280"/>
                <a:gd name="connsiteY35" fmla="*/ 330966 h 4048526"/>
                <a:gd name="connsiteX36" fmla="*/ 3913838 w 8298280"/>
                <a:gd name="connsiteY36" fmla="*/ 215807 h 4048526"/>
                <a:gd name="connsiteX37" fmla="*/ 3987384 w 8298280"/>
                <a:gd name="connsiteY37" fmla="*/ 106113 h 4048526"/>
                <a:gd name="connsiteX38" fmla="*/ 4062335 w 8298280"/>
                <a:gd name="connsiteY38" fmla="*/ 16172 h 4048526"/>
                <a:gd name="connsiteX39" fmla="*/ 4152276 w 8298280"/>
                <a:gd name="connsiteY39" fmla="*/ 1182 h 4048526"/>
                <a:gd name="connsiteX40" fmla="*/ 4227227 w 8298280"/>
                <a:gd name="connsiteY40" fmla="*/ 31162 h 4048526"/>
                <a:gd name="connsiteX41" fmla="*/ 4295307 w 8298280"/>
                <a:gd name="connsiteY41" fmla="*/ 119698 h 4048526"/>
                <a:gd name="connsiteX42" fmla="*/ 4370258 w 8298280"/>
                <a:gd name="connsiteY42" fmla="*/ 229391 h 4048526"/>
                <a:gd name="connsiteX43" fmla="*/ 4426862 w 8298280"/>
                <a:gd name="connsiteY43" fmla="*/ 345253 h 4048526"/>
                <a:gd name="connsiteX44" fmla="*/ 4478000 w 8298280"/>
                <a:gd name="connsiteY44" fmla="*/ 480867 h 4048526"/>
                <a:gd name="connsiteX45" fmla="*/ 4551545 w 8298280"/>
                <a:gd name="connsiteY45" fmla="*/ 680502 h 4048526"/>
                <a:gd name="connsiteX46" fmla="*/ 4621031 w 8298280"/>
                <a:gd name="connsiteY46" fmla="*/ 866552 h 4048526"/>
                <a:gd name="connsiteX47" fmla="*/ 4691922 w 8298280"/>
                <a:gd name="connsiteY47" fmla="*/ 1095464 h 4048526"/>
                <a:gd name="connsiteX48" fmla="*/ 4766873 w 8298280"/>
                <a:gd name="connsiteY48" fmla="*/ 1335307 h 4048526"/>
                <a:gd name="connsiteX49" fmla="*/ 4849943 w 8298280"/>
                <a:gd name="connsiteY49" fmla="*/ 1594199 h 4048526"/>
                <a:gd name="connsiteX50" fmla="*/ 4916774 w 8298280"/>
                <a:gd name="connsiteY50" fmla="*/ 1829982 h 4048526"/>
                <a:gd name="connsiteX51" fmla="*/ 4976735 w 8298280"/>
                <a:gd name="connsiteY51" fmla="*/ 2099805 h 4048526"/>
                <a:gd name="connsiteX52" fmla="*/ 5025765 w 8298280"/>
                <a:gd name="connsiteY52" fmla="*/ 2298737 h 4048526"/>
                <a:gd name="connsiteX53" fmla="*/ 5110943 w 8298280"/>
                <a:gd name="connsiteY53" fmla="*/ 2529758 h 4048526"/>
                <a:gd name="connsiteX54" fmla="*/ 5171607 w 8298280"/>
                <a:gd name="connsiteY54" fmla="*/ 2714402 h 4048526"/>
                <a:gd name="connsiteX55" fmla="*/ 5242498 w 8298280"/>
                <a:gd name="connsiteY55" fmla="*/ 2890224 h 4048526"/>
                <a:gd name="connsiteX56" fmla="*/ 5306518 w 8298280"/>
                <a:gd name="connsiteY56" fmla="*/ 3059175 h 4048526"/>
                <a:gd name="connsiteX57" fmla="*/ 5366479 w 8298280"/>
                <a:gd name="connsiteY57" fmla="*/ 3210482 h 4048526"/>
                <a:gd name="connsiteX58" fmla="*/ 5437370 w 8298280"/>
                <a:gd name="connsiteY58" fmla="*/ 3378029 h 4048526"/>
                <a:gd name="connsiteX59" fmla="*/ 5512321 w 8298280"/>
                <a:gd name="connsiteY59" fmla="*/ 3517000 h 4048526"/>
                <a:gd name="connsiteX60" fmla="*/ 5595391 w 8298280"/>
                <a:gd name="connsiteY60" fmla="*/ 3616466 h 4048526"/>
                <a:gd name="connsiteX61" fmla="*/ 5662223 w 8298280"/>
                <a:gd name="connsiteY61" fmla="*/ 3693525 h 4048526"/>
                <a:gd name="connsiteX62" fmla="*/ 5726243 w 8298280"/>
                <a:gd name="connsiteY62" fmla="*/ 3748723 h 4048526"/>
                <a:gd name="connsiteX63" fmla="*/ 5786204 w 8298280"/>
                <a:gd name="connsiteY63" fmla="*/ 3793693 h 4048526"/>
                <a:gd name="connsiteX64" fmla="*/ 5861154 w 8298280"/>
                <a:gd name="connsiteY64" fmla="*/ 3838664 h 4048526"/>
                <a:gd name="connsiteX65" fmla="*/ 5921115 w 8298280"/>
                <a:gd name="connsiteY65" fmla="*/ 3868644 h 4048526"/>
                <a:gd name="connsiteX66" fmla="*/ 5991304 w 8298280"/>
                <a:gd name="connsiteY66" fmla="*/ 3914317 h 4048526"/>
                <a:gd name="connsiteX67" fmla="*/ 6070315 w 8298280"/>
                <a:gd name="connsiteY67" fmla="*/ 3949060 h 4048526"/>
                <a:gd name="connsiteX68" fmla="*/ 6154087 w 8298280"/>
                <a:gd name="connsiteY68" fmla="*/ 3972170 h 4048526"/>
                <a:gd name="connsiteX69" fmla="*/ 6263781 w 8298280"/>
                <a:gd name="connsiteY69" fmla="*/ 4006913 h 4048526"/>
                <a:gd name="connsiteX70" fmla="*/ 6406109 w 8298280"/>
                <a:gd name="connsiteY70" fmla="*/ 4026666 h 4048526"/>
                <a:gd name="connsiteX71" fmla="*/ 6568347 w 8298280"/>
                <a:gd name="connsiteY71" fmla="*/ 4042359 h 4048526"/>
                <a:gd name="connsiteX72" fmla="*/ 6797259 w 8298280"/>
                <a:gd name="connsiteY72" fmla="*/ 4043061 h 4048526"/>
                <a:gd name="connsiteX73" fmla="*/ 6998298 w 8298280"/>
                <a:gd name="connsiteY73" fmla="*/ 4043061 h 4048526"/>
                <a:gd name="connsiteX74" fmla="*/ 7167407 w 8298280"/>
                <a:gd name="connsiteY74" fmla="*/ 4037596 h 4048526"/>
                <a:gd name="connsiteX75" fmla="*/ 7329645 w 8298280"/>
                <a:gd name="connsiteY75" fmla="*/ 4033536 h 4048526"/>
                <a:gd name="connsiteX76" fmla="*/ 7521862 w 8298280"/>
                <a:gd name="connsiteY76" fmla="*/ 4038298 h 4048526"/>
                <a:gd name="connsiteX77" fmla="*/ 7673871 w 8298280"/>
                <a:gd name="connsiteY77" fmla="*/ 4033536 h 4048526"/>
                <a:gd name="connsiteX78" fmla="*/ 7812296 w 8298280"/>
                <a:gd name="connsiteY78" fmla="*/ 4028071 h 4048526"/>
                <a:gd name="connsiteX79" fmla="*/ 7958137 w 8298280"/>
                <a:gd name="connsiteY79" fmla="*/ 4030725 h 4048526"/>
                <a:gd name="connsiteX80" fmla="*/ 8295572 w 8298280"/>
                <a:gd name="connsiteY80" fmla="*/ 4019249 h 4048526"/>
                <a:gd name="connsiteX81" fmla="*/ 8165580 w 8298280"/>
                <a:gd name="connsiteY81" fmla="*/ 3737558 h 4048526"/>
                <a:gd name="connsiteX0" fmla="*/ 0 w 8165580"/>
                <a:gd name="connsiteY0" fmla="*/ 4033536 h 4048526"/>
                <a:gd name="connsiteX1" fmla="*/ 539646 w 8165580"/>
                <a:gd name="connsiteY1" fmla="*/ 4033536 h 4048526"/>
                <a:gd name="connsiteX2" fmla="*/ 989351 w 8165580"/>
                <a:gd name="connsiteY2" fmla="*/ 4048526 h 4048526"/>
                <a:gd name="connsiteX3" fmla="*/ 1409076 w 8165580"/>
                <a:gd name="connsiteY3" fmla="*/ 4048526 h 4048526"/>
                <a:gd name="connsiteX4" fmla="*/ 1648918 w 8165580"/>
                <a:gd name="connsiteY4" fmla="*/ 4033536 h 4048526"/>
                <a:gd name="connsiteX5" fmla="*/ 1723869 w 8165580"/>
                <a:gd name="connsiteY5" fmla="*/ 4033536 h 4048526"/>
                <a:gd name="connsiteX6" fmla="*/ 1843791 w 8165580"/>
                <a:gd name="connsiteY6" fmla="*/ 4033536 h 4048526"/>
                <a:gd name="connsiteX7" fmla="*/ 1963712 w 8165580"/>
                <a:gd name="connsiteY7" fmla="*/ 4033536 h 4048526"/>
                <a:gd name="connsiteX8" fmla="*/ 2068643 w 8165580"/>
                <a:gd name="connsiteY8" fmla="*/ 4018546 h 4048526"/>
                <a:gd name="connsiteX9" fmla="*/ 2158584 w 8165580"/>
                <a:gd name="connsiteY9" fmla="*/ 3988566 h 4048526"/>
                <a:gd name="connsiteX10" fmla="*/ 2233535 w 8165580"/>
                <a:gd name="connsiteY10" fmla="*/ 3958585 h 4048526"/>
                <a:gd name="connsiteX11" fmla="*/ 2293495 w 8165580"/>
                <a:gd name="connsiteY11" fmla="*/ 3928605 h 4048526"/>
                <a:gd name="connsiteX12" fmla="*/ 2353456 w 8165580"/>
                <a:gd name="connsiteY12" fmla="*/ 3913615 h 4048526"/>
                <a:gd name="connsiteX13" fmla="*/ 2428407 w 8165580"/>
                <a:gd name="connsiteY13" fmla="*/ 3868644 h 4048526"/>
                <a:gd name="connsiteX14" fmla="*/ 2503358 w 8165580"/>
                <a:gd name="connsiteY14" fmla="*/ 3823674 h 4048526"/>
                <a:gd name="connsiteX15" fmla="*/ 2563318 w 8165580"/>
                <a:gd name="connsiteY15" fmla="*/ 3778703 h 4048526"/>
                <a:gd name="connsiteX16" fmla="*/ 2638269 w 8165580"/>
                <a:gd name="connsiteY16" fmla="*/ 3688762 h 4048526"/>
                <a:gd name="connsiteX17" fmla="*/ 2683240 w 8165580"/>
                <a:gd name="connsiteY17" fmla="*/ 3643792 h 4048526"/>
                <a:gd name="connsiteX18" fmla="*/ 2758191 w 8165580"/>
                <a:gd name="connsiteY18" fmla="*/ 3508880 h 4048526"/>
                <a:gd name="connsiteX19" fmla="*/ 2833141 w 8165580"/>
                <a:gd name="connsiteY19" fmla="*/ 3433930 h 4048526"/>
                <a:gd name="connsiteX20" fmla="*/ 2908092 w 8165580"/>
                <a:gd name="connsiteY20" fmla="*/ 3254048 h 4048526"/>
                <a:gd name="connsiteX21" fmla="*/ 2983043 w 8165580"/>
                <a:gd name="connsiteY21" fmla="*/ 3104146 h 4048526"/>
                <a:gd name="connsiteX22" fmla="*/ 3043004 w 8165580"/>
                <a:gd name="connsiteY22" fmla="*/ 2939254 h 4048526"/>
                <a:gd name="connsiteX23" fmla="*/ 3117954 w 8165580"/>
                <a:gd name="connsiteY23" fmla="*/ 2744382 h 4048526"/>
                <a:gd name="connsiteX24" fmla="*/ 3192905 w 8165580"/>
                <a:gd name="connsiteY24" fmla="*/ 2534520 h 4048526"/>
                <a:gd name="connsiteX25" fmla="*/ 3252866 w 8165580"/>
                <a:gd name="connsiteY25" fmla="*/ 2324657 h 4048526"/>
                <a:gd name="connsiteX26" fmla="*/ 3314232 w 8165580"/>
                <a:gd name="connsiteY26" fmla="*/ 2113390 h 4048526"/>
                <a:gd name="connsiteX27" fmla="*/ 3357797 w 8165580"/>
                <a:gd name="connsiteY27" fmla="*/ 1934913 h 4048526"/>
                <a:gd name="connsiteX28" fmla="*/ 3416352 w 8165580"/>
                <a:gd name="connsiteY28" fmla="*/ 1774237 h 4048526"/>
                <a:gd name="connsiteX29" fmla="*/ 3477718 w 8165580"/>
                <a:gd name="connsiteY29" fmla="*/ 1575149 h 4048526"/>
                <a:gd name="connsiteX30" fmla="*/ 3522689 w 8165580"/>
                <a:gd name="connsiteY30" fmla="*/ 1380277 h 4048526"/>
                <a:gd name="connsiteX31" fmla="*/ 3582650 w 8165580"/>
                <a:gd name="connsiteY31" fmla="*/ 1140434 h 4048526"/>
                <a:gd name="connsiteX32" fmla="*/ 3672591 w 8165580"/>
                <a:gd name="connsiteY32" fmla="*/ 885602 h 4048526"/>
                <a:gd name="connsiteX33" fmla="*/ 3732551 w 8165580"/>
                <a:gd name="connsiteY33" fmla="*/ 690730 h 4048526"/>
                <a:gd name="connsiteX34" fmla="*/ 3807502 w 8165580"/>
                <a:gd name="connsiteY34" fmla="*/ 480867 h 4048526"/>
                <a:gd name="connsiteX35" fmla="*/ 3867463 w 8165580"/>
                <a:gd name="connsiteY35" fmla="*/ 330966 h 4048526"/>
                <a:gd name="connsiteX36" fmla="*/ 3913838 w 8165580"/>
                <a:gd name="connsiteY36" fmla="*/ 215807 h 4048526"/>
                <a:gd name="connsiteX37" fmla="*/ 3987384 w 8165580"/>
                <a:gd name="connsiteY37" fmla="*/ 106113 h 4048526"/>
                <a:gd name="connsiteX38" fmla="*/ 4062335 w 8165580"/>
                <a:gd name="connsiteY38" fmla="*/ 16172 h 4048526"/>
                <a:gd name="connsiteX39" fmla="*/ 4152276 w 8165580"/>
                <a:gd name="connsiteY39" fmla="*/ 1182 h 4048526"/>
                <a:gd name="connsiteX40" fmla="*/ 4227227 w 8165580"/>
                <a:gd name="connsiteY40" fmla="*/ 31162 h 4048526"/>
                <a:gd name="connsiteX41" fmla="*/ 4295307 w 8165580"/>
                <a:gd name="connsiteY41" fmla="*/ 119698 h 4048526"/>
                <a:gd name="connsiteX42" fmla="*/ 4370258 w 8165580"/>
                <a:gd name="connsiteY42" fmla="*/ 229391 h 4048526"/>
                <a:gd name="connsiteX43" fmla="*/ 4426862 w 8165580"/>
                <a:gd name="connsiteY43" fmla="*/ 345253 h 4048526"/>
                <a:gd name="connsiteX44" fmla="*/ 4478000 w 8165580"/>
                <a:gd name="connsiteY44" fmla="*/ 480867 h 4048526"/>
                <a:gd name="connsiteX45" fmla="*/ 4551545 w 8165580"/>
                <a:gd name="connsiteY45" fmla="*/ 680502 h 4048526"/>
                <a:gd name="connsiteX46" fmla="*/ 4621031 w 8165580"/>
                <a:gd name="connsiteY46" fmla="*/ 866552 h 4048526"/>
                <a:gd name="connsiteX47" fmla="*/ 4691922 w 8165580"/>
                <a:gd name="connsiteY47" fmla="*/ 1095464 h 4048526"/>
                <a:gd name="connsiteX48" fmla="*/ 4766873 w 8165580"/>
                <a:gd name="connsiteY48" fmla="*/ 1335307 h 4048526"/>
                <a:gd name="connsiteX49" fmla="*/ 4849943 w 8165580"/>
                <a:gd name="connsiteY49" fmla="*/ 1594199 h 4048526"/>
                <a:gd name="connsiteX50" fmla="*/ 4916774 w 8165580"/>
                <a:gd name="connsiteY50" fmla="*/ 1829982 h 4048526"/>
                <a:gd name="connsiteX51" fmla="*/ 4976735 w 8165580"/>
                <a:gd name="connsiteY51" fmla="*/ 2099805 h 4048526"/>
                <a:gd name="connsiteX52" fmla="*/ 5025765 w 8165580"/>
                <a:gd name="connsiteY52" fmla="*/ 2298737 h 4048526"/>
                <a:gd name="connsiteX53" fmla="*/ 5110943 w 8165580"/>
                <a:gd name="connsiteY53" fmla="*/ 2529758 h 4048526"/>
                <a:gd name="connsiteX54" fmla="*/ 5171607 w 8165580"/>
                <a:gd name="connsiteY54" fmla="*/ 2714402 h 4048526"/>
                <a:gd name="connsiteX55" fmla="*/ 5242498 w 8165580"/>
                <a:gd name="connsiteY55" fmla="*/ 2890224 h 4048526"/>
                <a:gd name="connsiteX56" fmla="*/ 5306518 w 8165580"/>
                <a:gd name="connsiteY56" fmla="*/ 3059175 h 4048526"/>
                <a:gd name="connsiteX57" fmla="*/ 5366479 w 8165580"/>
                <a:gd name="connsiteY57" fmla="*/ 3210482 h 4048526"/>
                <a:gd name="connsiteX58" fmla="*/ 5437370 w 8165580"/>
                <a:gd name="connsiteY58" fmla="*/ 3378029 h 4048526"/>
                <a:gd name="connsiteX59" fmla="*/ 5512321 w 8165580"/>
                <a:gd name="connsiteY59" fmla="*/ 3517000 h 4048526"/>
                <a:gd name="connsiteX60" fmla="*/ 5595391 w 8165580"/>
                <a:gd name="connsiteY60" fmla="*/ 3616466 h 4048526"/>
                <a:gd name="connsiteX61" fmla="*/ 5662223 w 8165580"/>
                <a:gd name="connsiteY61" fmla="*/ 3693525 h 4048526"/>
                <a:gd name="connsiteX62" fmla="*/ 5726243 w 8165580"/>
                <a:gd name="connsiteY62" fmla="*/ 3748723 h 4048526"/>
                <a:gd name="connsiteX63" fmla="*/ 5786204 w 8165580"/>
                <a:gd name="connsiteY63" fmla="*/ 3793693 h 4048526"/>
                <a:gd name="connsiteX64" fmla="*/ 5861154 w 8165580"/>
                <a:gd name="connsiteY64" fmla="*/ 3838664 h 4048526"/>
                <a:gd name="connsiteX65" fmla="*/ 5921115 w 8165580"/>
                <a:gd name="connsiteY65" fmla="*/ 3868644 h 4048526"/>
                <a:gd name="connsiteX66" fmla="*/ 5991304 w 8165580"/>
                <a:gd name="connsiteY66" fmla="*/ 3914317 h 4048526"/>
                <a:gd name="connsiteX67" fmla="*/ 6070315 w 8165580"/>
                <a:gd name="connsiteY67" fmla="*/ 3949060 h 4048526"/>
                <a:gd name="connsiteX68" fmla="*/ 6154087 w 8165580"/>
                <a:gd name="connsiteY68" fmla="*/ 3972170 h 4048526"/>
                <a:gd name="connsiteX69" fmla="*/ 6263781 w 8165580"/>
                <a:gd name="connsiteY69" fmla="*/ 4006913 h 4048526"/>
                <a:gd name="connsiteX70" fmla="*/ 6406109 w 8165580"/>
                <a:gd name="connsiteY70" fmla="*/ 4026666 h 4048526"/>
                <a:gd name="connsiteX71" fmla="*/ 6568347 w 8165580"/>
                <a:gd name="connsiteY71" fmla="*/ 4042359 h 4048526"/>
                <a:gd name="connsiteX72" fmla="*/ 6797259 w 8165580"/>
                <a:gd name="connsiteY72" fmla="*/ 4043061 h 4048526"/>
                <a:gd name="connsiteX73" fmla="*/ 6998298 w 8165580"/>
                <a:gd name="connsiteY73" fmla="*/ 4043061 h 4048526"/>
                <a:gd name="connsiteX74" fmla="*/ 7167407 w 8165580"/>
                <a:gd name="connsiteY74" fmla="*/ 4037596 h 4048526"/>
                <a:gd name="connsiteX75" fmla="*/ 7329645 w 8165580"/>
                <a:gd name="connsiteY75" fmla="*/ 4033536 h 4048526"/>
                <a:gd name="connsiteX76" fmla="*/ 7521862 w 8165580"/>
                <a:gd name="connsiteY76" fmla="*/ 4038298 h 4048526"/>
                <a:gd name="connsiteX77" fmla="*/ 7673871 w 8165580"/>
                <a:gd name="connsiteY77" fmla="*/ 4033536 h 4048526"/>
                <a:gd name="connsiteX78" fmla="*/ 7812296 w 8165580"/>
                <a:gd name="connsiteY78" fmla="*/ 4028071 h 4048526"/>
                <a:gd name="connsiteX79" fmla="*/ 7958137 w 8165580"/>
                <a:gd name="connsiteY79" fmla="*/ 4030725 h 4048526"/>
                <a:gd name="connsiteX80" fmla="*/ 8076497 w 8165580"/>
                <a:gd name="connsiteY80" fmla="*/ 3985911 h 4048526"/>
                <a:gd name="connsiteX81" fmla="*/ 8165580 w 8165580"/>
                <a:gd name="connsiteY81" fmla="*/ 3737558 h 4048526"/>
                <a:gd name="connsiteX0" fmla="*/ 0 w 8189393"/>
                <a:gd name="connsiteY0" fmla="*/ 4033536 h 4048526"/>
                <a:gd name="connsiteX1" fmla="*/ 539646 w 8189393"/>
                <a:gd name="connsiteY1" fmla="*/ 4033536 h 4048526"/>
                <a:gd name="connsiteX2" fmla="*/ 989351 w 8189393"/>
                <a:gd name="connsiteY2" fmla="*/ 4048526 h 4048526"/>
                <a:gd name="connsiteX3" fmla="*/ 1409076 w 8189393"/>
                <a:gd name="connsiteY3" fmla="*/ 4048526 h 4048526"/>
                <a:gd name="connsiteX4" fmla="*/ 1648918 w 8189393"/>
                <a:gd name="connsiteY4" fmla="*/ 4033536 h 4048526"/>
                <a:gd name="connsiteX5" fmla="*/ 1723869 w 8189393"/>
                <a:gd name="connsiteY5" fmla="*/ 4033536 h 4048526"/>
                <a:gd name="connsiteX6" fmla="*/ 1843791 w 8189393"/>
                <a:gd name="connsiteY6" fmla="*/ 4033536 h 4048526"/>
                <a:gd name="connsiteX7" fmla="*/ 1963712 w 8189393"/>
                <a:gd name="connsiteY7" fmla="*/ 4033536 h 4048526"/>
                <a:gd name="connsiteX8" fmla="*/ 2068643 w 8189393"/>
                <a:gd name="connsiteY8" fmla="*/ 4018546 h 4048526"/>
                <a:gd name="connsiteX9" fmla="*/ 2158584 w 8189393"/>
                <a:gd name="connsiteY9" fmla="*/ 3988566 h 4048526"/>
                <a:gd name="connsiteX10" fmla="*/ 2233535 w 8189393"/>
                <a:gd name="connsiteY10" fmla="*/ 3958585 h 4048526"/>
                <a:gd name="connsiteX11" fmla="*/ 2293495 w 8189393"/>
                <a:gd name="connsiteY11" fmla="*/ 3928605 h 4048526"/>
                <a:gd name="connsiteX12" fmla="*/ 2353456 w 8189393"/>
                <a:gd name="connsiteY12" fmla="*/ 3913615 h 4048526"/>
                <a:gd name="connsiteX13" fmla="*/ 2428407 w 8189393"/>
                <a:gd name="connsiteY13" fmla="*/ 3868644 h 4048526"/>
                <a:gd name="connsiteX14" fmla="*/ 2503358 w 8189393"/>
                <a:gd name="connsiteY14" fmla="*/ 3823674 h 4048526"/>
                <a:gd name="connsiteX15" fmla="*/ 2563318 w 8189393"/>
                <a:gd name="connsiteY15" fmla="*/ 3778703 h 4048526"/>
                <a:gd name="connsiteX16" fmla="*/ 2638269 w 8189393"/>
                <a:gd name="connsiteY16" fmla="*/ 3688762 h 4048526"/>
                <a:gd name="connsiteX17" fmla="*/ 2683240 w 8189393"/>
                <a:gd name="connsiteY17" fmla="*/ 3643792 h 4048526"/>
                <a:gd name="connsiteX18" fmla="*/ 2758191 w 8189393"/>
                <a:gd name="connsiteY18" fmla="*/ 3508880 h 4048526"/>
                <a:gd name="connsiteX19" fmla="*/ 2833141 w 8189393"/>
                <a:gd name="connsiteY19" fmla="*/ 3433930 h 4048526"/>
                <a:gd name="connsiteX20" fmla="*/ 2908092 w 8189393"/>
                <a:gd name="connsiteY20" fmla="*/ 3254048 h 4048526"/>
                <a:gd name="connsiteX21" fmla="*/ 2983043 w 8189393"/>
                <a:gd name="connsiteY21" fmla="*/ 3104146 h 4048526"/>
                <a:gd name="connsiteX22" fmla="*/ 3043004 w 8189393"/>
                <a:gd name="connsiteY22" fmla="*/ 2939254 h 4048526"/>
                <a:gd name="connsiteX23" fmla="*/ 3117954 w 8189393"/>
                <a:gd name="connsiteY23" fmla="*/ 2744382 h 4048526"/>
                <a:gd name="connsiteX24" fmla="*/ 3192905 w 8189393"/>
                <a:gd name="connsiteY24" fmla="*/ 2534520 h 4048526"/>
                <a:gd name="connsiteX25" fmla="*/ 3252866 w 8189393"/>
                <a:gd name="connsiteY25" fmla="*/ 2324657 h 4048526"/>
                <a:gd name="connsiteX26" fmla="*/ 3314232 w 8189393"/>
                <a:gd name="connsiteY26" fmla="*/ 2113390 h 4048526"/>
                <a:gd name="connsiteX27" fmla="*/ 3357797 w 8189393"/>
                <a:gd name="connsiteY27" fmla="*/ 1934913 h 4048526"/>
                <a:gd name="connsiteX28" fmla="*/ 3416352 w 8189393"/>
                <a:gd name="connsiteY28" fmla="*/ 1774237 h 4048526"/>
                <a:gd name="connsiteX29" fmla="*/ 3477718 w 8189393"/>
                <a:gd name="connsiteY29" fmla="*/ 1575149 h 4048526"/>
                <a:gd name="connsiteX30" fmla="*/ 3522689 w 8189393"/>
                <a:gd name="connsiteY30" fmla="*/ 1380277 h 4048526"/>
                <a:gd name="connsiteX31" fmla="*/ 3582650 w 8189393"/>
                <a:gd name="connsiteY31" fmla="*/ 1140434 h 4048526"/>
                <a:gd name="connsiteX32" fmla="*/ 3672591 w 8189393"/>
                <a:gd name="connsiteY32" fmla="*/ 885602 h 4048526"/>
                <a:gd name="connsiteX33" fmla="*/ 3732551 w 8189393"/>
                <a:gd name="connsiteY33" fmla="*/ 690730 h 4048526"/>
                <a:gd name="connsiteX34" fmla="*/ 3807502 w 8189393"/>
                <a:gd name="connsiteY34" fmla="*/ 480867 h 4048526"/>
                <a:gd name="connsiteX35" fmla="*/ 3867463 w 8189393"/>
                <a:gd name="connsiteY35" fmla="*/ 330966 h 4048526"/>
                <a:gd name="connsiteX36" fmla="*/ 3913838 w 8189393"/>
                <a:gd name="connsiteY36" fmla="*/ 215807 h 4048526"/>
                <a:gd name="connsiteX37" fmla="*/ 3987384 w 8189393"/>
                <a:gd name="connsiteY37" fmla="*/ 106113 h 4048526"/>
                <a:gd name="connsiteX38" fmla="*/ 4062335 w 8189393"/>
                <a:gd name="connsiteY38" fmla="*/ 16172 h 4048526"/>
                <a:gd name="connsiteX39" fmla="*/ 4152276 w 8189393"/>
                <a:gd name="connsiteY39" fmla="*/ 1182 h 4048526"/>
                <a:gd name="connsiteX40" fmla="*/ 4227227 w 8189393"/>
                <a:gd name="connsiteY40" fmla="*/ 31162 h 4048526"/>
                <a:gd name="connsiteX41" fmla="*/ 4295307 w 8189393"/>
                <a:gd name="connsiteY41" fmla="*/ 119698 h 4048526"/>
                <a:gd name="connsiteX42" fmla="*/ 4370258 w 8189393"/>
                <a:gd name="connsiteY42" fmla="*/ 229391 h 4048526"/>
                <a:gd name="connsiteX43" fmla="*/ 4426862 w 8189393"/>
                <a:gd name="connsiteY43" fmla="*/ 345253 h 4048526"/>
                <a:gd name="connsiteX44" fmla="*/ 4478000 w 8189393"/>
                <a:gd name="connsiteY44" fmla="*/ 480867 h 4048526"/>
                <a:gd name="connsiteX45" fmla="*/ 4551545 w 8189393"/>
                <a:gd name="connsiteY45" fmla="*/ 680502 h 4048526"/>
                <a:gd name="connsiteX46" fmla="*/ 4621031 w 8189393"/>
                <a:gd name="connsiteY46" fmla="*/ 866552 h 4048526"/>
                <a:gd name="connsiteX47" fmla="*/ 4691922 w 8189393"/>
                <a:gd name="connsiteY47" fmla="*/ 1095464 h 4048526"/>
                <a:gd name="connsiteX48" fmla="*/ 4766873 w 8189393"/>
                <a:gd name="connsiteY48" fmla="*/ 1335307 h 4048526"/>
                <a:gd name="connsiteX49" fmla="*/ 4849943 w 8189393"/>
                <a:gd name="connsiteY49" fmla="*/ 1594199 h 4048526"/>
                <a:gd name="connsiteX50" fmla="*/ 4916774 w 8189393"/>
                <a:gd name="connsiteY50" fmla="*/ 1829982 h 4048526"/>
                <a:gd name="connsiteX51" fmla="*/ 4976735 w 8189393"/>
                <a:gd name="connsiteY51" fmla="*/ 2099805 h 4048526"/>
                <a:gd name="connsiteX52" fmla="*/ 5025765 w 8189393"/>
                <a:gd name="connsiteY52" fmla="*/ 2298737 h 4048526"/>
                <a:gd name="connsiteX53" fmla="*/ 5110943 w 8189393"/>
                <a:gd name="connsiteY53" fmla="*/ 2529758 h 4048526"/>
                <a:gd name="connsiteX54" fmla="*/ 5171607 w 8189393"/>
                <a:gd name="connsiteY54" fmla="*/ 2714402 h 4048526"/>
                <a:gd name="connsiteX55" fmla="*/ 5242498 w 8189393"/>
                <a:gd name="connsiteY55" fmla="*/ 2890224 h 4048526"/>
                <a:gd name="connsiteX56" fmla="*/ 5306518 w 8189393"/>
                <a:gd name="connsiteY56" fmla="*/ 3059175 h 4048526"/>
                <a:gd name="connsiteX57" fmla="*/ 5366479 w 8189393"/>
                <a:gd name="connsiteY57" fmla="*/ 3210482 h 4048526"/>
                <a:gd name="connsiteX58" fmla="*/ 5437370 w 8189393"/>
                <a:gd name="connsiteY58" fmla="*/ 3378029 h 4048526"/>
                <a:gd name="connsiteX59" fmla="*/ 5512321 w 8189393"/>
                <a:gd name="connsiteY59" fmla="*/ 3517000 h 4048526"/>
                <a:gd name="connsiteX60" fmla="*/ 5595391 w 8189393"/>
                <a:gd name="connsiteY60" fmla="*/ 3616466 h 4048526"/>
                <a:gd name="connsiteX61" fmla="*/ 5662223 w 8189393"/>
                <a:gd name="connsiteY61" fmla="*/ 3693525 h 4048526"/>
                <a:gd name="connsiteX62" fmla="*/ 5726243 w 8189393"/>
                <a:gd name="connsiteY62" fmla="*/ 3748723 h 4048526"/>
                <a:gd name="connsiteX63" fmla="*/ 5786204 w 8189393"/>
                <a:gd name="connsiteY63" fmla="*/ 3793693 h 4048526"/>
                <a:gd name="connsiteX64" fmla="*/ 5861154 w 8189393"/>
                <a:gd name="connsiteY64" fmla="*/ 3838664 h 4048526"/>
                <a:gd name="connsiteX65" fmla="*/ 5921115 w 8189393"/>
                <a:gd name="connsiteY65" fmla="*/ 3868644 h 4048526"/>
                <a:gd name="connsiteX66" fmla="*/ 5991304 w 8189393"/>
                <a:gd name="connsiteY66" fmla="*/ 3914317 h 4048526"/>
                <a:gd name="connsiteX67" fmla="*/ 6070315 w 8189393"/>
                <a:gd name="connsiteY67" fmla="*/ 3949060 h 4048526"/>
                <a:gd name="connsiteX68" fmla="*/ 6154087 w 8189393"/>
                <a:gd name="connsiteY68" fmla="*/ 3972170 h 4048526"/>
                <a:gd name="connsiteX69" fmla="*/ 6263781 w 8189393"/>
                <a:gd name="connsiteY69" fmla="*/ 4006913 h 4048526"/>
                <a:gd name="connsiteX70" fmla="*/ 6406109 w 8189393"/>
                <a:gd name="connsiteY70" fmla="*/ 4026666 h 4048526"/>
                <a:gd name="connsiteX71" fmla="*/ 6568347 w 8189393"/>
                <a:gd name="connsiteY71" fmla="*/ 4042359 h 4048526"/>
                <a:gd name="connsiteX72" fmla="*/ 6797259 w 8189393"/>
                <a:gd name="connsiteY72" fmla="*/ 4043061 h 4048526"/>
                <a:gd name="connsiteX73" fmla="*/ 6998298 w 8189393"/>
                <a:gd name="connsiteY73" fmla="*/ 4043061 h 4048526"/>
                <a:gd name="connsiteX74" fmla="*/ 7167407 w 8189393"/>
                <a:gd name="connsiteY74" fmla="*/ 4037596 h 4048526"/>
                <a:gd name="connsiteX75" fmla="*/ 7329645 w 8189393"/>
                <a:gd name="connsiteY75" fmla="*/ 4033536 h 4048526"/>
                <a:gd name="connsiteX76" fmla="*/ 7521862 w 8189393"/>
                <a:gd name="connsiteY76" fmla="*/ 4038298 h 4048526"/>
                <a:gd name="connsiteX77" fmla="*/ 7673871 w 8189393"/>
                <a:gd name="connsiteY77" fmla="*/ 4033536 h 4048526"/>
                <a:gd name="connsiteX78" fmla="*/ 7812296 w 8189393"/>
                <a:gd name="connsiteY78" fmla="*/ 4028071 h 4048526"/>
                <a:gd name="connsiteX79" fmla="*/ 7958137 w 8189393"/>
                <a:gd name="connsiteY79" fmla="*/ 4030725 h 4048526"/>
                <a:gd name="connsiteX80" fmla="*/ 8076497 w 8189393"/>
                <a:gd name="connsiteY80" fmla="*/ 3985911 h 4048526"/>
                <a:gd name="connsiteX81" fmla="*/ 8189393 w 8189393"/>
                <a:gd name="connsiteY81" fmla="*/ 4018545 h 4048526"/>
                <a:gd name="connsiteX0" fmla="*/ 0 w 8218718"/>
                <a:gd name="connsiteY0" fmla="*/ 4033536 h 4048526"/>
                <a:gd name="connsiteX1" fmla="*/ 539646 w 8218718"/>
                <a:gd name="connsiteY1" fmla="*/ 4033536 h 4048526"/>
                <a:gd name="connsiteX2" fmla="*/ 989351 w 8218718"/>
                <a:gd name="connsiteY2" fmla="*/ 4048526 h 4048526"/>
                <a:gd name="connsiteX3" fmla="*/ 1409076 w 8218718"/>
                <a:gd name="connsiteY3" fmla="*/ 4048526 h 4048526"/>
                <a:gd name="connsiteX4" fmla="*/ 1648918 w 8218718"/>
                <a:gd name="connsiteY4" fmla="*/ 4033536 h 4048526"/>
                <a:gd name="connsiteX5" fmla="*/ 1723869 w 8218718"/>
                <a:gd name="connsiteY5" fmla="*/ 4033536 h 4048526"/>
                <a:gd name="connsiteX6" fmla="*/ 1843791 w 8218718"/>
                <a:gd name="connsiteY6" fmla="*/ 4033536 h 4048526"/>
                <a:gd name="connsiteX7" fmla="*/ 1963712 w 8218718"/>
                <a:gd name="connsiteY7" fmla="*/ 4033536 h 4048526"/>
                <a:gd name="connsiteX8" fmla="*/ 2068643 w 8218718"/>
                <a:gd name="connsiteY8" fmla="*/ 4018546 h 4048526"/>
                <a:gd name="connsiteX9" fmla="*/ 2158584 w 8218718"/>
                <a:gd name="connsiteY9" fmla="*/ 3988566 h 4048526"/>
                <a:gd name="connsiteX10" fmla="*/ 2233535 w 8218718"/>
                <a:gd name="connsiteY10" fmla="*/ 3958585 h 4048526"/>
                <a:gd name="connsiteX11" fmla="*/ 2293495 w 8218718"/>
                <a:gd name="connsiteY11" fmla="*/ 3928605 h 4048526"/>
                <a:gd name="connsiteX12" fmla="*/ 2353456 w 8218718"/>
                <a:gd name="connsiteY12" fmla="*/ 3913615 h 4048526"/>
                <a:gd name="connsiteX13" fmla="*/ 2428407 w 8218718"/>
                <a:gd name="connsiteY13" fmla="*/ 3868644 h 4048526"/>
                <a:gd name="connsiteX14" fmla="*/ 2503358 w 8218718"/>
                <a:gd name="connsiteY14" fmla="*/ 3823674 h 4048526"/>
                <a:gd name="connsiteX15" fmla="*/ 2563318 w 8218718"/>
                <a:gd name="connsiteY15" fmla="*/ 3778703 h 4048526"/>
                <a:gd name="connsiteX16" fmla="*/ 2638269 w 8218718"/>
                <a:gd name="connsiteY16" fmla="*/ 3688762 h 4048526"/>
                <a:gd name="connsiteX17" fmla="*/ 2683240 w 8218718"/>
                <a:gd name="connsiteY17" fmla="*/ 3643792 h 4048526"/>
                <a:gd name="connsiteX18" fmla="*/ 2758191 w 8218718"/>
                <a:gd name="connsiteY18" fmla="*/ 3508880 h 4048526"/>
                <a:gd name="connsiteX19" fmla="*/ 2833141 w 8218718"/>
                <a:gd name="connsiteY19" fmla="*/ 3433930 h 4048526"/>
                <a:gd name="connsiteX20" fmla="*/ 2908092 w 8218718"/>
                <a:gd name="connsiteY20" fmla="*/ 3254048 h 4048526"/>
                <a:gd name="connsiteX21" fmla="*/ 2983043 w 8218718"/>
                <a:gd name="connsiteY21" fmla="*/ 3104146 h 4048526"/>
                <a:gd name="connsiteX22" fmla="*/ 3043004 w 8218718"/>
                <a:gd name="connsiteY22" fmla="*/ 2939254 h 4048526"/>
                <a:gd name="connsiteX23" fmla="*/ 3117954 w 8218718"/>
                <a:gd name="connsiteY23" fmla="*/ 2744382 h 4048526"/>
                <a:gd name="connsiteX24" fmla="*/ 3192905 w 8218718"/>
                <a:gd name="connsiteY24" fmla="*/ 2534520 h 4048526"/>
                <a:gd name="connsiteX25" fmla="*/ 3252866 w 8218718"/>
                <a:gd name="connsiteY25" fmla="*/ 2324657 h 4048526"/>
                <a:gd name="connsiteX26" fmla="*/ 3314232 w 8218718"/>
                <a:gd name="connsiteY26" fmla="*/ 2113390 h 4048526"/>
                <a:gd name="connsiteX27" fmla="*/ 3357797 w 8218718"/>
                <a:gd name="connsiteY27" fmla="*/ 1934913 h 4048526"/>
                <a:gd name="connsiteX28" fmla="*/ 3416352 w 8218718"/>
                <a:gd name="connsiteY28" fmla="*/ 1774237 h 4048526"/>
                <a:gd name="connsiteX29" fmla="*/ 3477718 w 8218718"/>
                <a:gd name="connsiteY29" fmla="*/ 1575149 h 4048526"/>
                <a:gd name="connsiteX30" fmla="*/ 3522689 w 8218718"/>
                <a:gd name="connsiteY30" fmla="*/ 1380277 h 4048526"/>
                <a:gd name="connsiteX31" fmla="*/ 3582650 w 8218718"/>
                <a:gd name="connsiteY31" fmla="*/ 1140434 h 4048526"/>
                <a:gd name="connsiteX32" fmla="*/ 3672591 w 8218718"/>
                <a:gd name="connsiteY32" fmla="*/ 885602 h 4048526"/>
                <a:gd name="connsiteX33" fmla="*/ 3732551 w 8218718"/>
                <a:gd name="connsiteY33" fmla="*/ 690730 h 4048526"/>
                <a:gd name="connsiteX34" fmla="*/ 3807502 w 8218718"/>
                <a:gd name="connsiteY34" fmla="*/ 480867 h 4048526"/>
                <a:gd name="connsiteX35" fmla="*/ 3867463 w 8218718"/>
                <a:gd name="connsiteY35" fmla="*/ 330966 h 4048526"/>
                <a:gd name="connsiteX36" fmla="*/ 3913838 w 8218718"/>
                <a:gd name="connsiteY36" fmla="*/ 215807 h 4048526"/>
                <a:gd name="connsiteX37" fmla="*/ 3987384 w 8218718"/>
                <a:gd name="connsiteY37" fmla="*/ 106113 h 4048526"/>
                <a:gd name="connsiteX38" fmla="*/ 4062335 w 8218718"/>
                <a:gd name="connsiteY38" fmla="*/ 16172 h 4048526"/>
                <a:gd name="connsiteX39" fmla="*/ 4152276 w 8218718"/>
                <a:gd name="connsiteY39" fmla="*/ 1182 h 4048526"/>
                <a:gd name="connsiteX40" fmla="*/ 4227227 w 8218718"/>
                <a:gd name="connsiteY40" fmla="*/ 31162 h 4048526"/>
                <a:gd name="connsiteX41" fmla="*/ 4295307 w 8218718"/>
                <a:gd name="connsiteY41" fmla="*/ 119698 h 4048526"/>
                <a:gd name="connsiteX42" fmla="*/ 4370258 w 8218718"/>
                <a:gd name="connsiteY42" fmla="*/ 229391 h 4048526"/>
                <a:gd name="connsiteX43" fmla="*/ 4426862 w 8218718"/>
                <a:gd name="connsiteY43" fmla="*/ 345253 h 4048526"/>
                <a:gd name="connsiteX44" fmla="*/ 4478000 w 8218718"/>
                <a:gd name="connsiteY44" fmla="*/ 480867 h 4048526"/>
                <a:gd name="connsiteX45" fmla="*/ 4551545 w 8218718"/>
                <a:gd name="connsiteY45" fmla="*/ 680502 h 4048526"/>
                <a:gd name="connsiteX46" fmla="*/ 4621031 w 8218718"/>
                <a:gd name="connsiteY46" fmla="*/ 866552 h 4048526"/>
                <a:gd name="connsiteX47" fmla="*/ 4691922 w 8218718"/>
                <a:gd name="connsiteY47" fmla="*/ 1095464 h 4048526"/>
                <a:gd name="connsiteX48" fmla="*/ 4766873 w 8218718"/>
                <a:gd name="connsiteY48" fmla="*/ 1335307 h 4048526"/>
                <a:gd name="connsiteX49" fmla="*/ 4849943 w 8218718"/>
                <a:gd name="connsiteY49" fmla="*/ 1594199 h 4048526"/>
                <a:gd name="connsiteX50" fmla="*/ 4916774 w 8218718"/>
                <a:gd name="connsiteY50" fmla="*/ 1829982 h 4048526"/>
                <a:gd name="connsiteX51" fmla="*/ 4976735 w 8218718"/>
                <a:gd name="connsiteY51" fmla="*/ 2099805 h 4048526"/>
                <a:gd name="connsiteX52" fmla="*/ 5025765 w 8218718"/>
                <a:gd name="connsiteY52" fmla="*/ 2298737 h 4048526"/>
                <a:gd name="connsiteX53" fmla="*/ 5110943 w 8218718"/>
                <a:gd name="connsiteY53" fmla="*/ 2529758 h 4048526"/>
                <a:gd name="connsiteX54" fmla="*/ 5171607 w 8218718"/>
                <a:gd name="connsiteY54" fmla="*/ 2714402 h 4048526"/>
                <a:gd name="connsiteX55" fmla="*/ 5242498 w 8218718"/>
                <a:gd name="connsiteY55" fmla="*/ 2890224 h 4048526"/>
                <a:gd name="connsiteX56" fmla="*/ 5306518 w 8218718"/>
                <a:gd name="connsiteY56" fmla="*/ 3059175 h 4048526"/>
                <a:gd name="connsiteX57" fmla="*/ 5366479 w 8218718"/>
                <a:gd name="connsiteY57" fmla="*/ 3210482 h 4048526"/>
                <a:gd name="connsiteX58" fmla="*/ 5437370 w 8218718"/>
                <a:gd name="connsiteY58" fmla="*/ 3378029 h 4048526"/>
                <a:gd name="connsiteX59" fmla="*/ 5512321 w 8218718"/>
                <a:gd name="connsiteY59" fmla="*/ 3517000 h 4048526"/>
                <a:gd name="connsiteX60" fmla="*/ 5595391 w 8218718"/>
                <a:gd name="connsiteY60" fmla="*/ 3616466 h 4048526"/>
                <a:gd name="connsiteX61" fmla="*/ 5662223 w 8218718"/>
                <a:gd name="connsiteY61" fmla="*/ 3693525 h 4048526"/>
                <a:gd name="connsiteX62" fmla="*/ 5726243 w 8218718"/>
                <a:gd name="connsiteY62" fmla="*/ 3748723 h 4048526"/>
                <a:gd name="connsiteX63" fmla="*/ 5786204 w 8218718"/>
                <a:gd name="connsiteY63" fmla="*/ 3793693 h 4048526"/>
                <a:gd name="connsiteX64" fmla="*/ 5861154 w 8218718"/>
                <a:gd name="connsiteY64" fmla="*/ 3838664 h 4048526"/>
                <a:gd name="connsiteX65" fmla="*/ 5921115 w 8218718"/>
                <a:gd name="connsiteY65" fmla="*/ 3868644 h 4048526"/>
                <a:gd name="connsiteX66" fmla="*/ 5991304 w 8218718"/>
                <a:gd name="connsiteY66" fmla="*/ 3914317 h 4048526"/>
                <a:gd name="connsiteX67" fmla="*/ 6070315 w 8218718"/>
                <a:gd name="connsiteY67" fmla="*/ 3949060 h 4048526"/>
                <a:gd name="connsiteX68" fmla="*/ 6154087 w 8218718"/>
                <a:gd name="connsiteY68" fmla="*/ 3972170 h 4048526"/>
                <a:gd name="connsiteX69" fmla="*/ 6263781 w 8218718"/>
                <a:gd name="connsiteY69" fmla="*/ 4006913 h 4048526"/>
                <a:gd name="connsiteX70" fmla="*/ 6406109 w 8218718"/>
                <a:gd name="connsiteY70" fmla="*/ 4026666 h 4048526"/>
                <a:gd name="connsiteX71" fmla="*/ 6568347 w 8218718"/>
                <a:gd name="connsiteY71" fmla="*/ 4042359 h 4048526"/>
                <a:gd name="connsiteX72" fmla="*/ 6797259 w 8218718"/>
                <a:gd name="connsiteY72" fmla="*/ 4043061 h 4048526"/>
                <a:gd name="connsiteX73" fmla="*/ 6998298 w 8218718"/>
                <a:gd name="connsiteY73" fmla="*/ 4043061 h 4048526"/>
                <a:gd name="connsiteX74" fmla="*/ 7167407 w 8218718"/>
                <a:gd name="connsiteY74" fmla="*/ 4037596 h 4048526"/>
                <a:gd name="connsiteX75" fmla="*/ 7329645 w 8218718"/>
                <a:gd name="connsiteY75" fmla="*/ 4033536 h 4048526"/>
                <a:gd name="connsiteX76" fmla="*/ 7521862 w 8218718"/>
                <a:gd name="connsiteY76" fmla="*/ 4038298 h 4048526"/>
                <a:gd name="connsiteX77" fmla="*/ 7673871 w 8218718"/>
                <a:gd name="connsiteY77" fmla="*/ 4033536 h 4048526"/>
                <a:gd name="connsiteX78" fmla="*/ 7812296 w 8218718"/>
                <a:gd name="connsiteY78" fmla="*/ 4028071 h 4048526"/>
                <a:gd name="connsiteX79" fmla="*/ 7958137 w 8218718"/>
                <a:gd name="connsiteY79" fmla="*/ 4030725 h 4048526"/>
                <a:gd name="connsiteX80" fmla="*/ 8076497 w 8218718"/>
                <a:gd name="connsiteY80" fmla="*/ 3985911 h 4048526"/>
                <a:gd name="connsiteX81" fmla="*/ 8189393 w 8218718"/>
                <a:gd name="connsiteY81" fmla="*/ 4018545 h 4048526"/>
                <a:gd name="connsiteX0" fmla="*/ 0 w 8216607"/>
                <a:gd name="connsiteY0" fmla="*/ 4033536 h 4048526"/>
                <a:gd name="connsiteX1" fmla="*/ 539646 w 8216607"/>
                <a:gd name="connsiteY1" fmla="*/ 4033536 h 4048526"/>
                <a:gd name="connsiteX2" fmla="*/ 989351 w 8216607"/>
                <a:gd name="connsiteY2" fmla="*/ 4048526 h 4048526"/>
                <a:gd name="connsiteX3" fmla="*/ 1409076 w 8216607"/>
                <a:gd name="connsiteY3" fmla="*/ 4048526 h 4048526"/>
                <a:gd name="connsiteX4" fmla="*/ 1648918 w 8216607"/>
                <a:gd name="connsiteY4" fmla="*/ 4033536 h 4048526"/>
                <a:gd name="connsiteX5" fmla="*/ 1723869 w 8216607"/>
                <a:gd name="connsiteY5" fmla="*/ 4033536 h 4048526"/>
                <a:gd name="connsiteX6" fmla="*/ 1843791 w 8216607"/>
                <a:gd name="connsiteY6" fmla="*/ 4033536 h 4048526"/>
                <a:gd name="connsiteX7" fmla="*/ 1963712 w 8216607"/>
                <a:gd name="connsiteY7" fmla="*/ 4033536 h 4048526"/>
                <a:gd name="connsiteX8" fmla="*/ 2068643 w 8216607"/>
                <a:gd name="connsiteY8" fmla="*/ 4018546 h 4048526"/>
                <a:gd name="connsiteX9" fmla="*/ 2158584 w 8216607"/>
                <a:gd name="connsiteY9" fmla="*/ 3988566 h 4048526"/>
                <a:gd name="connsiteX10" fmla="*/ 2233535 w 8216607"/>
                <a:gd name="connsiteY10" fmla="*/ 3958585 h 4048526"/>
                <a:gd name="connsiteX11" fmla="*/ 2293495 w 8216607"/>
                <a:gd name="connsiteY11" fmla="*/ 3928605 h 4048526"/>
                <a:gd name="connsiteX12" fmla="*/ 2353456 w 8216607"/>
                <a:gd name="connsiteY12" fmla="*/ 3913615 h 4048526"/>
                <a:gd name="connsiteX13" fmla="*/ 2428407 w 8216607"/>
                <a:gd name="connsiteY13" fmla="*/ 3868644 h 4048526"/>
                <a:gd name="connsiteX14" fmla="*/ 2503358 w 8216607"/>
                <a:gd name="connsiteY14" fmla="*/ 3823674 h 4048526"/>
                <a:gd name="connsiteX15" fmla="*/ 2563318 w 8216607"/>
                <a:gd name="connsiteY15" fmla="*/ 3778703 h 4048526"/>
                <a:gd name="connsiteX16" fmla="*/ 2638269 w 8216607"/>
                <a:gd name="connsiteY16" fmla="*/ 3688762 h 4048526"/>
                <a:gd name="connsiteX17" fmla="*/ 2683240 w 8216607"/>
                <a:gd name="connsiteY17" fmla="*/ 3643792 h 4048526"/>
                <a:gd name="connsiteX18" fmla="*/ 2758191 w 8216607"/>
                <a:gd name="connsiteY18" fmla="*/ 3508880 h 4048526"/>
                <a:gd name="connsiteX19" fmla="*/ 2833141 w 8216607"/>
                <a:gd name="connsiteY19" fmla="*/ 3433930 h 4048526"/>
                <a:gd name="connsiteX20" fmla="*/ 2908092 w 8216607"/>
                <a:gd name="connsiteY20" fmla="*/ 3254048 h 4048526"/>
                <a:gd name="connsiteX21" fmla="*/ 2983043 w 8216607"/>
                <a:gd name="connsiteY21" fmla="*/ 3104146 h 4048526"/>
                <a:gd name="connsiteX22" fmla="*/ 3043004 w 8216607"/>
                <a:gd name="connsiteY22" fmla="*/ 2939254 h 4048526"/>
                <a:gd name="connsiteX23" fmla="*/ 3117954 w 8216607"/>
                <a:gd name="connsiteY23" fmla="*/ 2744382 h 4048526"/>
                <a:gd name="connsiteX24" fmla="*/ 3192905 w 8216607"/>
                <a:gd name="connsiteY24" fmla="*/ 2534520 h 4048526"/>
                <a:gd name="connsiteX25" fmla="*/ 3252866 w 8216607"/>
                <a:gd name="connsiteY25" fmla="*/ 2324657 h 4048526"/>
                <a:gd name="connsiteX26" fmla="*/ 3314232 w 8216607"/>
                <a:gd name="connsiteY26" fmla="*/ 2113390 h 4048526"/>
                <a:gd name="connsiteX27" fmla="*/ 3357797 w 8216607"/>
                <a:gd name="connsiteY27" fmla="*/ 1934913 h 4048526"/>
                <a:gd name="connsiteX28" fmla="*/ 3416352 w 8216607"/>
                <a:gd name="connsiteY28" fmla="*/ 1774237 h 4048526"/>
                <a:gd name="connsiteX29" fmla="*/ 3477718 w 8216607"/>
                <a:gd name="connsiteY29" fmla="*/ 1575149 h 4048526"/>
                <a:gd name="connsiteX30" fmla="*/ 3522689 w 8216607"/>
                <a:gd name="connsiteY30" fmla="*/ 1380277 h 4048526"/>
                <a:gd name="connsiteX31" fmla="*/ 3582650 w 8216607"/>
                <a:gd name="connsiteY31" fmla="*/ 1140434 h 4048526"/>
                <a:gd name="connsiteX32" fmla="*/ 3672591 w 8216607"/>
                <a:gd name="connsiteY32" fmla="*/ 885602 h 4048526"/>
                <a:gd name="connsiteX33" fmla="*/ 3732551 w 8216607"/>
                <a:gd name="connsiteY33" fmla="*/ 690730 h 4048526"/>
                <a:gd name="connsiteX34" fmla="*/ 3807502 w 8216607"/>
                <a:gd name="connsiteY34" fmla="*/ 480867 h 4048526"/>
                <a:gd name="connsiteX35" fmla="*/ 3867463 w 8216607"/>
                <a:gd name="connsiteY35" fmla="*/ 330966 h 4048526"/>
                <a:gd name="connsiteX36" fmla="*/ 3913838 w 8216607"/>
                <a:gd name="connsiteY36" fmla="*/ 215807 h 4048526"/>
                <a:gd name="connsiteX37" fmla="*/ 3987384 w 8216607"/>
                <a:gd name="connsiteY37" fmla="*/ 106113 h 4048526"/>
                <a:gd name="connsiteX38" fmla="*/ 4062335 w 8216607"/>
                <a:gd name="connsiteY38" fmla="*/ 16172 h 4048526"/>
                <a:gd name="connsiteX39" fmla="*/ 4152276 w 8216607"/>
                <a:gd name="connsiteY39" fmla="*/ 1182 h 4048526"/>
                <a:gd name="connsiteX40" fmla="*/ 4227227 w 8216607"/>
                <a:gd name="connsiteY40" fmla="*/ 31162 h 4048526"/>
                <a:gd name="connsiteX41" fmla="*/ 4295307 w 8216607"/>
                <a:gd name="connsiteY41" fmla="*/ 119698 h 4048526"/>
                <a:gd name="connsiteX42" fmla="*/ 4370258 w 8216607"/>
                <a:gd name="connsiteY42" fmla="*/ 229391 h 4048526"/>
                <a:gd name="connsiteX43" fmla="*/ 4426862 w 8216607"/>
                <a:gd name="connsiteY43" fmla="*/ 345253 h 4048526"/>
                <a:gd name="connsiteX44" fmla="*/ 4478000 w 8216607"/>
                <a:gd name="connsiteY44" fmla="*/ 480867 h 4048526"/>
                <a:gd name="connsiteX45" fmla="*/ 4551545 w 8216607"/>
                <a:gd name="connsiteY45" fmla="*/ 680502 h 4048526"/>
                <a:gd name="connsiteX46" fmla="*/ 4621031 w 8216607"/>
                <a:gd name="connsiteY46" fmla="*/ 866552 h 4048526"/>
                <a:gd name="connsiteX47" fmla="*/ 4691922 w 8216607"/>
                <a:gd name="connsiteY47" fmla="*/ 1095464 h 4048526"/>
                <a:gd name="connsiteX48" fmla="*/ 4766873 w 8216607"/>
                <a:gd name="connsiteY48" fmla="*/ 1335307 h 4048526"/>
                <a:gd name="connsiteX49" fmla="*/ 4849943 w 8216607"/>
                <a:gd name="connsiteY49" fmla="*/ 1594199 h 4048526"/>
                <a:gd name="connsiteX50" fmla="*/ 4916774 w 8216607"/>
                <a:gd name="connsiteY50" fmla="*/ 1829982 h 4048526"/>
                <a:gd name="connsiteX51" fmla="*/ 4976735 w 8216607"/>
                <a:gd name="connsiteY51" fmla="*/ 2099805 h 4048526"/>
                <a:gd name="connsiteX52" fmla="*/ 5025765 w 8216607"/>
                <a:gd name="connsiteY52" fmla="*/ 2298737 h 4048526"/>
                <a:gd name="connsiteX53" fmla="*/ 5110943 w 8216607"/>
                <a:gd name="connsiteY53" fmla="*/ 2529758 h 4048526"/>
                <a:gd name="connsiteX54" fmla="*/ 5171607 w 8216607"/>
                <a:gd name="connsiteY54" fmla="*/ 2714402 h 4048526"/>
                <a:gd name="connsiteX55" fmla="*/ 5242498 w 8216607"/>
                <a:gd name="connsiteY55" fmla="*/ 2890224 h 4048526"/>
                <a:gd name="connsiteX56" fmla="*/ 5306518 w 8216607"/>
                <a:gd name="connsiteY56" fmla="*/ 3059175 h 4048526"/>
                <a:gd name="connsiteX57" fmla="*/ 5366479 w 8216607"/>
                <a:gd name="connsiteY57" fmla="*/ 3210482 h 4048526"/>
                <a:gd name="connsiteX58" fmla="*/ 5437370 w 8216607"/>
                <a:gd name="connsiteY58" fmla="*/ 3378029 h 4048526"/>
                <a:gd name="connsiteX59" fmla="*/ 5512321 w 8216607"/>
                <a:gd name="connsiteY59" fmla="*/ 3517000 h 4048526"/>
                <a:gd name="connsiteX60" fmla="*/ 5595391 w 8216607"/>
                <a:gd name="connsiteY60" fmla="*/ 3616466 h 4048526"/>
                <a:gd name="connsiteX61" fmla="*/ 5662223 w 8216607"/>
                <a:gd name="connsiteY61" fmla="*/ 3693525 h 4048526"/>
                <a:gd name="connsiteX62" fmla="*/ 5726243 w 8216607"/>
                <a:gd name="connsiteY62" fmla="*/ 3748723 h 4048526"/>
                <a:gd name="connsiteX63" fmla="*/ 5786204 w 8216607"/>
                <a:gd name="connsiteY63" fmla="*/ 3793693 h 4048526"/>
                <a:gd name="connsiteX64" fmla="*/ 5861154 w 8216607"/>
                <a:gd name="connsiteY64" fmla="*/ 3838664 h 4048526"/>
                <a:gd name="connsiteX65" fmla="*/ 5921115 w 8216607"/>
                <a:gd name="connsiteY65" fmla="*/ 3868644 h 4048526"/>
                <a:gd name="connsiteX66" fmla="*/ 5991304 w 8216607"/>
                <a:gd name="connsiteY66" fmla="*/ 3914317 h 4048526"/>
                <a:gd name="connsiteX67" fmla="*/ 6070315 w 8216607"/>
                <a:gd name="connsiteY67" fmla="*/ 3949060 h 4048526"/>
                <a:gd name="connsiteX68" fmla="*/ 6154087 w 8216607"/>
                <a:gd name="connsiteY68" fmla="*/ 3972170 h 4048526"/>
                <a:gd name="connsiteX69" fmla="*/ 6263781 w 8216607"/>
                <a:gd name="connsiteY69" fmla="*/ 4006913 h 4048526"/>
                <a:gd name="connsiteX70" fmla="*/ 6406109 w 8216607"/>
                <a:gd name="connsiteY70" fmla="*/ 4026666 h 4048526"/>
                <a:gd name="connsiteX71" fmla="*/ 6568347 w 8216607"/>
                <a:gd name="connsiteY71" fmla="*/ 4042359 h 4048526"/>
                <a:gd name="connsiteX72" fmla="*/ 6797259 w 8216607"/>
                <a:gd name="connsiteY72" fmla="*/ 4043061 h 4048526"/>
                <a:gd name="connsiteX73" fmla="*/ 6998298 w 8216607"/>
                <a:gd name="connsiteY73" fmla="*/ 4043061 h 4048526"/>
                <a:gd name="connsiteX74" fmla="*/ 7167407 w 8216607"/>
                <a:gd name="connsiteY74" fmla="*/ 4037596 h 4048526"/>
                <a:gd name="connsiteX75" fmla="*/ 7329645 w 8216607"/>
                <a:gd name="connsiteY75" fmla="*/ 4033536 h 4048526"/>
                <a:gd name="connsiteX76" fmla="*/ 7521862 w 8216607"/>
                <a:gd name="connsiteY76" fmla="*/ 4038298 h 4048526"/>
                <a:gd name="connsiteX77" fmla="*/ 7673871 w 8216607"/>
                <a:gd name="connsiteY77" fmla="*/ 4033536 h 4048526"/>
                <a:gd name="connsiteX78" fmla="*/ 7812296 w 8216607"/>
                <a:gd name="connsiteY78" fmla="*/ 4028071 h 4048526"/>
                <a:gd name="connsiteX79" fmla="*/ 7958137 w 8216607"/>
                <a:gd name="connsiteY79" fmla="*/ 4030725 h 4048526"/>
                <a:gd name="connsiteX80" fmla="*/ 8057447 w 8216607"/>
                <a:gd name="connsiteY80" fmla="*/ 4024011 h 4048526"/>
                <a:gd name="connsiteX81" fmla="*/ 8189393 w 8216607"/>
                <a:gd name="connsiteY81" fmla="*/ 4018545 h 4048526"/>
                <a:gd name="connsiteX0" fmla="*/ 0 w 8157311"/>
                <a:gd name="connsiteY0" fmla="*/ 4033536 h 4048526"/>
                <a:gd name="connsiteX1" fmla="*/ 539646 w 8157311"/>
                <a:gd name="connsiteY1" fmla="*/ 4033536 h 4048526"/>
                <a:gd name="connsiteX2" fmla="*/ 989351 w 8157311"/>
                <a:gd name="connsiteY2" fmla="*/ 4048526 h 4048526"/>
                <a:gd name="connsiteX3" fmla="*/ 1409076 w 8157311"/>
                <a:gd name="connsiteY3" fmla="*/ 4048526 h 4048526"/>
                <a:gd name="connsiteX4" fmla="*/ 1648918 w 8157311"/>
                <a:gd name="connsiteY4" fmla="*/ 4033536 h 4048526"/>
                <a:gd name="connsiteX5" fmla="*/ 1723869 w 8157311"/>
                <a:gd name="connsiteY5" fmla="*/ 4033536 h 4048526"/>
                <a:gd name="connsiteX6" fmla="*/ 1843791 w 8157311"/>
                <a:gd name="connsiteY6" fmla="*/ 4033536 h 4048526"/>
                <a:gd name="connsiteX7" fmla="*/ 1963712 w 8157311"/>
                <a:gd name="connsiteY7" fmla="*/ 4033536 h 4048526"/>
                <a:gd name="connsiteX8" fmla="*/ 2068643 w 8157311"/>
                <a:gd name="connsiteY8" fmla="*/ 4018546 h 4048526"/>
                <a:gd name="connsiteX9" fmla="*/ 2158584 w 8157311"/>
                <a:gd name="connsiteY9" fmla="*/ 3988566 h 4048526"/>
                <a:gd name="connsiteX10" fmla="*/ 2233535 w 8157311"/>
                <a:gd name="connsiteY10" fmla="*/ 3958585 h 4048526"/>
                <a:gd name="connsiteX11" fmla="*/ 2293495 w 8157311"/>
                <a:gd name="connsiteY11" fmla="*/ 3928605 h 4048526"/>
                <a:gd name="connsiteX12" fmla="*/ 2353456 w 8157311"/>
                <a:gd name="connsiteY12" fmla="*/ 3913615 h 4048526"/>
                <a:gd name="connsiteX13" fmla="*/ 2428407 w 8157311"/>
                <a:gd name="connsiteY13" fmla="*/ 3868644 h 4048526"/>
                <a:gd name="connsiteX14" fmla="*/ 2503358 w 8157311"/>
                <a:gd name="connsiteY14" fmla="*/ 3823674 h 4048526"/>
                <a:gd name="connsiteX15" fmla="*/ 2563318 w 8157311"/>
                <a:gd name="connsiteY15" fmla="*/ 3778703 h 4048526"/>
                <a:gd name="connsiteX16" fmla="*/ 2638269 w 8157311"/>
                <a:gd name="connsiteY16" fmla="*/ 3688762 h 4048526"/>
                <a:gd name="connsiteX17" fmla="*/ 2683240 w 8157311"/>
                <a:gd name="connsiteY17" fmla="*/ 3643792 h 4048526"/>
                <a:gd name="connsiteX18" fmla="*/ 2758191 w 8157311"/>
                <a:gd name="connsiteY18" fmla="*/ 3508880 h 4048526"/>
                <a:gd name="connsiteX19" fmla="*/ 2833141 w 8157311"/>
                <a:gd name="connsiteY19" fmla="*/ 3433930 h 4048526"/>
                <a:gd name="connsiteX20" fmla="*/ 2908092 w 8157311"/>
                <a:gd name="connsiteY20" fmla="*/ 3254048 h 4048526"/>
                <a:gd name="connsiteX21" fmla="*/ 2983043 w 8157311"/>
                <a:gd name="connsiteY21" fmla="*/ 3104146 h 4048526"/>
                <a:gd name="connsiteX22" fmla="*/ 3043004 w 8157311"/>
                <a:gd name="connsiteY22" fmla="*/ 2939254 h 4048526"/>
                <a:gd name="connsiteX23" fmla="*/ 3117954 w 8157311"/>
                <a:gd name="connsiteY23" fmla="*/ 2744382 h 4048526"/>
                <a:gd name="connsiteX24" fmla="*/ 3192905 w 8157311"/>
                <a:gd name="connsiteY24" fmla="*/ 2534520 h 4048526"/>
                <a:gd name="connsiteX25" fmla="*/ 3252866 w 8157311"/>
                <a:gd name="connsiteY25" fmla="*/ 2324657 h 4048526"/>
                <a:gd name="connsiteX26" fmla="*/ 3314232 w 8157311"/>
                <a:gd name="connsiteY26" fmla="*/ 2113390 h 4048526"/>
                <a:gd name="connsiteX27" fmla="*/ 3357797 w 8157311"/>
                <a:gd name="connsiteY27" fmla="*/ 1934913 h 4048526"/>
                <a:gd name="connsiteX28" fmla="*/ 3416352 w 8157311"/>
                <a:gd name="connsiteY28" fmla="*/ 1774237 h 4048526"/>
                <a:gd name="connsiteX29" fmla="*/ 3477718 w 8157311"/>
                <a:gd name="connsiteY29" fmla="*/ 1575149 h 4048526"/>
                <a:gd name="connsiteX30" fmla="*/ 3522689 w 8157311"/>
                <a:gd name="connsiteY30" fmla="*/ 1380277 h 4048526"/>
                <a:gd name="connsiteX31" fmla="*/ 3582650 w 8157311"/>
                <a:gd name="connsiteY31" fmla="*/ 1140434 h 4048526"/>
                <a:gd name="connsiteX32" fmla="*/ 3672591 w 8157311"/>
                <a:gd name="connsiteY32" fmla="*/ 885602 h 4048526"/>
                <a:gd name="connsiteX33" fmla="*/ 3732551 w 8157311"/>
                <a:gd name="connsiteY33" fmla="*/ 690730 h 4048526"/>
                <a:gd name="connsiteX34" fmla="*/ 3807502 w 8157311"/>
                <a:gd name="connsiteY34" fmla="*/ 480867 h 4048526"/>
                <a:gd name="connsiteX35" fmla="*/ 3867463 w 8157311"/>
                <a:gd name="connsiteY35" fmla="*/ 330966 h 4048526"/>
                <a:gd name="connsiteX36" fmla="*/ 3913838 w 8157311"/>
                <a:gd name="connsiteY36" fmla="*/ 215807 h 4048526"/>
                <a:gd name="connsiteX37" fmla="*/ 3987384 w 8157311"/>
                <a:gd name="connsiteY37" fmla="*/ 106113 h 4048526"/>
                <a:gd name="connsiteX38" fmla="*/ 4062335 w 8157311"/>
                <a:gd name="connsiteY38" fmla="*/ 16172 h 4048526"/>
                <a:gd name="connsiteX39" fmla="*/ 4152276 w 8157311"/>
                <a:gd name="connsiteY39" fmla="*/ 1182 h 4048526"/>
                <a:gd name="connsiteX40" fmla="*/ 4227227 w 8157311"/>
                <a:gd name="connsiteY40" fmla="*/ 31162 h 4048526"/>
                <a:gd name="connsiteX41" fmla="*/ 4295307 w 8157311"/>
                <a:gd name="connsiteY41" fmla="*/ 119698 h 4048526"/>
                <a:gd name="connsiteX42" fmla="*/ 4370258 w 8157311"/>
                <a:gd name="connsiteY42" fmla="*/ 229391 h 4048526"/>
                <a:gd name="connsiteX43" fmla="*/ 4426862 w 8157311"/>
                <a:gd name="connsiteY43" fmla="*/ 345253 h 4048526"/>
                <a:gd name="connsiteX44" fmla="*/ 4478000 w 8157311"/>
                <a:gd name="connsiteY44" fmla="*/ 480867 h 4048526"/>
                <a:gd name="connsiteX45" fmla="*/ 4551545 w 8157311"/>
                <a:gd name="connsiteY45" fmla="*/ 680502 h 4048526"/>
                <a:gd name="connsiteX46" fmla="*/ 4621031 w 8157311"/>
                <a:gd name="connsiteY46" fmla="*/ 866552 h 4048526"/>
                <a:gd name="connsiteX47" fmla="*/ 4691922 w 8157311"/>
                <a:gd name="connsiteY47" fmla="*/ 1095464 h 4048526"/>
                <a:gd name="connsiteX48" fmla="*/ 4766873 w 8157311"/>
                <a:gd name="connsiteY48" fmla="*/ 1335307 h 4048526"/>
                <a:gd name="connsiteX49" fmla="*/ 4849943 w 8157311"/>
                <a:gd name="connsiteY49" fmla="*/ 1594199 h 4048526"/>
                <a:gd name="connsiteX50" fmla="*/ 4916774 w 8157311"/>
                <a:gd name="connsiteY50" fmla="*/ 1829982 h 4048526"/>
                <a:gd name="connsiteX51" fmla="*/ 4976735 w 8157311"/>
                <a:gd name="connsiteY51" fmla="*/ 2099805 h 4048526"/>
                <a:gd name="connsiteX52" fmla="*/ 5025765 w 8157311"/>
                <a:gd name="connsiteY52" fmla="*/ 2298737 h 4048526"/>
                <a:gd name="connsiteX53" fmla="*/ 5110943 w 8157311"/>
                <a:gd name="connsiteY53" fmla="*/ 2529758 h 4048526"/>
                <a:gd name="connsiteX54" fmla="*/ 5171607 w 8157311"/>
                <a:gd name="connsiteY54" fmla="*/ 2714402 h 4048526"/>
                <a:gd name="connsiteX55" fmla="*/ 5242498 w 8157311"/>
                <a:gd name="connsiteY55" fmla="*/ 2890224 h 4048526"/>
                <a:gd name="connsiteX56" fmla="*/ 5306518 w 8157311"/>
                <a:gd name="connsiteY56" fmla="*/ 3059175 h 4048526"/>
                <a:gd name="connsiteX57" fmla="*/ 5366479 w 8157311"/>
                <a:gd name="connsiteY57" fmla="*/ 3210482 h 4048526"/>
                <a:gd name="connsiteX58" fmla="*/ 5437370 w 8157311"/>
                <a:gd name="connsiteY58" fmla="*/ 3378029 h 4048526"/>
                <a:gd name="connsiteX59" fmla="*/ 5512321 w 8157311"/>
                <a:gd name="connsiteY59" fmla="*/ 3517000 h 4048526"/>
                <a:gd name="connsiteX60" fmla="*/ 5595391 w 8157311"/>
                <a:gd name="connsiteY60" fmla="*/ 3616466 h 4048526"/>
                <a:gd name="connsiteX61" fmla="*/ 5662223 w 8157311"/>
                <a:gd name="connsiteY61" fmla="*/ 3693525 h 4048526"/>
                <a:gd name="connsiteX62" fmla="*/ 5726243 w 8157311"/>
                <a:gd name="connsiteY62" fmla="*/ 3748723 h 4048526"/>
                <a:gd name="connsiteX63" fmla="*/ 5786204 w 8157311"/>
                <a:gd name="connsiteY63" fmla="*/ 3793693 h 4048526"/>
                <a:gd name="connsiteX64" fmla="*/ 5861154 w 8157311"/>
                <a:gd name="connsiteY64" fmla="*/ 3838664 h 4048526"/>
                <a:gd name="connsiteX65" fmla="*/ 5921115 w 8157311"/>
                <a:gd name="connsiteY65" fmla="*/ 3868644 h 4048526"/>
                <a:gd name="connsiteX66" fmla="*/ 5991304 w 8157311"/>
                <a:gd name="connsiteY66" fmla="*/ 3914317 h 4048526"/>
                <a:gd name="connsiteX67" fmla="*/ 6070315 w 8157311"/>
                <a:gd name="connsiteY67" fmla="*/ 3949060 h 4048526"/>
                <a:gd name="connsiteX68" fmla="*/ 6154087 w 8157311"/>
                <a:gd name="connsiteY68" fmla="*/ 3972170 h 4048526"/>
                <a:gd name="connsiteX69" fmla="*/ 6263781 w 8157311"/>
                <a:gd name="connsiteY69" fmla="*/ 4006913 h 4048526"/>
                <a:gd name="connsiteX70" fmla="*/ 6406109 w 8157311"/>
                <a:gd name="connsiteY70" fmla="*/ 4026666 h 4048526"/>
                <a:gd name="connsiteX71" fmla="*/ 6568347 w 8157311"/>
                <a:gd name="connsiteY71" fmla="*/ 4042359 h 4048526"/>
                <a:gd name="connsiteX72" fmla="*/ 6797259 w 8157311"/>
                <a:gd name="connsiteY72" fmla="*/ 4043061 h 4048526"/>
                <a:gd name="connsiteX73" fmla="*/ 6998298 w 8157311"/>
                <a:gd name="connsiteY73" fmla="*/ 4043061 h 4048526"/>
                <a:gd name="connsiteX74" fmla="*/ 7167407 w 8157311"/>
                <a:gd name="connsiteY74" fmla="*/ 4037596 h 4048526"/>
                <a:gd name="connsiteX75" fmla="*/ 7329645 w 8157311"/>
                <a:gd name="connsiteY75" fmla="*/ 4033536 h 4048526"/>
                <a:gd name="connsiteX76" fmla="*/ 7521862 w 8157311"/>
                <a:gd name="connsiteY76" fmla="*/ 4038298 h 4048526"/>
                <a:gd name="connsiteX77" fmla="*/ 7673871 w 8157311"/>
                <a:gd name="connsiteY77" fmla="*/ 4033536 h 4048526"/>
                <a:gd name="connsiteX78" fmla="*/ 7812296 w 8157311"/>
                <a:gd name="connsiteY78" fmla="*/ 4028071 h 4048526"/>
                <a:gd name="connsiteX79" fmla="*/ 7958137 w 8157311"/>
                <a:gd name="connsiteY79" fmla="*/ 4030725 h 4048526"/>
                <a:gd name="connsiteX80" fmla="*/ 8057447 w 8157311"/>
                <a:gd name="connsiteY80" fmla="*/ 4024011 h 4048526"/>
                <a:gd name="connsiteX81" fmla="*/ 8122718 w 8157311"/>
                <a:gd name="connsiteY81" fmla="*/ 4023307 h 4048526"/>
                <a:gd name="connsiteX0" fmla="*/ 0 w 8159344"/>
                <a:gd name="connsiteY0" fmla="*/ 4033536 h 4048526"/>
                <a:gd name="connsiteX1" fmla="*/ 539646 w 8159344"/>
                <a:gd name="connsiteY1" fmla="*/ 4033536 h 4048526"/>
                <a:gd name="connsiteX2" fmla="*/ 989351 w 8159344"/>
                <a:gd name="connsiteY2" fmla="*/ 4048526 h 4048526"/>
                <a:gd name="connsiteX3" fmla="*/ 1409076 w 8159344"/>
                <a:gd name="connsiteY3" fmla="*/ 4048526 h 4048526"/>
                <a:gd name="connsiteX4" fmla="*/ 1648918 w 8159344"/>
                <a:gd name="connsiteY4" fmla="*/ 4033536 h 4048526"/>
                <a:gd name="connsiteX5" fmla="*/ 1723869 w 8159344"/>
                <a:gd name="connsiteY5" fmla="*/ 4033536 h 4048526"/>
                <a:gd name="connsiteX6" fmla="*/ 1843791 w 8159344"/>
                <a:gd name="connsiteY6" fmla="*/ 4033536 h 4048526"/>
                <a:gd name="connsiteX7" fmla="*/ 1963712 w 8159344"/>
                <a:gd name="connsiteY7" fmla="*/ 4033536 h 4048526"/>
                <a:gd name="connsiteX8" fmla="*/ 2068643 w 8159344"/>
                <a:gd name="connsiteY8" fmla="*/ 4018546 h 4048526"/>
                <a:gd name="connsiteX9" fmla="*/ 2158584 w 8159344"/>
                <a:gd name="connsiteY9" fmla="*/ 3988566 h 4048526"/>
                <a:gd name="connsiteX10" fmla="*/ 2233535 w 8159344"/>
                <a:gd name="connsiteY10" fmla="*/ 3958585 h 4048526"/>
                <a:gd name="connsiteX11" fmla="*/ 2293495 w 8159344"/>
                <a:gd name="connsiteY11" fmla="*/ 3928605 h 4048526"/>
                <a:gd name="connsiteX12" fmla="*/ 2353456 w 8159344"/>
                <a:gd name="connsiteY12" fmla="*/ 3913615 h 4048526"/>
                <a:gd name="connsiteX13" fmla="*/ 2428407 w 8159344"/>
                <a:gd name="connsiteY13" fmla="*/ 3868644 h 4048526"/>
                <a:gd name="connsiteX14" fmla="*/ 2503358 w 8159344"/>
                <a:gd name="connsiteY14" fmla="*/ 3823674 h 4048526"/>
                <a:gd name="connsiteX15" fmla="*/ 2563318 w 8159344"/>
                <a:gd name="connsiteY15" fmla="*/ 3778703 h 4048526"/>
                <a:gd name="connsiteX16" fmla="*/ 2638269 w 8159344"/>
                <a:gd name="connsiteY16" fmla="*/ 3688762 h 4048526"/>
                <a:gd name="connsiteX17" fmla="*/ 2683240 w 8159344"/>
                <a:gd name="connsiteY17" fmla="*/ 3643792 h 4048526"/>
                <a:gd name="connsiteX18" fmla="*/ 2758191 w 8159344"/>
                <a:gd name="connsiteY18" fmla="*/ 3508880 h 4048526"/>
                <a:gd name="connsiteX19" fmla="*/ 2833141 w 8159344"/>
                <a:gd name="connsiteY19" fmla="*/ 3433930 h 4048526"/>
                <a:gd name="connsiteX20" fmla="*/ 2908092 w 8159344"/>
                <a:gd name="connsiteY20" fmla="*/ 3254048 h 4048526"/>
                <a:gd name="connsiteX21" fmla="*/ 2983043 w 8159344"/>
                <a:gd name="connsiteY21" fmla="*/ 3104146 h 4048526"/>
                <a:gd name="connsiteX22" fmla="*/ 3043004 w 8159344"/>
                <a:gd name="connsiteY22" fmla="*/ 2939254 h 4048526"/>
                <a:gd name="connsiteX23" fmla="*/ 3117954 w 8159344"/>
                <a:gd name="connsiteY23" fmla="*/ 2744382 h 4048526"/>
                <a:gd name="connsiteX24" fmla="*/ 3192905 w 8159344"/>
                <a:gd name="connsiteY24" fmla="*/ 2534520 h 4048526"/>
                <a:gd name="connsiteX25" fmla="*/ 3252866 w 8159344"/>
                <a:gd name="connsiteY25" fmla="*/ 2324657 h 4048526"/>
                <a:gd name="connsiteX26" fmla="*/ 3314232 w 8159344"/>
                <a:gd name="connsiteY26" fmla="*/ 2113390 h 4048526"/>
                <a:gd name="connsiteX27" fmla="*/ 3357797 w 8159344"/>
                <a:gd name="connsiteY27" fmla="*/ 1934913 h 4048526"/>
                <a:gd name="connsiteX28" fmla="*/ 3416352 w 8159344"/>
                <a:gd name="connsiteY28" fmla="*/ 1774237 h 4048526"/>
                <a:gd name="connsiteX29" fmla="*/ 3477718 w 8159344"/>
                <a:gd name="connsiteY29" fmla="*/ 1575149 h 4048526"/>
                <a:gd name="connsiteX30" fmla="*/ 3522689 w 8159344"/>
                <a:gd name="connsiteY30" fmla="*/ 1380277 h 4048526"/>
                <a:gd name="connsiteX31" fmla="*/ 3582650 w 8159344"/>
                <a:gd name="connsiteY31" fmla="*/ 1140434 h 4048526"/>
                <a:gd name="connsiteX32" fmla="*/ 3672591 w 8159344"/>
                <a:gd name="connsiteY32" fmla="*/ 885602 h 4048526"/>
                <a:gd name="connsiteX33" fmla="*/ 3732551 w 8159344"/>
                <a:gd name="connsiteY33" fmla="*/ 690730 h 4048526"/>
                <a:gd name="connsiteX34" fmla="*/ 3807502 w 8159344"/>
                <a:gd name="connsiteY34" fmla="*/ 480867 h 4048526"/>
                <a:gd name="connsiteX35" fmla="*/ 3867463 w 8159344"/>
                <a:gd name="connsiteY35" fmla="*/ 330966 h 4048526"/>
                <a:gd name="connsiteX36" fmla="*/ 3913838 w 8159344"/>
                <a:gd name="connsiteY36" fmla="*/ 215807 h 4048526"/>
                <a:gd name="connsiteX37" fmla="*/ 3987384 w 8159344"/>
                <a:gd name="connsiteY37" fmla="*/ 106113 h 4048526"/>
                <a:gd name="connsiteX38" fmla="*/ 4062335 w 8159344"/>
                <a:gd name="connsiteY38" fmla="*/ 16172 h 4048526"/>
                <a:gd name="connsiteX39" fmla="*/ 4152276 w 8159344"/>
                <a:gd name="connsiteY39" fmla="*/ 1182 h 4048526"/>
                <a:gd name="connsiteX40" fmla="*/ 4227227 w 8159344"/>
                <a:gd name="connsiteY40" fmla="*/ 31162 h 4048526"/>
                <a:gd name="connsiteX41" fmla="*/ 4295307 w 8159344"/>
                <a:gd name="connsiteY41" fmla="*/ 119698 h 4048526"/>
                <a:gd name="connsiteX42" fmla="*/ 4370258 w 8159344"/>
                <a:gd name="connsiteY42" fmla="*/ 229391 h 4048526"/>
                <a:gd name="connsiteX43" fmla="*/ 4426862 w 8159344"/>
                <a:gd name="connsiteY43" fmla="*/ 345253 h 4048526"/>
                <a:gd name="connsiteX44" fmla="*/ 4478000 w 8159344"/>
                <a:gd name="connsiteY44" fmla="*/ 480867 h 4048526"/>
                <a:gd name="connsiteX45" fmla="*/ 4551545 w 8159344"/>
                <a:gd name="connsiteY45" fmla="*/ 680502 h 4048526"/>
                <a:gd name="connsiteX46" fmla="*/ 4621031 w 8159344"/>
                <a:gd name="connsiteY46" fmla="*/ 866552 h 4048526"/>
                <a:gd name="connsiteX47" fmla="*/ 4691922 w 8159344"/>
                <a:gd name="connsiteY47" fmla="*/ 1095464 h 4048526"/>
                <a:gd name="connsiteX48" fmla="*/ 4766873 w 8159344"/>
                <a:gd name="connsiteY48" fmla="*/ 1335307 h 4048526"/>
                <a:gd name="connsiteX49" fmla="*/ 4849943 w 8159344"/>
                <a:gd name="connsiteY49" fmla="*/ 1594199 h 4048526"/>
                <a:gd name="connsiteX50" fmla="*/ 4916774 w 8159344"/>
                <a:gd name="connsiteY50" fmla="*/ 1829982 h 4048526"/>
                <a:gd name="connsiteX51" fmla="*/ 4976735 w 8159344"/>
                <a:gd name="connsiteY51" fmla="*/ 2099805 h 4048526"/>
                <a:gd name="connsiteX52" fmla="*/ 5025765 w 8159344"/>
                <a:gd name="connsiteY52" fmla="*/ 2298737 h 4048526"/>
                <a:gd name="connsiteX53" fmla="*/ 5110943 w 8159344"/>
                <a:gd name="connsiteY53" fmla="*/ 2529758 h 4048526"/>
                <a:gd name="connsiteX54" fmla="*/ 5171607 w 8159344"/>
                <a:gd name="connsiteY54" fmla="*/ 2714402 h 4048526"/>
                <a:gd name="connsiteX55" fmla="*/ 5242498 w 8159344"/>
                <a:gd name="connsiteY55" fmla="*/ 2890224 h 4048526"/>
                <a:gd name="connsiteX56" fmla="*/ 5306518 w 8159344"/>
                <a:gd name="connsiteY56" fmla="*/ 3059175 h 4048526"/>
                <a:gd name="connsiteX57" fmla="*/ 5366479 w 8159344"/>
                <a:gd name="connsiteY57" fmla="*/ 3210482 h 4048526"/>
                <a:gd name="connsiteX58" fmla="*/ 5437370 w 8159344"/>
                <a:gd name="connsiteY58" fmla="*/ 3378029 h 4048526"/>
                <a:gd name="connsiteX59" fmla="*/ 5512321 w 8159344"/>
                <a:gd name="connsiteY59" fmla="*/ 3517000 h 4048526"/>
                <a:gd name="connsiteX60" fmla="*/ 5595391 w 8159344"/>
                <a:gd name="connsiteY60" fmla="*/ 3616466 h 4048526"/>
                <a:gd name="connsiteX61" fmla="*/ 5662223 w 8159344"/>
                <a:gd name="connsiteY61" fmla="*/ 3693525 h 4048526"/>
                <a:gd name="connsiteX62" fmla="*/ 5726243 w 8159344"/>
                <a:gd name="connsiteY62" fmla="*/ 3748723 h 4048526"/>
                <a:gd name="connsiteX63" fmla="*/ 5786204 w 8159344"/>
                <a:gd name="connsiteY63" fmla="*/ 3793693 h 4048526"/>
                <a:gd name="connsiteX64" fmla="*/ 5861154 w 8159344"/>
                <a:gd name="connsiteY64" fmla="*/ 3838664 h 4048526"/>
                <a:gd name="connsiteX65" fmla="*/ 5921115 w 8159344"/>
                <a:gd name="connsiteY65" fmla="*/ 3868644 h 4048526"/>
                <a:gd name="connsiteX66" fmla="*/ 5991304 w 8159344"/>
                <a:gd name="connsiteY66" fmla="*/ 3914317 h 4048526"/>
                <a:gd name="connsiteX67" fmla="*/ 6070315 w 8159344"/>
                <a:gd name="connsiteY67" fmla="*/ 3949060 h 4048526"/>
                <a:gd name="connsiteX68" fmla="*/ 6154087 w 8159344"/>
                <a:gd name="connsiteY68" fmla="*/ 3972170 h 4048526"/>
                <a:gd name="connsiteX69" fmla="*/ 6263781 w 8159344"/>
                <a:gd name="connsiteY69" fmla="*/ 4006913 h 4048526"/>
                <a:gd name="connsiteX70" fmla="*/ 6406109 w 8159344"/>
                <a:gd name="connsiteY70" fmla="*/ 4026666 h 4048526"/>
                <a:gd name="connsiteX71" fmla="*/ 6568347 w 8159344"/>
                <a:gd name="connsiteY71" fmla="*/ 4042359 h 4048526"/>
                <a:gd name="connsiteX72" fmla="*/ 6797259 w 8159344"/>
                <a:gd name="connsiteY72" fmla="*/ 4043061 h 4048526"/>
                <a:gd name="connsiteX73" fmla="*/ 6998298 w 8159344"/>
                <a:gd name="connsiteY73" fmla="*/ 4043061 h 4048526"/>
                <a:gd name="connsiteX74" fmla="*/ 7167407 w 8159344"/>
                <a:gd name="connsiteY74" fmla="*/ 4037596 h 4048526"/>
                <a:gd name="connsiteX75" fmla="*/ 7329645 w 8159344"/>
                <a:gd name="connsiteY75" fmla="*/ 4033536 h 4048526"/>
                <a:gd name="connsiteX76" fmla="*/ 7521862 w 8159344"/>
                <a:gd name="connsiteY76" fmla="*/ 4038298 h 4048526"/>
                <a:gd name="connsiteX77" fmla="*/ 7673871 w 8159344"/>
                <a:gd name="connsiteY77" fmla="*/ 4033536 h 4048526"/>
                <a:gd name="connsiteX78" fmla="*/ 7812296 w 8159344"/>
                <a:gd name="connsiteY78" fmla="*/ 4028071 h 4048526"/>
                <a:gd name="connsiteX79" fmla="*/ 7958137 w 8159344"/>
                <a:gd name="connsiteY79" fmla="*/ 4030725 h 4048526"/>
                <a:gd name="connsiteX80" fmla="*/ 8057447 w 8159344"/>
                <a:gd name="connsiteY80" fmla="*/ 4024011 h 4048526"/>
                <a:gd name="connsiteX81" fmla="*/ 8122718 w 8159344"/>
                <a:gd name="connsiteY81" fmla="*/ 4023307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24011 h 4048526"/>
                <a:gd name="connsiteX81" fmla="*/ 8132243 w 8167554"/>
                <a:gd name="connsiteY81" fmla="*/ 4037595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38299 h 4048526"/>
                <a:gd name="connsiteX81" fmla="*/ 8132243 w 8167554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12296 w 8168468"/>
                <a:gd name="connsiteY78" fmla="*/ 4028071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07534 w 8168468"/>
                <a:gd name="connsiteY78" fmla="*/ 4042358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21822 w 8168468"/>
                <a:gd name="connsiteY78" fmla="*/ 4037596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58191 w 8164933"/>
                <a:gd name="connsiteY18" fmla="*/ 350888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74604 w 8164933"/>
                <a:gd name="connsiteY21" fmla="*/ 3087829 h 4048526"/>
                <a:gd name="connsiteX22" fmla="*/ 2983043 w 8164933"/>
                <a:gd name="connsiteY22" fmla="*/ 3104146 h 4048526"/>
                <a:gd name="connsiteX23" fmla="*/ 3043004 w 8164933"/>
                <a:gd name="connsiteY23" fmla="*/ 2939254 h 4048526"/>
                <a:gd name="connsiteX24" fmla="*/ 3117954 w 8164933"/>
                <a:gd name="connsiteY24" fmla="*/ 2744382 h 4048526"/>
                <a:gd name="connsiteX25" fmla="*/ 3192905 w 8164933"/>
                <a:gd name="connsiteY25" fmla="*/ 2534520 h 4048526"/>
                <a:gd name="connsiteX26" fmla="*/ 3252866 w 8164933"/>
                <a:gd name="connsiteY26" fmla="*/ 2324657 h 4048526"/>
                <a:gd name="connsiteX27" fmla="*/ 3314232 w 8164933"/>
                <a:gd name="connsiteY27" fmla="*/ 2113390 h 4048526"/>
                <a:gd name="connsiteX28" fmla="*/ 3357797 w 8164933"/>
                <a:gd name="connsiteY28" fmla="*/ 1934913 h 4048526"/>
                <a:gd name="connsiteX29" fmla="*/ 3416352 w 8164933"/>
                <a:gd name="connsiteY29" fmla="*/ 1774237 h 4048526"/>
                <a:gd name="connsiteX30" fmla="*/ 3477718 w 8164933"/>
                <a:gd name="connsiteY30" fmla="*/ 1575149 h 4048526"/>
                <a:gd name="connsiteX31" fmla="*/ 3522689 w 8164933"/>
                <a:gd name="connsiteY31" fmla="*/ 1380277 h 4048526"/>
                <a:gd name="connsiteX32" fmla="*/ 3582650 w 8164933"/>
                <a:gd name="connsiteY32" fmla="*/ 1140434 h 4048526"/>
                <a:gd name="connsiteX33" fmla="*/ 3672591 w 8164933"/>
                <a:gd name="connsiteY33" fmla="*/ 885602 h 4048526"/>
                <a:gd name="connsiteX34" fmla="*/ 3732551 w 8164933"/>
                <a:gd name="connsiteY34" fmla="*/ 690730 h 4048526"/>
                <a:gd name="connsiteX35" fmla="*/ 3807502 w 8164933"/>
                <a:gd name="connsiteY35" fmla="*/ 480867 h 4048526"/>
                <a:gd name="connsiteX36" fmla="*/ 3867463 w 8164933"/>
                <a:gd name="connsiteY36" fmla="*/ 330966 h 4048526"/>
                <a:gd name="connsiteX37" fmla="*/ 3913838 w 8164933"/>
                <a:gd name="connsiteY37" fmla="*/ 215807 h 4048526"/>
                <a:gd name="connsiteX38" fmla="*/ 3987384 w 8164933"/>
                <a:gd name="connsiteY38" fmla="*/ 106113 h 4048526"/>
                <a:gd name="connsiteX39" fmla="*/ 4062335 w 8164933"/>
                <a:gd name="connsiteY39" fmla="*/ 16172 h 4048526"/>
                <a:gd name="connsiteX40" fmla="*/ 4152276 w 8164933"/>
                <a:gd name="connsiteY40" fmla="*/ 1182 h 4048526"/>
                <a:gd name="connsiteX41" fmla="*/ 4227227 w 8164933"/>
                <a:gd name="connsiteY41" fmla="*/ 31162 h 4048526"/>
                <a:gd name="connsiteX42" fmla="*/ 4295307 w 8164933"/>
                <a:gd name="connsiteY42" fmla="*/ 119698 h 4048526"/>
                <a:gd name="connsiteX43" fmla="*/ 4370258 w 8164933"/>
                <a:gd name="connsiteY43" fmla="*/ 229391 h 4048526"/>
                <a:gd name="connsiteX44" fmla="*/ 4426862 w 8164933"/>
                <a:gd name="connsiteY44" fmla="*/ 345253 h 4048526"/>
                <a:gd name="connsiteX45" fmla="*/ 4478000 w 8164933"/>
                <a:gd name="connsiteY45" fmla="*/ 480867 h 4048526"/>
                <a:gd name="connsiteX46" fmla="*/ 4551545 w 8164933"/>
                <a:gd name="connsiteY46" fmla="*/ 680502 h 4048526"/>
                <a:gd name="connsiteX47" fmla="*/ 4621031 w 8164933"/>
                <a:gd name="connsiteY47" fmla="*/ 866552 h 4048526"/>
                <a:gd name="connsiteX48" fmla="*/ 4691922 w 8164933"/>
                <a:gd name="connsiteY48" fmla="*/ 1095464 h 4048526"/>
                <a:gd name="connsiteX49" fmla="*/ 4766873 w 8164933"/>
                <a:gd name="connsiteY49" fmla="*/ 1335307 h 4048526"/>
                <a:gd name="connsiteX50" fmla="*/ 4849943 w 8164933"/>
                <a:gd name="connsiteY50" fmla="*/ 1594199 h 4048526"/>
                <a:gd name="connsiteX51" fmla="*/ 4916774 w 8164933"/>
                <a:gd name="connsiteY51" fmla="*/ 1829982 h 4048526"/>
                <a:gd name="connsiteX52" fmla="*/ 4976735 w 8164933"/>
                <a:gd name="connsiteY52" fmla="*/ 2099805 h 4048526"/>
                <a:gd name="connsiteX53" fmla="*/ 5025765 w 8164933"/>
                <a:gd name="connsiteY53" fmla="*/ 2298737 h 4048526"/>
                <a:gd name="connsiteX54" fmla="*/ 5110943 w 8164933"/>
                <a:gd name="connsiteY54" fmla="*/ 2529758 h 4048526"/>
                <a:gd name="connsiteX55" fmla="*/ 5171607 w 8164933"/>
                <a:gd name="connsiteY55" fmla="*/ 2714402 h 4048526"/>
                <a:gd name="connsiteX56" fmla="*/ 5242498 w 8164933"/>
                <a:gd name="connsiteY56" fmla="*/ 2890224 h 4048526"/>
                <a:gd name="connsiteX57" fmla="*/ 5306518 w 8164933"/>
                <a:gd name="connsiteY57" fmla="*/ 3059175 h 4048526"/>
                <a:gd name="connsiteX58" fmla="*/ 5366479 w 8164933"/>
                <a:gd name="connsiteY58" fmla="*/ 3210482 h 4048526"/>
                <a:gd name="connsiteX59" fmla="*/ 5437370 w 8164933"/>
                <a:gd name="connsiteY59" fmla="*/ 3378029 h 4048526"/>
                <a:gd name="connsiteX60" fmla="*/ 5512321 w 8164933"/>
                <a:gd name="connsiteY60" fmla="*/ 3517000 h 4048526"/>
                <a:gd name="connsiteX61" fmla="*/ 5595391 w 8164933"/>
                <a:gd name="connsiteY61" fmla="*/ 3616466 h 4048526"/>
                <a:gd name="connsiteX62" fmla="*/ 5662223 w 8164933"/>
                <a:gd name="connsiteY62" fmla="*/ 3693525 h 4048526"/>
                <a:gd name="connsiteX63" fmla="*/ 5726243 w 8164933"/>
                <a:gd name="connsiteY63" fmla="*/ 3748723 h 4048526"/>
                <a:gd name="connsiteX64" fmla="*/ 5786204 w 8164933"/>
                <a:gd name="connsiteY64" fmla="*/ 3793693 h 4048526"/>
                <a:gd name="connsiteX65" fmla="*/ 5861154 w 8164933"/>
                <a:gd name="connsiteY65" fmla="*/ 3838664 h 4048526"/>
                <a:gd name="connsiteX66" fmla="*/ 5921115 w 8164933"/>
                <a:gd name="connsiteY66" fmla="*/ 3868644 h 4048526"/>
                <a:gd name="connsiteX67" fmla="*/ 5991304 w 8164933"/>
                <a:gd name="connsiteY67" fmla="*/ 3914317 h 4048526"/>
                <a:gd name="connsiteX68" fmla="*/ 6070315 w 8164933"/>
                <a:gd name="connsiteY68" fmla="*/ 3949060 h 4048526"/>
                <a:gd name="connsiteX69" fmla="*/ 6154087 w 8164933"/>
                <a:gd name="connsiteY69" fmla="*/ 3972170 h 4048526"/>
                <a:gd name="connsiteX70" fmla="*/ 6263781 w 8164933"/>
                <a:gd name="connsiteY70" fmla="*/ 4006913 h 4048526"/>
                <a:gd name="connsiteX71" fmla="*/ 6406109 w 8164933"/>
                <a:gd name="connsiteY71" fmla="*/ 4026666 h 4048526"/>
                <a:gd name="connsiteX72" fmla="*/ 6568347 w 8164933"/>
                <a:gd name="connsiteY72" fmla="*/ 4042359 h 4048526"/>
                <a:gd name="connsiteX73" fmla="*/ 6797259 w 8164933"/>
                <a:gd name="connsiteY73" fmla="*/ 4043061 h 4048526"/>
                <a:gd name="connsiteX74" fmla="*/ 6998298 w 8164933"/>
                <a:gd name="connsiteY74" fmla="*/ 4043061 h 4048526"/>
                <a:gd name="connsiteX75" fmla="*/ 7167407 w 8164933"/>
                <a:gd name="connsiteY75" fmla="*/ 4037596 h 4048526"/>
                <a:gd name="connsiteX76" fmla="*/ 7329645 w 8164933"/>
                <a:gd name="connsiteY76" fmla="*/ 4033536 h 4048526"/>
                <a:gd name="connsiteX77" fmla="*/ 7521862 w 8164933"/>
                <a:gd name="connsiteY77" fmla="*/ 4038298 h 4048526"/>
                <a:gd name="connsiteX78" fmla="*/ 7673871 w 8164933"/>
                <a:gd name="connsiteY78" fmla="*/ 4033536 h 4048526"/>
                <a:gd name="connsiteX79" fmla="*/ 7821822 w 8164933"/>
                <a:gd name="connsiteY79" fmla="*/ 4037596 h 4048526"/>
                <a:gd name="connsiteX80" fmla="*/ 7920037 w 8164933"/>
                <a:gd name="connsiteY80" fmla="*/ 4040250 h 4048526"/>
                <a:gd name="connsiteX81" fmla="*/ 8033635 w 8164933"/>
                <a:gd name="connsiteY81" fmla="*/ 4033537 h 4048526"/>
                <a:gd name="connsiteX82" fmla="*/ 8132243 w 8164933"/>
                <a:gd name="connsiteY82" fmla="*/ 4037595 h 4048526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23869 w 8164933"/>
                <a:gd name="connsiteY5" fmla="*/ 4033536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251914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61969 w 8164933"/>
                <a:gd name="connsiteY5" fmla="*/ 4038299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4943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3034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7412 w 8164933"/>
                <a:gd name="connsiteY32" fmla="*/ 1116622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58668 w 8164933"/>
                <a:gd name="connsiteY30" fmla="*/ 1584674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31755 w 8164933"/>
                <a:gd name="connsiteY21" fmla="*/ 30021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76342 w 8164933"/>
                <a:gd name="connsiteY24" fmla="*/ 2858291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63430 w 8164933"/>
                <a:gd name="connsiteY32" fmla="*/ 1570387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19718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1132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55756 w 8164933"/>
                <a:gd name="connsiteY82" fmla="*/ 4045012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32243"/>
                <a:gd name="connsiteY0" fmla="*/ 4033536 h 4057349"/>
                <a:gd name="connsiteX1" fmla="*/ 539646 w 8132243"/>
                <a:gd name="connsiteY1" fmla="*/ 4033536 h 4057349"/>
                <a:gd name="connsiteX2" fmla="*/ 989351 w 8132243"/>
                <a:gd name="connsiteY2" fmla="*/ 4048526 h 4057349"/>
                <a:gd name="connsiteX3" fmla="*/ 1251914 w 8132243"/>
                <a:gd name="connsiteY3" fmla="*/ 4048526 h 4057349"/>
                <a:gd name="connsiteX4" fmla="*/ 1444131 w 8132243"/>
                <a:gd name="connsiteY4" fmla="*/ 4057349 h 4057349"/>
                <a:gd name="connsiteX5" fmla="*/ 1714344 w 8132243"/>
                <a:gd name="connsiteY5" fmla="*/ 4052587 h 4057349"/>
                <a:gd name="connsiteX6" fmla="*/ 1843792 w 8132243"/>
                <a:gd name="connsiteY6" fmla="*/ 4047823 h 4057349"/>
                <a:gd name="connsiteX7" fmla="*/ 1973237 w 8132243"/>
                <a:gd name="connsiteY7" fmla="*/ 4038299 h 4057349"/>
                <a:gd name="connsiteX8" fmla="*/ 2068643 w 8132243"/>
                <a:gd name="connsiteY8" fmla="*/ 4018546 h 4057349"/>
                <a:gd name="connsiteX9" fmla="*/ 2158584 w 8132243"/>
                <a:gd name="connsiteY9" fmla="*/ 3988566 h 4057349"/>
                <a:gd name="connsiteX10" fmla="*/ 2233535 w 8132243"/>
                <a:gd name="connsiteY10" fmla="*/ 3958585 h 4057349"/>
                <a:gd name="connsiteX11" fmla="*/ 2307782 w 8132243"/>
                <a:gd name="connsiteY11" fmla="*/ 3928605 h 4057349"/>
                <a:gd name="connsiteX12" fmla="*/ 2372506 w 8132243"/>
                <a:gd name="connsiteY12" fmla="*/ 3894565 h 4057349"/>
                <a:gd name="connsiteX13" fmla="*/ 2447457 w 8132243"/>
                <a:gd name="connsiteY13" fmla="*/ 3859119 h 4057349"/>
                <a:gd name="connsiteX14" fmla="*/ 2503358 w 8132243"/>
                <a:gd name="connsiteY14" fmla="*/ 3823674 h 4057349"/>
                <a:gd name="connsiteX15" fmla="*/ 2572843 w 8132243"/>
                <a:gd name="connsiteY15" fmla="*/ 3759653 h 4057349"/>
                <a:gd name="connsiteX16" fmla="*/ 2638269 w 8132243"/>
                <a:gd name="connsiteY16" fmla="*/ 3688762 h 4057349"/>
                <a:gd name="connsiteX17" fmla="*/ 2702290 w 8132243"/>
                <a:gd name="connsiteY17" fmla="*/ 3615217 h 4057349"/>
                <a:gd name="connsiteX18" fmla="*/ 2767716 w 8132243"/>
                <a:gd name="connsiteY18" fmla="*/ 3527930 h 4057349"/>
                <a:gd name="connsiteX19" fmla="*/ 2828379 w 8132243"/>
                <a:gd name="connsiteY19" fmla="*/ 3410117 h 4057349"/>
                <a:gd name="connsiteX20" fmla="*/ 2889042 w 8132243"/>
                <a:gd name="connsiteY20" fmla="*/ 3296910 h 4057349"/>
                <a:gd name="connsiteX21" fmla="*/ 3031755 w 8132243"/>
                <a:gd name="connsiteY21" fmla="*/ 2983054 h 4057349"/>
                <a:gd name="connsiteX22" fmla="*/ 2944943 w 8132243"/>
                <a:gd name="connsiteY22" fmla="*/ 3175583 h 4057349"/>
                <a:gd name="connsiteX23" fmla="*/ 2979366 w 8132243"/>
                <a:gd name="connsiteY23" fmla="*/ 3111641 h 4057349"/>
                <a:gd name="connsiteX24" fmla="*/ 3017466 w 8132243"/>
                <a:gd name="connsiteY24" fmla="*/ 3011629 h 4057349"/>
                <a:gd name="connsiteX25" fmla="*/ 3076342 w 8132243"/>
                <a:gd name="connsiteY25" fmla="*/ 2858291 h 4057349"/>
                <a:gd name="connsiteX26" fmla="*/ 3137004 w 8132243"/>
                <a:gd name="connsiteY26" fmla="*/ 2691994 h 4057349"/>
                <a:gd name="connsiteX27" fmla="*/ 3192905 w 8132243"/>
                <a:gd name="connsiteY27" fmla="*/ 2534520 h 4057349"/>
                <a:gd name="connsiteX28" fmla="*/ 3252866 w 8132243"/>
                <a:gd name="connsiteY28" fmla="*/ 2324657 h 4057349"/>
                <a:gd name="connsiteX29" fmla="*/ 3314232 w 8132243"/>
                <a:gd name="connsiteY29" fmla="*/ 2113390 h 4057349"/>
                <a:gd name="connsiteX30" fmla="*/ 3362559 w 8132243"/>
                <a:gd name="connsiteY30" fmla="*/ 1949200 h 4057349"/>
                <a:gd name="connsiteX31" fmla="*/ 3416352 w 8132243"/>
                <a:gd name="connsiteY31" fmla="*/ 1774237 h 4057349"/>
                <a:gd name="connsiteX32" fmla="*/ 3472955 w 8132243"/>
                <a:gd name="connsiteY32" fmla="*/ 1560862 h 4057349"/>
                <a:gd name="connsiteX33" fmla="*/ 3522689 w 8132243"/>
                <a:gd name="connsiteY33" fmla="*/ 1380277 h 4057349"/>
                <a:gd name="connsiteX34" fmla="*/ 3596937 w 8132243"/>
                <a:gd name="connsiteY34" fmla="*/ 1121384 h 4057349"/>
                <a:gd name="connsiteX35" fmla="*/ 3672591 w 8132243"/>
                <a:gd name="connsiteY35" fmla="*/ 885602 h 4057349"/>
                <a:gd name="connsiteX36" fmla="*/ 3732551 w 8132243"/>
                <a:gd name="connsiteY36" fmla="*/ 690730 h 4057349"/>
                <a:gd name="connsiteX37" fmla="*/ 3807502 w 8132243"/>
                <a:gd name="connsiteY37" fmla="*/ 480867 h 4057349"/>
                <a:gd name="connsiteX38" fmla="*/ 3867463 w 8132243"/>
                <a:gd name="connsiteY38" fmla="*/ 330966 h 4057349"/>
                <a:gd name="connsiteX39" fmla="*/ 3913838 w 8132243"/>
                <a:gd name="connsiteY39" fmla="*/ 215807 h 4057349"/>
                <a:gd name="connsiteX40" fmla="*/ 3973096 w 8132243"/>
                <a:gd name="connsiteY40" fmla="*/ 106113 h 4057349"/>
                <a:gd name="connsiteX41" fmla="*/ 4062335 w 8132243"/>
                <a:gd name="connsiteY41" fmla="*/ 16172 h 4057349"/>
                <a:gd name="connsiteX42" fmla="*/ 4152276 w 8132243"/>
                <a:gd name="connsiteY42" fmla="*/ 1182 h 4057349"/>
                <a:gd name="connsiteX43" fmla="*/ 4227227 w 8132243"/>
                <a:gd name="connsiteY43" fmla="*/ 31162 h 4057349"/>
                <a:gd name="connsiteX44" fmla="*/ 4304832 w 8132243"/>
                <a:gd name="connsiteY44" fmla="*/ 119698 h 4057349"/>
                <a:gd name="connsiteX45" fmla="*/ 4370258 w 8132243"/>
                <a:gd name="connsiteY45" fmla="*/ 229391 h 4057349"/>
                <a:gd name="connsiteX46" fmla="*/ 4424481 w 8132243"/>
                <a:gd name="connsiteY46" fmla="*/ 345253 h 4057349"/>
                <a:gd name="connsiteX47" fmla="*/ 4492287 w 8132243"/>
                <a:gd name="connsiteY47" fmla="*/ 507061 h 4057349"/>
                <a:gd name="connsiteX48" fmla="*/ 4561070 w 8132243"/>
                <a:gd name="connsiteY48" fmla="*/ 685265 h 4057349"/>
                <a:gd name="connsiteX49" fmla="*/ 4621031 w 8132243"/>
                <a:gd name="connsiteY49" fmla="*/ 866552 h 4057349"/>
                <a:gd name="connsiteX50" fmla="*/ 4691922 w 8132243"/>
                <a:gd name="connsiteY50" fmla="*/ 1095464 h 4057349"/>
                <a:gd name="connsiteX51" fmla="*/ 4766873 w 8132243"/>
                <a:gd name="connsiteY51" fmla="*/ 1335307 h 4057349"/>
                <a:gd name="connsiteX52" fmla="*/ 4849943 w 8132243"/>
                <a:gd name="connsiteY52" fmla="*/ 1594199 h 4057349"/>
                <a:gd name="connsiteX53" fmla="*/ 4923918 w 8132243"/>
                <a:gd name="connsiteY53" fmla="*/ 1832364 h 4057349"/>
                <a:gd name="connsiteX54" fmla="*/ 4991975 w 8132243"/>
                <a:gd name="connsiteY54" fmla="*/ 2076945 h 4057349"/>
                <a:gd name="connsiteX55" fmla="*/ 5058150 w 8132243"/>
                <a:gd name="connsiteY55" fmla="*/ 2303500 h 4057349"/>
                <a:gd name="connsiteX56" fmla="*/ 5120468 w 8132243"/>
                <a:gd name="connsiteY56" fmla="*/ 2529758 h 4057349"/>
                <a:gd name="connsiteX57" fmla="*/ 5188276 w 8132243"/>
                <a:gd name="connsiteY57" fmla="*/ 2735834 h 4057349"/>
                <a:gd name="connsiteX58" fmla="*/ 5252023 w 8132243"/>
                <a:gd name="connsiteY58" fmla="*/ 2911655 h 4057349"/>
                <a:gd name="connsiteX59" fmla="*/ 5316043 w 8132243"/>
                <a:gd name="connsiteY59" fmla="*/ 3073463 h 4057349"/>
                <a:gd name="connsiteX60" fmla="*/ 5366479 w 8132243"/>
                <a:gd name="connsiteY60" fmla="*/ 3210482 h 4057349"/>
                <a:gd name="connsiteX61" fmla="*/ 5437370 w 8132243"/>
                <a:gd name="connsiteY61" fmla="*/ 3378029 h 4057349"/>
                <a:gd name="connsiteX62" fmla="*/ 5512321 w 8132243"/>
                <a:gd name="connsiteY62" fmla="*/ 3517000 h 4057349"/>
                <a:gd name="connsiteX63" fmla="*/ 5588247 w 8132243"/>
                <a:gd name="connsiteY63" fmla="*/ 3616466 h 4057349"/>
                <a:gd name="connsiteX64" fmla="*/ 5662223 w 8132243"/>
                <a:gd name="connsiteY64" fmla="*/ 3693525 h 4057349"/>
                <a:gd name="connsiteX65" fmla="*/ 5726243 w 8132243"/>
                <a:gd name="connsiteY65" fmla="*/ 3748723 h 4057349"/>
                <a:gd name="connsiteX66" fmla="*/ 5786204 w 8132243"/>
                <a:gd name="connsiteY66" fmla="*/ 3793693 h 4057349"/>
                <a:gd name="connsiteX67" fmla="*/ 5861154 w 8132243"/>
                <a:gd name="connsiteY67" fmla="*/ 3838664 h 4057349"/>
                <a:gd name="connsiteX68" fmla="*/ 5921115 w 8132243"/>
                <a:gd name="connsiteY68" fmla="*/ 3875787 h 4057349"/>
                <a:gd name="connsiteX69" fmla="*/ 5991304 w 8132243"/>
                <a:gd name="connsiteY69" fmla="*/ 3914317 h 4057349"/>
                <a:gd name="connsiteX70" fmla="*/ 6070315 w 8132243"/>
                <a:gd name="connsiteY70" fmla="*/ 3949060 h 4057349"/>
                <a:gd name="connsiteX71" fmla="*/ 6163612 w 8132243"/>
                <a:gd name="connsiteY71" fmla="*/ 3979314 h 4057349"/>
                <a:gd name="connsiteX72" fmla="*/ 6263781 w 8132243"/>
                <a:gd name="connsiteY72" fmla="*/ 4006913 h 4057349"/>
                <a:gd name="connsiteX73" fmla="*/ 6408490 w 8132243"/>
                <a:gd name="connsiteY73" fmla="*/ 4031428 h 4057349"/>
                <a:gd name="connsiteX74" fmla="*/ 6568347 w 8132243"/>
                <a:gd name="connsiteY74" fmla="*/ 4042359 h 4057349"/>
                <a:gd name="connsiteX75" fmla="*/ 6797259 w 8132243"/>
                <a:gd name="connsiteY75" fmla="*/ 4043061 h 4057349"/>
                <a:gd name="connsiteX76" fmla="*/ 6998298 w 8132243"/>
                <a:gd name="connsiteY76" fmla="*/ 4043061 h 4057349"/>
                <a:gd name="connsiteX77" fmla="*/ 7186457 w 8132243"/>
                <a:gd name="connsiteY77" fmla="*/ 4042359 h 4057349"/>
                <a:gd name="connsiteX78" fmla="*/ 7336789 w 8132243"/>
                <a:gd name="connsiteY78" fmla="*/ 4040680 h 4057349"/>
                <a:gd name="connsiteX79" fmla="*/ 7526624 w 8132243"/>
                <a:gd name="connsiteY79" fmla="*/ 4043060 h 4057349"/>
                <a:gd name="connsiteX80" fmla="*/ 7683396 w 8132243"/>
                <a:gd name="connsiteY80" fmla="*/ 4043061 h 4057349"/>
                <a:gd name="connsiteX81" fmla="*/ 7831347 w 8132243"/>
                <a:gd name="connsiteY81" fmla="*/ 4044739 h 4057349"/>
                <a:gd name="connsiteX82" fmla="*/ 7955756 w 8132243"/>
                <a:gd name="connsiteY82" fmla="*/ 4045012 h 4057349"/>
                <a:gd name="connsiteX83" fmla="*/ 8033635 w 8132243"/>
                <a:gd name="connsiteY83" fmla="*/ 4033537 h 4057349"/>
                <a:gd name="connsiteX84" fmla="*/ 8029997 w 8132243"/>
                <a:gd name="connsiteY84" fmla="*/ 4045091 h 4057349"/>
                <a:gd name="connsiteX85" fmla="*/ 8132243 w 8132243"/>
                <a:gd name="connsiteY85" fmla="*/ 4037595 h 4057349"/>
                <a:gd name="connsiteX0" fmla="*/ 0 w 8115574"/>
                <a:gd name="connsiteY0" fmla="*/ 4033536 h 4057349"/>
                <a:gd name="connsiteX1" fmla="*/ 539646 w 8115574"/>
                <a:gd name="connsiteY1" fmla="*/ 4033536 h 4057349"/>
                <a:gd name="connsiteX2" fmla="*/ 989351 w 8115574"/>
                <a:gd name="connsiteY2" fmla="*/ 4048526 h 4057349"/>
                <a:gd name="connsiteX3" fmla="*/ 1251914 w 8115574"/>
                <a:gd name="connsiteY3" fmla="*/ 4048526 h 4057349"/>
                <a:gd name="connsiteX4" fmla="*/ 1444131 w 8115574"/>
                <a:gd name="connsiteY4" fmla="*/ 4057349 h 4057349"/>
                <a:gd name="connsiteX5" fmla="*/ 1714344 w 8115574"/>
                <a:gd name="connsiteY5" fmla="*/ 4052587 h 4057349"/>
                <a:gd name="connsiteX6" fmla="*/ 1843792 w 8115574"/>
                <a:gd name="connsiteY6" fmla="*/ 4047823 h 4057349"/>
                <a:gd name="connsiteX7" fmla="*/ 1973237 w 8115574"/>
                <a:gd name="connsiteY7" fmla="*/ 4038299 h 4057349"/>
                <a:gd name="connsiteX8" fmla="*/ 2068643 w 8115574"/>
                <a:gd name="connsiteY8" fmla="*/ 4018546 h 4057349"/>
                <a:gd name="connsiteX9" fmla="*/ 2158584 w 8115574"/>
                <a:gd name="connsiteY9" fmla="*/ 3988566 h 4057349"/>
                <a:gd name="connsiteX10" fmla="*/ 2233535 w 8115574"/>
                <a:gd name="connsiteY10" fmla="*/ 3958585 h 4057349"/>
                <a:gd name="connsiteX11" fmla="*/ 2307782 w 8115574"/>
                <a:gd name="connsiteY11" fmla="*/ 3928605 h 4057349"/>
                <a:gd name="connsiteX12" fmla="*/ 2372506 w 8115574"/>
                <a:gd name="connsiteY12" fmla="*/ 3894565 h 4057349"/>
                <a:gd name="connsiteX13" fmla="*/ 2447457 w 8115574"/>
                <a:gd name="connsiteY13" fmla="*/ 3859119 h 4057349"/>
                <a:gd name="connsiteX14" fmla="*/ 2503358 w 8115574"/>
                <a:gd name="connsiteY14" fmla="*/ 3823674 h 4057349"/>
                <a:gd name="connsiteX15" fmla="*/ 2572843 w 8115574"/>
                <a:gd name="connsiteY15" fmla="*/ 3759653 h 4057349"/>
                <a:gd name="connsiteX16" fmla="*/ 2638269 w 8115574"/>
                <a:gd name="connsiteY16" fmla="*/ 3688762 h 4057349"/>
                <a:gd name="connsiteX17" fmla="*/ 2702290 w 8115574"/>
                <a:gd name="connsiteY17" fmla="*/ 3615217 h 4057349"/>
                <a:gd name="connsiteX18" fmla="*/ 2767716 w 8115574"/>
                <a:gd name="connsiteY18" fmla="*/ 3527930 h 4057349"/>
                <a:gd name="connsiteX19" fmla="*/ 2828379 w 8115574"/>
                <a:gd name="connsiteY19" fmla="*/ 3410117 h 4057349"/>
                <a:gd name="connsiteX20" fmla="*/ 2889042 w 8115574"/>
                <a:gd name="connsiteY20" fmla="*/ 3296910 h 4057349"/>
                <a:gd name="connsiteX21" fmla="*/ 3031755 w 8115574"/>
                <a:gd name="connsiteY21" fmla="*/ 2983054 h 4057349"/>
                <a:gd name="connsiteX22" fmla="*/ 2944943 w 8115574"/>
                <a:gd name="connsiteY22" fmla="*/ 3175583 h 4057349"/>
                <a:gd name="connsiteX23" fmla="*/ 2979366 w 8115574"/>
                <a:gd name="connsiteY23" fmla="*/ 3111641 h 4057349"/>
                <a:gd name="connsiteX24" fmla="*/ 3017466 w 8115574"/>
                <a:gd name="connsiteY24" fmla="*/ 3011629 h 4057349"/>
                <a:gd name="connsiteX25" fmla="*/ 3076342 w 8115574"/>
                <a:gd name="connsiteY25" fmla="*/ 2858291 h 4057349"/>
                <a:gd name="connsiteX26" fmla="*/ 3137004 w 8115574"/>
                <a:gd name="connsiteY26" fmla="*/ 2691994 h 4057349"/>
                <a:gd name="connsiteX27" fmla="*/ 3192905 w 8115574"/>
                <a:gd name="connsiteY27" fmla="*/ 2534520 h 4057349"/>
                <a:gd name="connsiteX28" fmla="*/ 3252866 w 8115574"/>
                <a:gd name="connsiteY28" fmla="*/ 2324657 h 4057349"/>
                <a:gd name="connsiteX29" fmla="*/ 3314232 w 8115574"/>
                <a:gd name="connsiteY29" fmla="*/ 2113390 h 4057349"/>
                <a:gd name="connsiteX30" fmla="*/ 3362559 w 8115574"/>
                <a:gd name="connsiteY30" fmla="*/ 1949200 h 4057349"/>
                <a:gd name="connsiteX31" fmla="*/ 3416352 w 8115574"/>
                <a:gd name="connsiteY31" fmla="*/ 1774237 h 4057349"/>
                <a:gd name="connsiteX32" fmla="*/ 3472955 w 8115574"/>
                <a:gd name="connsiteY32" fmla="*/ 1560862 h 4057349"/>
                <a:gd name="connsiteX33" fmla="*/ 3522689 w 8115574"/>
                <a:gd name="connsiteY33" fmla="*/ 1380277 h 4057349"/>
                <a:gd name="connsiteX34" fmla="*/ 3596937 w 8115574"/>
                <a:gd name="connsiteY34" fmla="*/ 1121384 h 4057349"/>
                <a:gd name="connsiteX35" fmla="*/ 3672591 w 8115574"/>
                <a:gd name="connsiteY35" fmla="*/ 885602 h 4057349"/>
                <a:gd name="connsiteX36" fmla="*/ 3732551 w 8115574"/>
                <a:gd name="connsiteY36" fmla="*/ 690730 h 4057349"/>
                <a:gd name="connsiteX37" fmla="*/ 3807502 w 8115574"/>
                <a:gd name="connsiteY37" fmla="*/ 480867 h 4057349"/>
                <a:gd name="connsiteX38" fmla="*/ 3867463 w 8115574"/>
                <a:gd name="connsiteY38" fmla="*/ 330966 h 4057349"/>
                <a:gd name="connsiteX39" fmla="*/ 3913838 w 8115574"/>
                <a:gd name="connsiteY39" fmla="*/ 215807 h 4057349"/>
                <a:gd name="connsiteX40" fmla="*/ 3973096 w 8115574"/>
                <a:gd name="connsiteY40" fmla="*/ 106113 h 4057349"/>
                <a:gd name="connsiteX41" fmla="*/ 4062335 w 8115574"/>
                <a:gd name="connsiteY41" fmla="*/ 16172 h 4057349"/>
                <a:gd name="connsiteX42" fmla="*/ 4152276 w 8115574"/>
                <a:gd name="connsiteY42" fmla="*/ 1182 h 4057349"/>
                <a:gd name="connsiteX43" fmla="*/ 4227227 w 8115574"/>
                <a:gd name="connsiteY43" fmla="*/ 31162 h 4057349"/>
                <a:gd name="connsiteX44" fmla="*/ 4304832 w 8115574"/>
                <a:gd name="connsiteY44" fmla="*/ 119698 h 4057349"/>
                <a:gd name="connsiteX45" fmla="*/ 4370258 w 8115574"/>
                <a:gd name="connsiteY45" fmla="*/ 229391 h 4057349"/>
                <a:gd name="connsiteX46" fmla="*/ 4424481 w 8115574"/>
                <a:gd name="connsiteY46" fmla="*/ 345253 h 4057349"/>
                <a:gd name="connsiteX47" fmla="*/ 4492287 w 8115574"/>
                <a:gd name="connsiteY47" fmla="*/ 507061 h 4057349"/>
                <a:gd name="connsiteX48" fmla="*/ 4561070 w 8115574"/>
                <a:gd name="connsiteY48" fmla="*/ 685265 h 4057349"/>
                <a:gd name="connsiteX49" fmla="*/ 4621031 w 8115574"/>
                <a:gd name="connsiteY49" fmla="*/ 866552 h 4057349"/>
                <a:gd name="connsiteX50" fmla="*/ 4691922 w 8115574"/>
                <a:gd name="connsiteY50" fmla="*/ 1095464 h 4057349"/>
                <a:gd name="connsiteX51" fmla="*/ 4766873 w 8115574"/>
                <a:gd name="connsiteY51" fmla="*/ 1335307 h 4057349"/>
                <a:gd name="connsiteX52" fmla="*/ 4849943 w 8115574"/>
                <a:gd name="connsiteY52" fmla="*/ 1594199 h 4057349"/>
                <a:gd name="connsiteX53" fmla="*/ 4923918 w 8115574"/>
                <a:gd name="connsiteY53" fmla="*/ 1832364 h 4057349"/>
                <a:gd name="connsiteX54" fmla="*/ 4991975 w 8115574"/>
                <a:gd name="connsiteY54" fmla="*/ 2076945 h 4057349"/>
                <a:gd name="connsiteX55" fmla="*/ 5058150 w 8115574"/>
                <a:gd name="connsiteY55" fmla="*/ 2303500 h 4057349"/>
                <a:gd name="connsiteX56" fmla="*/ 5120468 w 8115574"/>
                <a:gd name="connsiteY56" fmla="*/ 2529758 h 4057349"/>
                <a:gd name="connsiteX57" fmla="*/ 5188276 w 8115574"/>
                <a:gd name="connsiteY57" fmla="*/ 2735834 h 4057349"/>
                <a:gd name="connsiteX58" fmla="*/ 5252023 w 8115574"/>
                <a:gd name="connsiteY58" fmla="*/ 2911655 h 4057349"/>
                <a:gd name="connsiteX59" fmla="*/ 5316043 w 8115574"/>
                <a:gd name="connsiteY59" fmla="*/ 3073463 h 4057349"/>
                <a:gd name="connsiteX60" fmla="*/ 5366479 w 8115574"/>
                <a:gd name="connsiteY60" fmla="*/ 3210482 h 4057349"/>
                <a:gd name="connsiteX61" fmla="*/ 5437370 w 8115574"/>
                <a:gd name="connsiteY61" fmla="*/ 3378029 h 4057349"/>
                <a:gd name="connsiteX62" fmla="*/ 5512321 w 8115574"/>
                <a:gd name="connsiteY62" fmla="*/ 3517000 h 4057349"/>
                <a:gd name="connsiteX63" fmla="*/ 5588247 w 8115574"/>
                <a:gd name="connsiteY63" fmla="*/ 3616466 h 4057349"/>
                <a:gd name="connsiteX64" fmla="*/ 5662223 w 8115574"/>
                <a:gd name="connsiteY64" fmla="*/ 3693525 h 4057349"/>
                <a:gd name="connsiteX65" fmla="*/ 5726243 w 8115574"/>
                <a:gd name="connsiteY65" fmla="*/ 3748723 h 4057349"/>
                <a:gd name="connsiteX66" fmla="*/ 5786204 w 8115574"/>
                <a:gd name="connsiteY66" fmla="*/ 3793693 h 4057349"/>
                <a:gd name="connsiteX67" fmla="*/ 5861154 w 8115574"/>
                <a:gd name="connsiteY67" fmla="*/ 3838664 h 4057349"/>
                <a:gd name="connsiteX68" fmla="*/ 5921115 w 8115574"/>
                <a:gd name="connsiteY68" fmla="*/ 3875787 h 4057349"/>
                <a:gd name="connsiteX69" fmla="*/ 5991304 w 8115574"/>
                <a:gd name="connsiteY69" fmla="*/ 3914317 h 4057349"/>
                <a:gd name="connsiteX70" fmla="*/ 6070315 w 8115574"/>
                <a:gd name="connsiteY70" fmla="*/ 3949060 h 4057349"/>
                <a:gd name="connsiteX71" fmla="*/ 6163612 w 8115574"/>
                <a:gd name="connsiteY71" fmla="*/ 3979314 h 4057349"/>
                <a:gd name="connsiteX72" fmla="*/ 6263781 w 8115574"/>
                <a:gd name="connsiteY72" fmla="*/ 4006913 h 4057349"/>
                <a:gd name="connsiteX73" fmla="*/ 6408490 w 8115574"/>
                <a:gd name="connsiteY73" fmla="*/ 4031428 h 4057349"/>
                <a:gd name="connsiteX74" fmla="*/ 6568347 w 8115574"/>
                <a:gd name="connsiteY74" fmla="*/ 4042359 h 4057349"/>
                <a:gd name="connsiteX75" fmla="*/ 6797259 w 8115574"/>
                <a:gd name="connsiteY75" fmla="*/ 4043061 h 4057349"/>
                <a:gd name="connsiteX76" fmla="*/ 6998298 w 8115574"/>
                <a:gd name="connsiteY76" fmla="*/ 4043061 h 4057349"/>
                <a:gd name="connsiteX77" fmla="*/ 7186457 w 8115574"/>
                <a:gd name="connsiteY77" fmla="*/ 4042359 h 4057349"/>
                <a:gd name="connsiteX78" fmla="*/ 7336789 w 8115574"/>
                <a:gd name="connsiteY78" fmla="*/ 4040680 h 4057349"/>
                <a:gd name="connsiteX79" fmla="*/ 7526624 w 8115574"/>
                <a:gd name="connsiteY79" fmla="*/ 4043060 h 4057349"/>
                <a:gd name="connsiteX80" fmla="*/ 7683396 w 8115574"/>
                <a:gd name="connsiteY80" fmla="*/ 4043061 h 4057349"/>
                <a:gd name="connsiteX81" fmla="*/ 7831347 w 8115574"/>
                <a:gd name="connsiteY81" fmla="*/ 4044739 h 4057349"/>
                <a:gd name="connsiteX82" fmla="*/ 7955756 w 8115574"/>
                <a:gd name="connsiteY82" fmla="*/ 4045012 h 4057349"/>
                <a:gd name="connsiteX83" fmla="*/ 8033635 w 8115574"/>
                <a:gd name="connsiteY83" fmla="*/ 4033537 h 4057349"/>
                <a:gd name="connsiteX84" fmla="*/ 8029997 w 8115574"/>
                <a:gd name="connsiteY84" fmla="*/ 4045091 h 4057349"/>
                <a:gd name="connsiteX85" fmla="*/ 8115574 w 8115574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29997 w 8156055"/>
                <a:gd name="connsiteY84" fmla="*/ 4045091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27181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7923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65715 w 8156055"/>
                <a:gd name="connsiteY84" fmla="*/ 4045090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72859 w 8156055"/>
                <a:gd name="connsiteY84" fmla="*/ 4040327 h 4057349"/>
                <a:gd name="connsiteX85" fmla="*/ 8156055 w 8156055"/>
                <a:gd name="connsiteY85" fmla="*/ 4044738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53374 w 8125099"/>
                <a:gd name="connsiteY82" fmla="*/ 4042630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27180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9986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82368 w 8125099"/>
                <a:gd name="connsiteY15" fmla="*/ 3750128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2587"/>
                <a:gd name="connsiteX1" fmla="*/ 539646 w 8125099"/>
                <a:gd name="connsiteY1" fmla="*/ 4033536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33536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4295 w 8125099"/>
                <a:gd name="connsiteY3" fmla="*/ 4050907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9351 w 8125099"/>
                <a:gd name="connsiteY2" fmla="*/ 4048526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6970 w 8125099"/>
                <a:gd name="connsiteY2" fmla="*/ 4050908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974354 w 8125099"/>
                <a:gd name="connsiteY3" fmla="*/ 4042709 h 4055670"/>
                <a:gd name="connsiteX4" fmla="*/ 1261439 w 8125099"/>
                <a:gd name="connsiteY4" fmla="*/ 4055670 h 4055670"/>
                <a:gd name="connsiteX5" fmla="*/ 1501281 w 8125099"/>
                <a:gd name="connsiteY5" fmla="*/ 4052586 h 4055670"/>
                <a:gd name="connsiteX6" fmla="*/ 1714344 w 8125099"/>
                <a:gd name="connsiteY6" fmla="*/ 4052587 h 4055670"/>
                <a:gd name="connsiteX7" fmla="*/ 1843792 w 8125099"/>
                <a:gd name="connsiteY7" fmla="*/ 4047823 h 4055670"/>
                <a:gd name="connsiteX8" fmla="*/ 1949425 w 8125099"/>
                <a:gd name="connsiteY8" fmla="*/ 4040680 h 4055670"/>
                <a:gd name="connsiteX9" fmla="*/ 2063881 w 8125099"/>
                <a:gd name="connsiteY9" fmla="*/ 4018546 h 4055670"/>
                <a:gd name="connsiteX10" fmla="*/ 2158584 w 8125099"/>
                <a:gd name="connsiteY10" fmla="*/ 3988566 h 4055670"/>
                <a:gd name="connsiteX11" fmla="*/ 2238298 w 8125099"/>
                <a:gd name="connsiteY11" fmla="*/ 3960966 h 4055670"/>
                <a:gd name="connsiteX12" fmla="*/ 2314926 w 8125099"/>
                <a:gd name="connsiteY12" fmla="*/ 3928605 h 4055670"/>
                <a:gd name="connsiteX13" fmla="*/ 2379649 w 8125099"/>
                <a:gd name="connsiteY13" fmla="*/ 3899327 h 4055670"/>
                <a:gd name="connsiteX14" fmla="*/ 2447457 w 8125099"/>
                <a:gd name="connsiteY14" fmla="*/ 3859119 h 4055670"/>
                <a:gd name="connsiteX15" fmla="*/ 2503358 w 8125099"/>
                <a:gd name="connsiteY15" fmla="*/ 3823674 h 4055670"/>
                <a:gd name="connsiteX16" fmla="*/ 2582368 w 8125099"/>
                <a:gd name="connsiteY16" fmla="*/ 3750128 h 4055670"/>
                <a:gd name="connsiteX17" fmla="*/ 2638269 w 8125099"/>
                <a:gd name="connsiteY17" fmla="*/ 3688762 h 4055670"/>
                <a:gd name="connsiteX18" fmla="*/ 2702290 w 8125099"/>
                <a:gd name="connsiteY18" fmla="*/ 3615217 h 4055670"/>
                <a:gd name="connsiteX19" fmla="*/ 2770097 w 8125099"/>
                <a:gd name="connsiteY19" fmla="*/ 3520786 h 4055670"/>
                <a:gd name="connsiteX20" fmla="*/ 2835523 w 8125099"/>
                <a:gd name="connsiteY20" fmla="*/ 3410117 h 4055670"/>
                <a:gd name="connsiteX21" fmla="*/ 2889042 w 8125099"/>
                <a:gd name="connsiteY21" fmla="*/ 3296910 h 4055670"/>
                <a:gd name="connsiteX22" fmla="*/ 3031755 w 8125099"/>
                <a:gd name="connsiteY22" fmla="*/ 2983054 h 4055670"/>
                <a:gd name="connsiteX23" fmla="*/ 2944943 w 8125099"/>
                <a:gd name="connsiteY23" fmla="*/ 3175583 h 4055670"/>
                <a:gd name="connsiteX24" fmla="*/ 2979366 w 8125099"/>
                <a:gd name="connsiteY24" fmla="*/ 3111641 h 4055670"/>
                <a:gd name="connsiteX25" fmla="*/ 3017466 w 8125099"/>
                <a:gd name="connsiteY25" fmla="*/ 3011629 h 4055670"/>
                <a:gd name="connsiteX26" fmla="*/ 3076342 w 8125099"/>
                <a:gd name="connsiteY26" fmla="*/ 2858291 h 4055670"/>
                <a:gd name="connsiteX27" fmla="*/ 3137004 w 8125099"/>
                <a:gd name="connsiteY27" fmla="*/ 2691994 h 4055670"/>
                <a:gd name="connsiteX28" fmla="*/ 3192905 w 8125099"/>
                <a:gd name="connsiteY28" fmla="*/ 2534520 h 4055670"/>
                <a:gd name="connsiteX29" fmla="*/ 3252866 w 8125099"/>
                <a:gd name="connsiteY29" fmla="*/ 2324657 h 4055670"/>
                <a:gd name="connsiteX30" fmla="*/ 3314232 w 8125099"/>
                <a:gd name="connsiteY30" fmla="*/ 2113390 h 4055670"/>
                <a:gd name="connsiteX31" fmla="*/ 3362559 w 8125099"/>
                <a:gd name="connsiteY31" fmla="*/ 1949200 h 4055670"/>
                <a:gd name="connsiteX32" fmla="*/ 3416352 w 8125099"/>
                <a:gd name="connsiteY32" fmla="*/ 1774237 h 4055670"/>
                <a:gd name="connsiteX33" fmla="*/ 3472955 w 8125099"/>
                <a:gd name="connsiteY33" fmla="*/ 1560862 h 4055670"/>
                <a:gd name="connsiteX34" fmla="*/ 3522689 w 8125099"/>
                <a:gd name="connsiteY34" fmla="*/ 1380277 h 4055670"/>
                <a:gd name="connsiteX35" fmla="*/ 3596937 w 8125099"/>
                <a:gd name="connsiteY35" fmla="*/ 1121384 h 4055670"/>
                <a:gd name="connsiteX36" fmla="*/ 3672591 w 8125099"/>
                <a:gd name="connsiteY36" fmla="*/ 885602 h 4055670"/>
                <a:gd name="connsiteX37" fmla="*/ 3732551 w 8125099"/>
                <a:gd name="connsiteY37" fmla="*/ 690730 h 4055670"/>
                <a:gd name="connsiteX38" fmla="*/ 3807502 w 8125099"/>
                <a:gd name="connsiteY38" fmla="*/ 480867 h 4055670"/>
                <a:gd name="connsiteX39" fmla="*/ 3867463 w 8125099"/>
                <a:gd name="connsiteY39" fmla="*/ 330966 h 4055670"/>
                <a:gd name="connsiteX40" fmla="*/ 3913838 w 8125099"/>
                <a:gd name="connsiteY40" fmla="*/ 215807 h 4055670"/>
                <a:gd name="connsiteX41" fmla="*/ 3973096 w 8125099"/>
                <a:gd name="connsiteY41" fmla="*/ 106113 h 4055670"/>
                <a:gd name="connsiteX42" fmla="*/ 4062335 w 8125099"/>
                <a:gd name="connsiteY42" fmla="*/ 16172 h 4055670"/>
                <a:gd name="connsiteX43" fmla="*/ 4152276 w 8125099"/>
                <a:gd name="connsiteY43" fmla="*/ 1182 h 4055670"/>
                <a:gd name="connsiteX44" fmla="*/ 4227227 w 8125099"/>
                <a:gd name="connsiteY44" fmla="*/ 31162 h 4055670"/>
                <a:gd name="connsiteX45" fmla="*/ 4304832 w 8125099"/>
                <a:gd name="connsiteY45" fmla="*/ 119698 h 4055670"/>
                <a:gd name="connsiteX46" fmla="*/ 4370258 w 8125099"/>
                <a:gd name="connsiteY46" fmla="*/ 229391 h 4055670"/>
                <a:gd name="connsiteX47" fmla="*/ 4424481 w 8125099"/>
                <a:gd name="connsiteY47" fmla="*/ 345253 h 4055670"/>
                <a:gd name="connsiteX48" fmla="*/ 4492287 w 8125099"/>
                <a:gd name="connsiteY48" fmla="*/ 507061 h 4055670"/>
                <a:gd name="connsiteX49" fmla="*/ 4561070 w 8125099"/>
                <a:gd name="connsiteY49" fmla="*/ 685265 h 4055670"/>
                <a:gd name="connsiteX50" fmla="*/ 4621031 w 8125099"/>
                <a:gd name="connsiteY50" fmla="*/ 866552 h 4055670"/>
                <a:gd name="connsiteX51" fmla="*/ 4691922 w 8125099"/>
                <a:gd name="connsiteY51" fmla="*/ 1095464 h 4055670"/>
                <a:gd name="connsiteX52" fmla="*/ 4766873 w 8125099"/>
                <a:gd name="connsiteY52" fmla="*/ 1335307 h 4055670"/>
                <a:gd name="connsiteX53" fmla="*/ 4849943 w 8125099"/>
                <a:gd name="connsiteY53" fmla="*/ 1594199 h 4055670"/>
                <a:gd name="connsiteX54" fmla="*/ 4923918 w 8125099"/>
                <a:gd name="connsiteY54" fmla="*/ 1832364 h 4055670"/>
                <a:gd name="connsiteX55" fmla="*/ 4991975 w 8125099"/>
                <a:gd name="connsiteY55" fmla="*/ 2076945 h 4055670"/>
                <a:gd name="connsiteX56" fmla="*/ 5058150 w 8125099"/>
                <a:gd name="connsiteY56" fmla="*/ 2303500 h 4055670"/>
                <a:gd name="connsiteX57" fmla="*/ 5120468 w 8125099"/>
                <a:gd name="connsiteY57" fmla="*/ 2529758 h 4055670"/>
                <a:gd name="connsiteX58" fmla="*/ 5188276 w 8125099"/>
                <a:gd name="connsiteY58" fmla="*/ 2735834 h 4055670"/>
                <a:gd name="connsiteX59" fmla="*/ 5252023 w 8125099"/>
                <a:gd name="connsiteY59" fmla="*/ 2911655 h 4055670"/>
                <a:gd name="connsiteX60" fmla="*/ 5316043 w 8125099"/>
                <a:gd name="connsiteY60" fmla="*/ 3073463 h 4055670"/>
                <a:gd name="connsiteX61" fmla="*/ 5366479 w 8125099"/>
                <a:gd name="connsiteY61" fmla="*/ 3210482 h 4055670"/>
                <a:gd name="connsiteX62" fmla="*/ 5437370 w 8125099"/>
                <a:gd name="connsiteY62" fmla="*/ 3378029 h 4055670"/>
                <a:gd name="connsiteX63" fmla="*/ 5512321 w 8125099"/>
                <a:gd name="connsiteY63" fmla="*/ 3517000 h 4055670"/>
                <a:gd name="connsiteX64" fmla="*/ 5588247 w 8125099"/>
                <a:gd name="connsiteY64" fmla="*/ 3616466 h 4055670"/>
                <a:gd name="connsiteX65" fmla="*/ 5662223 w 8125099"/>
                <a:gd name="connsiteY65" fmla="*/ 3693525 h 4055670"/>
                <a:gd name="connsiteX66" fmla="*/ 5726243 w 8125099"/>
                <a:gd name="connsiteY66" fmla="*/ 3748723 h 4055670"/>
                <a:gd name="connsiteX67" fmla="*/ 5786204 w 8125099"/>
                <a:gd name="connsiteY67" fmla="*/ 3793693 h 4055670"/>
                <a:gd name="connsiteX68" fmla="*/ 5861154 w 8125099"/>
                <a:gd name="connsiteY68" fmla="*/ 3838664 h 4055670"/>
                <a:gd name="connsiteX69" fmla="*/ 5921115 w 8125099"/>
                <a:gd name="connsiteY69" fmla="*/ 3875787 h 4055670"/>
                <a:gd name="connsiteX70" fmla="*/ 5991304 w 8125099"/>
                <a:gd name="connsiteY70" fmla="*/ 3914317 h 4055670"/>
                <a:gd name="connsiteX71" fmla="*/ 6070315 w 8125099"/>
                <a:gd name="connsiteY71" fmla="*/ 3949060 h 4055670"/>
                <a:gd name="connsiteX72" fmla="*/ 6163612 w 8125099"/>
                <a:gd name="connsiteY72" fmla="*/ 3979314 h 4055670"/>
                <a:gd name="connsiteX73" fmla="*/ 6263781 w 8125099"/>
                <a:gd name="connsiteY73" fmla="*/ 4006913 h 4055670"/>
                <a:gd name="connsiteX74" fmla="*/ 6408490 w 8125099"/>
                <a:gd name="connsiteY74" fmla="*/ 4031428 h 4055670"/>
                <a:gd name="connsiteX75" fmla="*/ 6568347 w 8125099"/>
                <a:gd name="connsiteY75" fmla="*/ 4042359 h 4055670"/>
                <a:gd name="connsiteX76" fmla="*/ 6797259 w 8125099"/>
                <a:gd name="connsiteY76" fmla="*/ 4043061 h 4055670"/>
                <a:gd name="connsiteX77" fmla="*/ 6998298 w 8125099"/>
                <a:gd name="connsiteY77" fmla="*/ 4043061 h 4055670"/>
                <a:gd name="connsiteX78" fmla="*/ 7186457 w 8125099"/>
                <a:gd name="connsiteY78" fmla="*/ 4044740 h 4055670"/>
                <a:gd name="connsiteX79" fmla="*/ 7346314 w 8125099"/>
                <a:gd name="connsiteY79" fmla="*/ 4043061 h 4055670"/>
                <a:gd name="connsiteX80" fmla="*/ 7526624 w 8125099"/>
                <a:gd name="connsiteY80" fmla="*/ 4043060 h 4055670"/>
                <a:gd name="connsiteX81" fmla="*/ 7683396 w 8125099"/>
                <a:gd name="connsiteY81" fmla="*/ 4043061 h 4055670"/>
                <a:gd name="connsiteX82" fmla="*/ 7769434 w 8125099"/>
                <a:gd name="connsiteY82" fmla="*/ 4044739 h 4055670"/>
                <a:gd name="connsiteX83" fmla="*/ 7850980 w 8125099"/>
                <a:gd name="connsiteY83" fmla="*/ 4042630 h 4055670"/>
                <a:gd name="connsiteX84" fmla="*/ 7943149 w 8125099"/>
                <a:gd name="connsiteY84" fmla="*/ 4043063 h 4055670"/>
                <a:gd name="connsiteX85" fmla="*/ 8077621 w 8125099"/>
                <a:gd name="connsiteY85" fmla="*/ 4047470 h 4055670"/>
                <a:gd name="connsiteX86" fmla="*/ 8008566 w 8125099"/>
                <a:gd name="connsiteY86" fmla="*/ 4045091 h 4055670"/>
                <a:gd name="connsiteX87" fmla="*/ 8125099 w 8125099"/>
                <a:gd name="connsiteY87" fmla="*/ 4047120 h 4055670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76735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883867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9406"/>
                <a:gd name="connsiteX1" fmla="*/ 553933 w 8125099"/>
                <a:gd name="connsiteY1" fmla="*/ 4047824 h 4059406"/>
                <a:gd name="connsiteX2" fmla="*/ 975064 w 8125099"/>
                <a:gd name="connsiteY2" fmla="*/ 4048527 h 4059406"/>
                <a:gd name="connsiteX3" fmla="*/ 1124372 w 8125099"/>
                <a:gd name="connsiteY3" fmla="*/ 4059378 h 4059406"/>
                <a:gd name="connsiteX4" fmla="*/ 883867 w 8125099"/>
                <a:gd name="connsiteY4" fmla="*/ 4052234 h 4059406"/>
                <a:gd name="connsiteX5" fmla="*/ 1261439 w 8125099"/>
                <a:gd name="connsiteY5" fmla="*/ 4055670 h 4059406"/>
                <a:gd name="connsiteX6" fmla="*/ 1501281 w 8125099"/>
                <a:gd name="connsiteY6" fmla="*/ 4052586 h 4059406"/>
                <a:gd name="connsiteX7" fmla="*/ 1714344 w 8125099"/>
                <a:gd name="connsiteY7" fmla="*/ 4052587 h 4059406"/>
                <a:gd name="connsiteX8" fmla="*/ 1843792 w 8125099"/>
                <a:gd name="connsiteY8" fmla="*/ 4047823 h 4059406"/>
                <a:gd name="connsiteX9" fmla="*/ 1949425 w 8125099"/>
                <a:gd name="connsiteY9" fmla="*/ 4040680 h 4059406"/>
                <a:gd name="connsiteX10" fmla="*/ 2063881 w 8125099"/>
                <a:gd name="connsiteY10" fmla="*/ 4018546 h 4059406"/>
                <a:gd name="connsiteX11" fmla="*/ 2158584 w 8125099"/>
                <a:gd name="connsiteY11" fmla="*/ 3988566 h 4059406"/>
                <a:gd name="connsiteX12" fmla="*/ 2238298 w 8125099"/>
                <a:gd name="connsiteY12" fmla="*/ 3960966 h 4059406"/>
                <a:gd name="connsiteX13" fmla="*/ 2314926 w 8125099"/>
                <a:gd name="connsiteY13" fmla="*/ 3928605 h 4059406"/>
                <a:gd name="connsiteX14" fmla="*/ 2379649 w 8125099"/>
                <a:gd name="connsiteY14" fmla="*/ 3899327 h 4059406"/>
                <a:gd name="connsiteX15" fmla="*/ 2447457 w 8125099"/>
                <a:gd name="connsiteY15" fmla="*/ 3859119 h 4059406"/>
                <a:gd name="connsiteX16" fmla="*/ 2503358 w 8125099"/>
                <a:gd name="connsiteY16" fmla="*/ 3823674 h 4059406"/>
                <a:gd name="connsiteX17" fmla="*/ 2582368 w 8125099"/>
                <a:gd name="connsiteY17" fmla="*/ 3750128 h 4059406"/>
                <a:gd name="connsiteX18" fmla="*/ 2638269 w 8125099"/>
                <a:gd name="connsiteY18" fmla="*/ 3688762 h 4059406"/>
                <a:gd name="connsiteX19" fmla="*/ 2702290 w 8125099"/>
                <a:gd name="connsiteY19" fmla="*/ 3615217 h 4059406"/>
                <a:gd name="connsiteX20" fmla="*/ 2770097 w 8125099"/>
                <a:gd name="connsiteY20" fmla="*/ 3520786 h 4059406"/>
                <a:gd name="connsiteX21" fmla="*/ 2835523 w 8125099"/>
                <a:gd name="connsiteY21" fmla="*/ 3410117 h 4059406"/>
                <a:gd name="connsiteX22" fmla="*/ 2889042 w 8125099"/>
                <a:gd name="connsiteY22" fmla="*/ 3296910 h 4059406"/>
                <a:gd name="connsiteX23" fmla="*/ 3031755 w 8125099"/>
                <a:gd name="connsiteY23" fmla="*/ 2983054 h 4059406"/>
                <a:gd name="connsiteX24" fmla="*/ 2944943 w 8125099"/>
                <a:gd name="connsiteY24" fmla="*/ 3175583 h 4059406"/>
                <a:gd name="connsiteX25" fmla="*/ 2979366 w 8125099"/>
                <a:gd name="connsiteY25" fmla="*/ 3111641 h 4059406"/>
                <a:gd name="connsiteX26" fmla="*/ 3017466 w 8125099"/>
                <a:gd name="connsiteY26" fmla="*/ 3011629 h 4059406"/>
                <a:gd name="connsiteX27" fmla="*/ 3076342 w 8125099"/>
                <a:gd name="connsiteY27" fmla="*/ 2858291 h 4059406"/>
                <a:gd name="connsiteX28" fmla="*/ 3137004 w 8125099"/>
                <a:gd name="connsiteY28" fmla="*/ 2691994 h 4059406"/>
                <a:gd name="connsiteX29" fmla="*/ 3192905 w 8125099"/>
                <a:gd name="connsiteY29" fmla="*/ 2534520 h 4059406"/>
                <a:gd name="connsiteX30" fmla="*/ 3252866 w 8125099"/>
                <a:gd name="connsiteY30" fmla="*/ 2324657 h 4059406"/>
                <a:gd name="connsiteX31" fmla="*/ 3314232 w 8125099"/>
                <a:gd name="connsiteY31" fmla="*/ 2113390 h 4059406"/>
                <a:gd name="connsiteX32" fmla="*/ 3362559 w 8125099"/>
                <a:gd name="connsiteY32" fmla="*/ 1949200 h 4059406"/>
                <a:gd name="connsiteX33" fmla="*/ 3416352 w 8125099"/>
                <a:gd name="connsiteY33" fmla="*/ 1774237 h 4059406"/>
                <a:gd name="connsiteX34" fmla="*/ 3472955 w 8125099"/>
                <a:gd name="connsiteY34" fmla="*/ 1560862 h 4059406"/>
                <a:gd name="connsiteX35" fmla="*/ 3522689 w 8125099"/>
                <a:gd name="connsiteY35" fmla="*/ 1380277 h 4059406"/>
                <a:gd name="connsiteX36" fmla="*/ 3596937 w 8125099"/>
                <a:gd name="connsiteY36" fmla="*/ 1121384 h 4059406"/>
                <a:gd name="connsiteX37" fmla="*/ 3672591 w 8125099"/>
                <a:gd name="connsiteY37" fmla="*/ 885602 h 4059406"/>
                <a:gd name="connsiteX38" fmla="*/ 3732551 w 8125099"/>
                <a:gd name="connsiteY38" fmla="*/ 690730 h 4059406"/>
                <a:gd name="connsiteX39" fmla="*/ 3807502 w 8125099"/>
                <a:gd name="connsiteY39" fmla="*/ 480867 h 4059406"/>
                <a:gd name="connsiteX40" fmla="*/ 3867463 w 8125099"/>
                <a:gd name="connsiteY40" fmla="*/ 330966 h 4059406"/>
                <a:gd name="connsiteX41" fmla="*/ 3913838 w 8125099"/>
                <a:gd name="connsiteY41" fmla="*/ 215807 h 4059406"/>
                <a:gd name="connsiteX42" fmla="*/ 3973096 w 8125099"/>
                <a:gd name="connsiteY42" fmla="*/ 106113 h 4059406"/>
                <a:gd name="connsiteX43" fmla="*/ 4062335 w 8125099"/>
                <a:gd name="connsiteY43" fmla="*/ 16172 h 4059406"/>
                <a:gd name="connsiteX44" fmla="*/ 4152276 w 8125099"/>
                <a:gd name="connsiteY44" fmla="*/ 1182 h 4059406"/>
                <a:gd name="connsiteX45" fmla="*/ 4227227 w 8125099"/>
                <a:gd name="connsiteY45" fmla="*/ 31162 h 4059406"/>
                <a:gd name="connsiteX46" fmla="*/ 4304832 w 8125099"/>
                <a:gd name="connsiteY46" fmla="*/ 119698 h 4059406"/>
                <a:gd name="connsiteX47" fmla="*/ 4370258 w 8125099"/>
                <a:gd name="connsiteY47" fmla="*/ 229391 h 4059406"/>
                <a:gd name="connsiteX48" fmla="*/ 4424481 w 8125099"/>
                <a:gd name="connsiteY48" fmla="*/ 345253 h 4059406"/>
                <a:gd name="connsiteX49" fmla="*/ 4492287 w 8125099"/>
                <a:gd name="connsiteY49" fmla="*/ 507061 h 4059406"/>
                <a:gd name="connsiteX50" fmla="*/ 4561070 w 8125099"/>
                <a:gd name="connsiteY50" fmla="*/ 685265 h 4059406"/>
                <a:gd name="connsiteX51" fmla="*/ 4621031 w 8125099"/>
                <a:gd name="connsiteY51" fmla="*/ 866552 h 4059406"/>
                <a:gd name="connsiteX52" fmla="*/ 4691922 w 8125099"/>
                <a:gd name="connsiteY52" fmla="*/ 1095464 h 4059406"/>
                <a:gd name="connsiteX53" fmla="*/ 4766873 w 8125099"/>
                <a:gd name="connsiteY53" fmla="*/ 1335307 h 4059406"/>
                <a:gd name="connsiteX54" fmla="*/ 4849943 w 8125099"/>
                <a:gd name="connsiteY54" fmla="*/ 1594199 h 4059406"/>
                <a:gd name="connsiteX55" fmla="*/ 4923918 w 8125099"/>
                <a:gd name="connsiteY55" fmla="*/ 1832364 h 4059406"/>
                <a:gd name="connsiteX56" fmla="*/ 4991975 w 8125099"/>
                <a:gd name="connsiteY56" fmla="*/ 2076945 h 4059406"/>
                <a:gd name="connsiteX57" fmla="*/ 5058150 w 8125099"/>
                <a:gd name="connsiteY57" fmla="*/ 2303500 h 4059406"/>
                <a:gd name="connsiteX58" fmla="*/ 5120468 w 8125099"/>
                <a:gd name="connsiteY58" fmla="*/ 2529758 h 4059406"/>
                <a:gd name="connsiteX59" fmla="*/ 5188276 w 8125099"/>
                <a:gd name="connsiteY59" fmla="*/ 2735834 h 4059406"/>
                <a:gd name="connsiteX60" fmla="*/ 5252023 w 8125099"/>
                <a:gd name="connsiteY60" fmla="*/ 2911655 h 4059406"/>
                <a:gd name="connsiteX61" fmla="*/ 5316043 w 8125099"/>
                <a:gd name="connsiteY61" fmla="*/ 3073463 h 4059406"/>
                <a:gd name="connsiteX62" fmla="*/ 5366479 w 8125099"/>
                <a:gd name="connsiteY62" fmla="*/ 3210482 h 4059406"/>
                <a:gd name="connsiteX63" fmla="*/ 5437370 w 8125099"/>
                <a:gd name="connsiteY63" fmla="*/ 3378029 h 4059406"/>
                <a:gd name="connsiteX64" fmla="*/ 5512321 w 8125099"/>
                <a:gd name="connsiteY64" fmla="*/ 3517000 h 4059406"/>
                <a:gd name="connsiteX65" fmla="*/ 5588247 w 8125099"/>
                <a:gd name="connsiteY65" fmla="*/ 3616466 h 4059406"/>
                <a:gd name="connsiteX66" fmla="*/ 5662223 w 8125099"/>
                <a:gd name="connsiteY66" fmla="*/ 3693525 h 4059406"/>
                <a:gd name="connsiteX67" fmla="*/ 5726243 w 8125099"/>
                <a:gd name="connsiteY67" fmla="*/ 3748723 h 4059406"/>
                <a:gd name="connsiteX68" fmla="*/ 5786204 w 8125099"/>
                <a:gd name="connsiteY68" fmla="*/ 3793693 h 4059406"/>
                <a:gd name="connsiteX69" fmla="*/ 5861154 w 8125099"/>
                <a:gd name="connsiteY69" fmla="*/ 3838664 h 4059406"/>
                <a:gd name="connsiteX70" fmla="*/ 5921115 w 8125099"/>
                <a:gd name="connsiteY70" fmla="*/ 3875787 h 4059406"/>
                <a:gd name="connsiteX71" fmla="*/ 5991304 w 8125099"/>
                <a:gd name="connsiteY71" fmla="*/ 3914317 h 4059406"/>
                <a:gd name="connsiteX72" fmla="*/ 6070315 w 8125099"/>
                <a:gd name="connsiteY72" fmla="*/ 3949060 h 4059406"/>
                <a:gd name="connsiteX73" fmla="*/ 6163612 w 8125099"/>
                <a:gd name="connsiteY73" fmla="*/ 3979314 h 4059406"/>
                <a:gd name="connsiteX74" fmla="*/ 6263781 w 8125099"/>
                <a:gd name="connsiteY74" fmla="*/ 4006913 h 4059406"/>
                <a:gd name="connsiteX75" fmla="*/ 6408490 w 8125099"/>
                <a:gd name="connsiteY75" fmla="*/ 4031428 h 4059406"/>
                <a:gd name="connsiteX76" fmla="*/ 6568347 w 8125099"/>
                <a:gd name="connsiteY76" fmla="*/ 4042359 h 4059406"/>
                <a:gd name="connsiteX77" fmla="*/ 6797259 w 8125099"/>
                <a:gd name="connsiteY77" fmla="*/ 4043061 h 4059406"/>
                <a:gd name="connsiteX78" fmla="*/ 6998298 w 8125099"/>
                <a:gd name="connsiteY78" fmla="*/ 4043061 h 4059406"/>
                <a:gd name="connsiteX79" fmla="*/ 7186457 w 8125099"/>
                <a:gd name="connsiteY79" fmla="*/ 4044740 h 4059406"/>
                <a:gd name="connsiteX80" fmla="*/ 7346314 w 8125099"/>
                <a:gd name="connsiteY80" fmla="*/ 4043061 h 4059406"/>
                <a:gd name="connsiteX81" fmla="*/ 7526624 w 8125099"/>
                <a:gd name="connsiteY81" fmla="*/ 4043060 h 4059406"/>
                <a:gd name="connsiteX82" fmla="*/ 7683396 w 8125099"/>
                <a:gd name="connsiteY82" fmla="*/ 4043061 h 4059406"/>
                <a:gd name="connsiteX83" fmla="*/ 7769434 w 8125099"/>
                <a:gd name="connsiteY83" fmla="*/ 4044739 h 4059406"/>
                <a:gd name="connsiteX84" fmla="*/ 7850980 w 8125099"/>
                <a:gd name="connsiteY84" fmla="*/ 4042630 h 4059406"/>
                <a:gd name="connsiteX85" fmla="*/ 7943149 w 8125099"/>
                <a:gd name="connsiteY85" fmla="*/ 4043063 h 4059406"/>
                <a:gd name="connsiteX86" fmla="*/ 8077621 w 8125099"/>
                <a:gd name="connsiteY86" fmla="*/ 4047470 h 4059406"/>
                <a:gd name="connsiteX87" fmla="*/ 8008566 w 8125099"/>
                <a:gd name="connsiteY87" fmla="*/ 4045091 h 4059406"/>
                <a:gd name="connsiteX88" fmla="*/ 8125099 w 8125099"/>
                <a:gd name="connsiteY88" fmla="*/ 4047120 h 4059406"/>
                <a:gd name="connsiteX0" fmla="*/ 0 w 8125099"/>
                <a:gd name="connsiteY0" fmla="*/ 4043061 h 4114151"/>
                <a:gd name="connsiteX1" fmla="*/ 553933 w 8125099"/>
                <a:gd name="connsiteY1" fmla="*/ 4047824 h 4114151"/>
                <a:gd name="connsiteX2" fmla="*/ 975064 w 8125099"/>
                <a:gd name="connsiteY2" fmla="*/ 4048527 h 4114151"/>
                <a:gd name="connsiteX3" fmla="*/ 941015 w 8125099"/>
                <a:gd name="connsiteY3" fmla="*/ 4114147 h 4114151"/>
                <a:gd name="connsiteX4" fmla="*/ 883867 w 8125099"/>
                <a:gd name="connsiteY4" fmla="*/ 4052234 h 4114151"/>
                <a:gd name="connsiteX5" fmla="*/ 1261439 w 8125099"/>
                <a:gd name="connsiteY5" fmla="*/ 4055670 h 4114151"/>
                <a:gd name="connsiteX6" fmla="*/ 1501281 w 8125099"/>
                <a:gd name="connsiteY6" fmla="*/ 4052586 h 4114151"/>
                <a:gd name="connsiteX7" fmla="*/ 1714344 w 8125099"/>
                <a:gd name="connsiteY7" fmla="*/ 4052587 h 4114151"/>
                <a:gd name="connsiteX8" fmla="*/ 1843792 w 8125099"/>
                <a:gd name="connsiteY8" fmla="*/ 4047823 h 4114151"/>
                <a:gd name="connsiteX9" fmla="*/ 1949425 w 8125099"/>
                <a:gd name="connsiteY9" fmla="*/ 4040680 h 4114151"/>
                <a:gd name="connsiteX10" fmla="*/ 2063881 w 8125099"/>
                <a:gd name="connsiteY10" fmla="*/ 4018546 h 4114151"/>
                <a:gd name="connsiteX11" fmla="*/ 2158584 w 8125099"/>
                <a:gd name="connsiteY11" fmla="*/ 3988566 h 4114151"/>
                <a:gd name="connsiteX12" fmla="*/ 2238298 w 8125099"/>
                <a:gd name="connsiteY12" fmla="*/ 3960966 h 4114151"/>
                <a:gd name="connsiteX13" fmla="*/ 2314926 w 8125099"/>
                <a:gd name="connsiteY13" fmla="*/ 3928605 h 4114151"/>
                <a:gd name="connsiteX14" fmla="*/ 2379649 w 8125099"/>
                <a:gd name="connsiteY14" fmla="*/ 3899327 h 4114151"/>
                <a:gd name="connsiteX15" fmla="*/ 2447457 w 8125099"/>
                <a:gd name="connsiteY15" fmla="*/ 3859119 h 4114151"/>
                <a:gd name="connsiteX16" fmla="*/ 2503358 w 8125099"/>
                <a:gd name="connsiteY16" fmla="*/ 3823674 h 4114151"/>
                <a:gd name="connsiteX17" fmla="*/ 2582368 w 8125099"/>
                <a:gd name="connsiteY17" fmla="*/ 3750128 h 4114151"/>
                <a:gd name="connsiteX18" fmla="*/ 2638269 w 8125099"/>
                <a:gd name="connsiteY18" fmla="*/ 3688762 h 4114151"/>
                <a:gd name="connsiteX19" fmla="*/ 2702290 w 8125099"/>
                <a:gd name="connsiteY19" fmla="*/ 3615217 h 4114151"/>
                <a:gd name="connsiteX20" fmla="*/ 2770097 w 8125099"/>
                <a:gd name="connsiteY20" fmla="*/ 3520786 h 4114151"/>
                <a:gd name="connsiteX21" fmla="*/ 2835523 w 8125099"/>
                <a:gd name="connsiteY21" fmla="*/ 3410117 h 4114151"/>
                <a:gd name="connsiteX22" fmla="*/ 2889042 w 8125099"/>
                <a:gd name="connsiteY22" fmla="*/ 3296910 h 4114151"/>
                <a:gd name="connsiteX23" fmla="*/ 3031755 w 8125099"/>
                <a:gd name="connsiteY23" fmla="*/ 2983054 h 4114151"/>
                <a:gd name="connsiteX24" fmla="*/ 2944943 w 8125099"/>
                <a:gd name="connsiteY24" fmla="*/ 3175583 h 4114151"/>
                <a:gd name="connsiteX25" fmla="*/ 2979366 w 8125099"/>
                <a:gd name="connsiteY25" fmla="*/ 3111641 h 4114151"/>
                <a:gd name="connsiteX26" fmla="*/ 3017466 w 8125099"/>
                <a:gd name="connsiteY26" fmla="*/ 3011629 h 4114151"/>
                <a:gd name="connsiteX27" fmla="*/ 3076342 w 8125099"/>
                <a:gd name="connsiteY27" fmla="*/ 2858291 h 4114151"/>
                <a:gd name="connsiteX28" fmla="*/ 3137004 w 8125099"/>
                <a:gd name="connsiteY28" fmla="*/ 2691994 h 4114151"/>
                <a:gd name="connsiteX29" fmla="*/ 3192905 w 8125099"/>
                <a:gd name="connsiteY29" fmla="*/ 2534520 h 4114151"/>
                <a:gd name="connsiteX30" fmla="*/ 3252866 w 8125099"/>
                <a:gd name="connsiteY30" fmla="*/ 2324657 h 4114151"/>
                <a:gd name="connsiteX31" fmla="*/ 3314232 w 8125099"/>
                <a:gd name="connsiteY31" fmla="*/ 2113390 h 4114151"/>
                <a:gd name="connsiteX32" fmla="*/ 3362559 w 8125099"/>
                <a:gd name="connsiteY32" fmla="*/ 1949200 h 4114151"/>
                <a:gd name="connsiteX33" fmla="*/ 3416352 w 8125099"/>
                <a:gd name="connsiteY33" fmla="*/ 1774237 h 4114151"/>
                <a:gd name="connsiteX34" fmla="*/ 3472955 w 8125099"/>
                <a:gd name="connsiteY34" fmla="*/ 1560862 h 4114151"/>
                <a:gd name="connsiteX35" fmla="*/ 3522689 w 8125099"/>
                <a:gd name="connsiteY35" fmla="*/ 1380277 h 4114151"/>
                <a:gd name="connsiteX36" fmla="*/ 3596937 w 8125099"/>
                <a:gd name="connsiteY36" fmla="*/ 1121384 h 4114151"/>
                <a:gd name="connsiteX37" fmla="*/ 3672591 w 8125099"/>
                <a:gd name="connsiteY37" fmla="*/ 885602 h 4114151"/>
                <a:gd name="connsiteX38" fmla="*/ 3732551 w 8125099"/>
                <a:gd name="connsiteY38" fmla="*/ 690730 h 4114151"/>
                <a:gd name="connsiteX39" fmla="*/ 3807502 w 8125099"/>
                <a:gd name="connsiteY39" fmla="*/ 480867 h 4114151"/>
                <a:gd name="connsiteX40" fmla="*/ 3867463 w 8125099"/>
                <a:gd name="connsiteY40" fmla="*/ 330966 h 4114151"/>
                <a:gd name="connsiteX41" fmla="*/ 3913838 w 8125099"/>
                <a:gd name="connsiteY41" fmla="*/ 215807 h 4114151"/>
                <a:gd name="connsiteX42" fmla="*/ 3973096 w 8125099"/>
                <a:gd name="connsiteY42" fmla="*/ 106113 h 4114151"/>
                <a:gd name="connsiteX43" fmla="*/ 4062335 w 8125099"/>
                <a:gd name="connsiteY43" fmla="*/ 16172 h 4114151"/>
                <a:gd name="connsiteX44" fmla="*/ 4152276 w 8125099"/>
                <a:gd name="connsiteY44" fmla="*/ 1182 h 4114151"/>
                <a:gd name="connsiteX45" fmla="*/ 4227227 w 8125099"/>
                <a:gd name="connsiteY45" fmla="*/ 31162 h 4114151"/>
                <a:gd name="connsiteX46" fmla="*/ 4304832 w 8125099"/>
                <a:gd name="connsiteY46" fmla="*/ 119698 h 4114151"/>
                <a:gd name="connsiteX47" fmla="*/ 4370258 w 8125099"/>
                <a:gd name="connsiteY47" fmla="*/ 229391 h 4114151"/>
                <a:gd name="connsiteX48" fmla="*/ 4424481 w 8125099"/>
                <a:gd name="connsiteY48" fmla="*/ 345253 h 4114151"/>
                <a:gd name="connsiteX49" fmla="*/ 4492287 w 8125099"/>
                <a:gd name="connsiteY49" fmla="*/ 507061 h 4114151"/>
                <a:gd name="connsiteX50" fmla="*/ 4561070 w 8125099"/>
                <a:gd name="connsiteY50" fmla="*/ 685265 h 4114151"/>
                <a:gd name="connsiteX51" fmla="*/ 4621031 w 8125099"/>
                <a:gd name="connsiteY51" fmla="*/ 866552 h 4114151"/>
                <a:gd name="connsiteX52" fmla="*/ 4691922 w 8125099"/>
                <a:gd name="connsiteY52" fmla="*/ 1095464 h 4114151"/>
                <a:gd name="connsiteX53" fmla="*/ 4766873 w 8125099"/>
                <a:gd name="connsiteY53" fmla="*/ 1335307 h 4114151"/>
                <a:gd name="connsiteX54" fmla="*/ 4849943 w 8125099"/>
                <a:gd name="connsiteY54" fmla="*/ 1594199 h 4114151"/>
                <a:gd name="connsiteX55" fmla="*/ 4923918 w 8125099"/>
                <a:gd name="connsiteY55" fmla="*/ 1832364 h 4114151"/>
                <a:gd name="connsiteX56" fmla="*/ 4991975 w 8125099"/>
                <a:gd name="connsiteY56" fmla="*/ 2076945 h 4114151"/>
                <a:gd name="connsiteX57" fmla="*/ 5058150 w 8125099"/>
                <a:gd name="connsiteY57" fmla="*/ 2303500 h 4114151"/>
                <a:gd name="connsiteX58" fmla="*/ 5120468 w 8125099"/>
                <a:gd name="connsiteY58" fmla="*/ 2529758 h 4114151"/>
                <a:gd name="connsiteX59" fmla="*/ 5188276 w 8125099"/>
                <a:gd name="connsiteY59" fmla="*/ 2735834 h 4114151"/>
                <a:gd name="connsiteX60" fmla="*/ 5252023 w 8125099"/>
                <a:gd name="connsiteY60" fmla="*/ 2911655 h 4114151"/>
                <a:gd name="connsiteX61" fmla="*/ 5316043 w 8125099"/>
                <a:gd name="connsiteY61" fmla="*/ 3073463 h 4114151"/>
                <a:gd name="connsiteX62" fmla="*/ 5366479 w 8125099"/>
                <a:gd name="connsiteY62" fmla="*/ 3210482 h 4114151"/>
                <a:gd name="connsiteX63" fmla="*/ 5437370 w 8125099"/>
                <a:gd name="connsiteY63" fmla="*/ 3378029 h 4114151"/>
                <a:gd name="connsiteX64" fmla="*/ 5512321 w 8125099"/>
                <a:gd name="connsiteY64" fmla="*/ 3517000 h 4114151"/>
                <a:gd name="connsiteX65" fmla="*/ 5588247 w 8125099"/>
                <a:gd name="connsiteY65" fmla="*/ 3616466 h 4114151"/>
                <a:gd name="connsiteX66" fmla="*/ 5662223 w 8125099"/>
                <a:gd name="connsiteY66" fmla="*/ 3693525 h 4114151"/>
                <a:gd name="connsiteX67" fmla="*/ 5726243 w 8125099"/>
                <a:gd name="connsiteY67" fmla="*/ 3748723 h 4114151"/>
                <a:gd name="connsiteX68" fmla="*/ 5786204 w 8125099"/>
                <a:gd name="connsiteY68" fmla="*/ 3793693 h 4114151"/>
                <a:gd name="connsiteX69" fmla="*/ 5861154 w 8125099"/>
                <a:gd name="connsiteY69" fmla="*/ 3838664 h 4114151"/>
                <a:gd name="connsiteX70" fmla="*/ 5921115 w 8125099"/>
                <a:gd name="connsiteY70" fmla="*/ 3875787 h 4114151"/>
                <a:gd name="connsiteX71" fmla="*/ 5991304 w 8125099"/>
                <a:gd name="connsiteY71" fmla="*/ 3914317 h 4114151"/>
                <a:gd name="connsiteX72" fmla="*/ 6070315 w 8125099"/>
                <a:gd name="connsiteY72" fmla="*/ 3949060 h 4114151"/>
                <a:gd name="connsiteX73" fmla="*/ 6163612 w 8125099"/>
                <a:gd name="connsiteY73" fmla="*/ 3979314 h 4114151"/>
                <a:gd name="connsiteX74" fmla="*/ 6263781 w 8125099"/>
                <a:gd name="connsiteY74" fmla="*/ 4006913 h 4114151"/>
                <a:gd name="connsiteX75" fmla="*/ 6408490 w 8125099"/>
                <a:gd name="connsiteY75" fmla="*/ 4031428 h 4114151"/>
                <a:gd name="connsiteX76" fmla="*/ 6568347 w 8125099"/>
                <a:gd name="connsiteY76" fmla="*/ 4042359 h 4114151"/>
                <a:gd name="connsiteX77" fmla="*/ 6797259 w 8125099"/>
                <a:gd name="connsiteY77" fmla="*/ 4043061 h 4114151"/>
                <a:gd name="connsiteX78" fmla="*/ 6998298 w 8125099"/>
                <a:gd name="connsiteY78" fmla="*/ 4043061 h 4114151"/>
                <a:gd name="connsiteX79" fmla="*/ 7186457 w 8125099"/>
                <a:gd name="connsiteY79" fmla="*/ 4044740 h 4114151"/>
                <a:gd name="connsiteX80" fmla="*/ 7346314 w 8125099"/>
                <a:gd name="connsiteY80" fmla="*/ 4043061 h 4114151"/>
                <a:gd name="connsiteX81" fmla="*/ 7526624 w 8125099"/>
                <a:gd name="connsiteY81" fmla="*/ 4043060 h 4114151"/>
                <a:gd name="connsiteX82" fmla="*/ 7683396 w 8125099"/>
                <a:gd name="connsiteY82" fmla="*/ 4043061 h 4114151"/>
                <a:gd name="connsiteX83" fmla="*/ 7769434 w 8125099"/>
                <a:gd name="connsiteY83" fmla="*/ 4044739 h 4114151"/>
                <a:gd name="connsiteX84" fmla="*/ 7850980 w 8125099"/>
                <a:gd name="connsiteY84" fmla="*/ 4042630 h 4114151"/>
                <a:gd name="connsiteX85" fmla="*/ 7943149 w 8125099"/>
                <a:gd name="connsiteY85" fmla="*/ 4043063 h 4114151"/>
                <a:gd name="connsiteX86" fmla="*/ 8077621 w 8125099"/>
                <a:gd name="connsiteY86" fmla="*/ 4047470 h 4114151"/>
                <a:gd name="connsiteX87" fmla="*/ 8008566 w 8125099"/>
                <a:gd name="connsiteY87" fmla="*/ 4045091 h 4114151"/>
                <a:gd name="connsiteX88" fmla="*/ 8125099 w 8125099"/>
                <a:gd name="connsiteY88" fmla="*/ 4047120 h 411415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29108 w 8125099"/>
                <a:gd name="connsiteY3" fmla="*/ 395460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734558 w 8125099"/>
                <a:gd name="connsiteY2" fmla="*/ 4046145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6085"/>
                <a:gd name="connsiteX1" fmla="*/ 553933 w 8125099"/>
                <a:gd name="connsiteY1" fmla="*/ 4047824 h 4056085"/>
                <a:gd name="connsiteX2" fmla="*/ 734558 w 8125099"/>
                <a:gd name="connsiteY2" fmla="*/ 4046145 h 4056085"/>
                <a:gd name="connsiteX3" fmla="*/ 933870 w 8125099"/>
                <a:gd name="connsiteY3" fmla="*/ 4049853 h 4056085"/>
                <a:gd name="connsiteX4" fmla="*/ 1071986 w 8125099"/>
                <a:gd name="connsiteY4" fmla="*/ 4042709 h 4056085"/>
                <a:gd name="connsiteX5" fmla="*/ 1261439 w 8125099"/>
                <a:gd name="connsiteY5" fmla="*/ 4055670 h 4056085"/>
                <a:gd name="connsiteX6" fmla="*/ 1501281 w 8125099"/>
                <a:gd name="connsiteY6" fmla="*/ 4052586 h 4056085"/>
                <a:gd name="connsiteX7" fmla="*/ 1714344 w 8125099"/>
                <a:gd name="connsiteY7" fmla="*/ 4052587 h 4056085"/>
                <a:gd name="connsiteX8" fmla="*/ 1843792 w 8125099"/>
                <a:gd name="connsiteY8" fmla="*/ 4047823 h 4056085"/>
                <a:gd name="connsiteX9" fmla="*/ 1949425 w 8125099"/>
                <a:gd name="connsiteY9" fmla="*/ 4040680 h 4056085"/>
                <a:gd name="connsiteX10" fmla="*/ 2063881 w 8125099"/>
                <a:gd name="connsiteY10" fmla="*/ 4018546 h 4056085"/>
                <a:gd name="connsiteX11" fmla="*/ 2158584 w 8125099"/>
                <a:gd name="connsiteY11" fmla="*/ 3988566 h 4056085"/>
                <a:gd name="connsiteX12" fmla="*/ 2238298 w 8125099"/>
                <a:gd name="connsiteY12" fmla="*/ 3960966 h 4056085"/>
                <a:gd name="connsiteX13" fmla="*/ 2314926 w 8125099"/>
                <a:gd name="connsiteY13" fmla="*/ 3928605 h 4056085"/>
                <a:gd name="connsiteX14" fmla="*/ 2379649 w 8125099"/>
                <a:gd name="connsiteY14" fmla="*/ 3899327 h 4056085"/>
                <a:gd name="connsiteX15" fmla="*/ 2447457 w 8125099"/>
                <a:gd name="connsiteY15" fmla="*/ 3859119 h 4056085"/>
                <a:gd name="connsiteX16" fmla="*/ 2503358 w 8125099"/>
                <a:gd name="connsiteY16" fmla="*/ 3823674 h 4056085"/>
                <a:gd name="connsiteX17" fmla="*/ 2582368 w 8125099"/>
                <a:gd name="connsiteY17" fmla="*/ 3750128 h 4056085"/>
                <a:gd name="connsiteX18" fmla="*/ 2638269 w 8125099"/>
                <a:gd name="connsiteY18" fmla="*/ 3688762 h 4056085"/>
                <a:gd name="connsiteX19" fmla="*/ 2702290 w 8125099"/>
                <a:gd name="connsiteY19" fmla="*/ 3615217 h 4056085"/>
                <a:gd name="connsiteX20" fmla="*/ 2770097 w 8125099"/>
                <a:gd name="connsiteY20" fmla="*/ 3520786 h 4056085"/>
                <a:gd name="connsiteX21" fmla="*/ 2835523 w 8125099"/>
                <a:gd name="connsiteY21" fmla="*/ 3410117 h 4056085"/>
                <a:gd name="connsiteX22" fmla="*/ 2889042 w 8125099"/>
                <a:gd name="connsiteY22" fmla="*/ 3296910 h 4056085"/>
                <a:gd name="connsiteX23" fmla="*/ 3031755 w 8125099"/>
                <a:gd name="connsiteY23" fmla="*/ 2983054 h 4056085"/>
                <a:gd name="connsiteX24" fmla="*/ 2944943 w 8125099"/>
                <a:gd name="connsiteY24" fmla="*/ 3175583 h 4056085"/>
                <a:gd name="connsiteX25" fmla="*/ 2979366 w 8125099"/>
                <a:gd name="connsiteY25" fmla="*/ 3111641 h 4056085"/>
                <a:gd name="connsiteX26" fmla="*/ 3017466 w 8125099"/>
                <a:gd name="connsiteY26" fmla="*/ 3011629 h 4056085"/>
                <a:gd name="connsiteX27" fmla="*/ 3076342 w 8125099"/>
                <a:gd name="connsiteY27" fmla="*/ 2858291 h 4056085"/>
                <a:gd name="connsiteX28" fmla="*/ 3137004 w 8125099"/>
                <a:gd name="connsiteY28" fmla="*/ 2691994 h 4056085"/>
                <a:gd name="connsiteX29" fmla="*/ 3192905 w 8125099"/>
                <a:gd name="connsiteY29" fmla="*/ 2534520 h 4056085"/>
                <a:gd name="connsiteX30" fmla="*/ 3252866 w 8125099"/>
                <a:gd name="connsiteY30" fmla="*/ 2324657 h 4056085"/>
                <a:gd name="connsiteX31" fmla="*/ 3314232 w 8125099"/>
                <a:gd name="connsiteY31" fmla="*/ 2113390 h 4056085"/>
                <a:gd name="connsiteX32" fmla="*/ 3362559 w 8125099"/>
                <a:gd name="connsiteY32" fmla="*/ 1949200 h 4056085"/>
                <a:gd name="connsiteX33" fmla="*/ 3416352 w 8125099"/>
                <a:gd name="connsiteY33" fmla="*/ 1774237 h 4056085"/>
                <a:gd name="connsiteX34" fmla="*/ 3472955 w 8125099"/>
                <a:gd name="connsiteY34" fmla="*/ 1560862 h 4056085"/>
                <a:gd name="connsiteX35" fmla="*/ 3522689 w 8125099"/>
                <a:gd name="connsiteY35" fmla="*/ 1380277 h 4056085"/>
                <a:gd name="connsiteX36" fmla="*/ 3596937 w 8125099"/>
                <a:gd name="connsiteY36" fmla="*/ 1121384 h 4056085"/>
                <a:gd name="connsiteX37" fmla="*/ 3672591 w 8125099"/>
                <a:gd name="connsiteY37" fmla="*/ 885602 h 4056085"/>
                <a:gd name="connsiteX38" fmla="*/ 3732551 w 8125099"/>
                <a:gd name="connsiteY38" fmla="*/ 690730 h 4056085"/>
                <a:gd name="connsiteX39" fmla="*/ 3807502 w 8125099"/>
                <a:gd name="connsiteY39" fmla="*/ 480867 h 4056085"/>
                <a:gd name="connsiteX40" fmla="*/ 3867463 w 8125099"/>
                <a:gd name="connsiteY40" fmla="*/ 330966 h 4056085"/>
                <a:gd name="connsiteX41" fmla="*/ 3913838 w 8125099"/>
                <a:gd name="connsiteY41" fmla="*/ 215807 h 4056085"/>
                <a:gd name="connsiteX42" fmla="*/ 3973096 w 8125099"/>
                <a:gd name="connsiteY42" fmla="*/ 106113 h 4056085"/>
                <a:gd name="connsiteX43" fmla="*/ 4062335 w 8125099"/>
                <a:gd name="connsiteY43" fmla="*/ 16172 h 4056085"/>
                <a:gd name="connsiteX44" fmla="*/ 4152276 w 8125099"/>
                <a:gd name="connsiteY44" fmla="*/ 1182 h 4056085"/>
                <a:gd name="connsiteX45" fmla="*/ 4227227 w 8125099"/>
                <a:gd name="connsiteY45" fmla="*/ 31162 h 4056085"/>
                <a:gd name="connsiteX46" fmla="*/ 4304832 w 8125099"/>
                <a:gd name="connsiteY46" fmla="*/ 119698 h 4056085"/>
                <a:gd name="connsiteX47" fmla="*/ 4370258 w 8125099"/>
                <a:gd name="connsiteY47" fmla="*/ 229391 h 4056085"/>
                <a:gd name="connsiteX48" fmla="*/ 4424481 w 8125099"/>
                <a:gd name="connsiteY48" fmla="*/ 345253 h 4056085"/>
                <a:gd name="connsiteX49" fmla="*/ 4492287 w 8125099"/>
                <a:gd name="connsiteY49" fmla="*/ 507061 h 4056085"/>
                <a:gd name="connsiteX50" fmla="*/ 4561070 w 8125099"/>
                <a:gd name="connsiteY50" fmla="*/ 685265 h 4056085"/>
                <a:gd name="connsiteX51" fmla="*/ 4621031 w 8125099"/>
                <a:gd name="connsiteY51" fmla="*/ 866552 h 4056085"/>
                <a:gd name="connsiteX52" fmla="*/ 4691922 w 8125099"/>
                <a:gd name="connsiteY52" fmla="*/ 1095464 h 4056085"/>
                <a:gd name="connsiteX53" fmla="*/ 4766873 w 8125099"/>
                <a:gd name="connsiteY53" fmla="*/ 1335307 h 4056085"/>
                <a:gd name="connsiteX54" fmla="*/ 4849943 w 8125099"/>
                <a:gd name="connsiteY54" fmla="*/ 1594199 h 4056085"/>
                <a:gd name="connsiteX55" fmla="*/ 4923918 w 8125099"/>
                <a:gd name="connsiteY55" fmla="*/ 1832364 h 4056085"/>
                <a:gd name="connsiteX56" fmla="*/ 4991975 w 8125099"/>
                <a:gd name="connsiteY56" fmla="*/ 2076945 h 4056085"/>
                <a:gd name="connsiteX57" fmla="*/ 5058150 w 8125099"/>
                <a:gd name="connsiteY57" fmla="*/ 2303500 h 4056085"/>
                <a:gd name="connsiteX58" fmla="*/ 5120468 w 8125099"/>
                <a:gd name="connsiteY58" fmla="*/ 2529758 h 4056085"/>
                <a:gd name="connsiteX59" fmla="*/ 5188276 w 8125099"/>
                <a:gd name="connsiteY59" fmla="*/ 2735834 h 4056085"/>
                <a:gd name="connsiteX60" fmla="*/ 5252023 w 8125099"/>
                <a:gd name="connsiteY60" fmla="*/ 2911655 h 4056085"/>
                <a:gd name="connsiteX61" fmla="*/ 5316043 w 8125099"/>
                <a:gd name="connsiteY61" fmla="*/ 3073463 h 4056085"/>
                <a:gd name="connsiteX62" fmla="*/ 5366479 w 8125099"/>
                <a:gd name="connsiteY62" fmla="*/ 3210482 h 4056085"/>
                <a:gd name="connsiteX63" fmla="*/ 5437370 w 8125099"/>
                <a:gd name="connsiteY63" fmla="*/ 3378029 h 4056085"/>
                <a:gd name="connsiteX64" fmla="*/ 5512321 w 8125099"/>
                <a:gd name="connsiteY64" fmla="*/ 3517000 h 4056085"/>
                <a:gd name="connsiteX65" fmla="*/ 5588247 w 8125099"/>
                <a:gd name="connsiteY65" fmla="*/ 3616466 h 4056085"/>
                <a:gd name="connsiteX66" fmla="*/ 5662223 w 8125099"/>
                <a:gd name="connsiteY66" fmla="*/ 3693525 h 4056085"/>
                <a:gd name="connsiteX67" fmla="*/ 5726243 w 8125099"/>
                <a:gd name="connsiteY67" fmla="*/ 3748723 h 4056085"/>
                <a:gd name="connsiteX68" fmla="*/ 5786204 w 8125099"/>
                <a:gd name="connsiteY68" fmla="*/ 3793693 h 4056085"/>
                <a:gd name="connsiteX69" fmla="*/ 5861154 w 8125099"/>
                <a:gd name="connsiteY69" fmla="*/ 3838664 h 4056085"/>
                <a:gd name="connsiteX70" fmla="*/ 5921115 w 8125099"/>
                <a:gd name="connsiteY70" fmla="*/ 3875787 h 4056085"/>
                <a:gd name="connsiteX71" fmla="*/ 5991304 w 8125099"/>
                <a:gd name="connsiteY71" fmla="*/ 3914317 h 4056085"/>
                <a:gd name="connsiteX72" fmla="*/ 6070315 w 8125099"/>
                <a:gd name="connsiteY72" fmla="*/ 3949060 h 4056085"/>
                <a:gd name="connsiteX73" fmla="*/ 6163612 w 8125099"/>
                <a:gd name="connsiteY73" fmla="*/ 3979314 h 4056085"/>
                <a:gd name="connsiteX74" fmla="*/ 6263781 w 8125099"/>
                <a:gd name="connsiteY74" fmla="*/ 4006913 h 4056085"/>
                <a:gd name="connsiteX75" fmla="*/ 6408490 w 8125099"/>
                <a:gd name="connsiteY75" fmla="*/ 4031428 h 4056085"/>
                <a:gd name="connsiteX76" fmla="*/ 6568347 w 8125099"/>
                <a:gd name="connsiteY76" fmla="*/ 4042359 h 4056085"/>
                <a:gd name="connsiteX77" fmla="*/ 6797259 w 8125099"/>
                <a:gd name="connsiteY77" fmla="*/ 4043061 h 4056085"/>
                <a:gd name="connsiteX78" fmla="*/ 6998298 w 8125099"/>
                <a:gd name="connsiteY78" fmla="*/ 4043061 h 4056085"/>
                <a:gd name="connsiteX79" fmla="*/ 7186457 w 8125099"/>
                <a:gd name="connsiteY79" fmla="*/ 4044740 h 4056085"/>
                <a:gd name="connsiteX80" fmla="*/ 7346314 w 8125099"/>
                <a:gd name="connsiteY80" fmla="*/ 4043061 h 4056085"/>
                <a:gd name="connsiteX81" fmla="*/ 7526624 w 8125099"/>
                <a:gd name="connsiteY81" fmla="*/ 4043060 h 4056085"/>
                <a:gd name="connsiteX82" fmla="*/ 7683396 w 8125099"/>
                <a:gd name="connsiteY82" fmla="*/ 4043061 h 4056085"/>
                <a:gd name="connsiteX83" fmla="*/ 7769434 w 8125099"/>
                <a:gd name="connsiteY83" fmla="*/ 4044739 h 4056085"/>
                <a:gd name="connsiteX84" fmla="*/ 7850980 w 8125099"/>
                <a:gd name="connsiteY84" fmla="*/ 4042630 h 4056085"/>
                <a:gd name="connsiteX85" fmla="*/ 7943149 w 8125099"/>
                <a:gd name="connsiteY85" fmla="*/ 4043063 h 4056085"/>
                <a:gd name="connsiteX86" fmla="*/ 8077621 w 8125099"/>
                <a:gd name="connsiteY86" fmla="*/ 4047470 h 4056085"/>
                <a:gd name="connsiteX87" fmla="*/ 8008566 w 8125099"/>
                <a:gd name="connsiteY87" fmla="*/ 4045091 h 4056085"/>
                <a:gd name="connsiteX88" fmla="*/ 8125099 w 8125099"/>
                <a:gd name="connsiteY88" fmla="*/ 4047120 h 4056085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734558 w 8125099"/>
                <a:gd name="connsiteY2" fmla="*/ 4046145 h 4055670"/>
                <a:gd name="connsiteX3" fmla="*/ 933870 w 8125099"/>
                <a:gd name="connsiteY3" fmla="*/ 4049853 h 4055670"/>
                <a:gd name="connsiteX4" fmla="*/ 1069605 w 8125099"/>
                <a:gd name="connsiteY4" fmla="*/ 4049853 h 4055670"/>
                <a:gd name="connsiteX5" fmla="*/ 1261439 w 8125099"/>
                <a:gd name="connsiteY5" fmla="*/ 4055670 h 4055670"/>
                <a:gd name="connsiteX6" fmla="*/ 1501281 w 8125099"/>
                <a:gd name="connsiteY6" fmla="*/ 4052586 h 4055670"/>
                <a:gd name="connsiteX7" fmla="*/ 1714344 w 8125099"/>
                <a:gd name="connsiteY7" fmla="*/ 4052587 h 4055670"/>
                <a:gd name="connsiteX8" fmla="*/ 1843792 w 8125099"/>
                <a:gd name="connsiteY8" fmla="*/ 4047823 h 4055670"/>
                <a:gd name="connsiteX9" fmla="*/ 1949425 w 8125099"/>
                <a:gd name="connsiteY9" fmla="*/ 4040680 h 4055670"/>
                <a:gd name="connsiteX10" fmla="*/ 2063881 w 8125099"/>
                <a:gd name="connsiteY10" fmla="*/ 4018546 h 4055670"/>
                <a:gd name="connsiteX11" fmla="*/ 2158584 w 8125099"/>
                <a:gd name="connsiteY11" fmla="*/ 3988566 h 4055670"/>
                <a:gd name="connsiteX12" fmla="*/ 2238298 w 8125099"/>
                <a:gd name="connsiteY12" fmla="*/ 3960966 h 4055670"/>
                <a:gd name="connsiteX13" fmla="*/ 2314926 w 8125099"/>
                <a:gd name="connsiteY13" fmla="*/ 3928605 h 4055670"/>
                <a:gd name="connsiteX14" fmla="*/ 2379649 w 8125099"/>
                <a:gd name="connsiteY14" fmla="*/ 3899327 h 4055670"/>
                <a:gd name="connsiteX15" fmla="*/ 2447457 w 8125099"/>
                <a:gd name="connsiteY15" fmla="*/ 3859119 h 4055670"/>
                <a:gd name="connsiteX16" fmla="*/ 2503358 w 8125099"/>
                <a:gd name="connsiteY16" fmla="*/ 3823674 h 4055670"/>
                <a:gd name="connsiteX17" fmla="*/ 2582368 w 8125099"/>
                <a:gd name="connsiteY17" fmla="*/ 3750128 h 4055670"/>
                <a:gd name="connsiteX18" fmla="*/ 2638269 w 8125099"/>
                <a:gd name="connsiteY18" fmla="*/ 3688762 h 4055670"/>
                <a:gd name="connsiteX19" fmla="*/ 2702290 w 8125099"/>
                <a:gd name="connsiteY19" fmla="*/ 3615217 h 4055670"/>
                <a:gd name="connsiteX20" fmla="*/ 2770097 w 8125099"/>
                <a:gd name="connsiteY20" fmla="*/ 3520786 h 4055670"/>
                <a:gd name="connsiteX21" fmla="*/ 2835523 w 8125099"/>
                <a:gd name="connsiteY21" fmla="*/ 3410117 h 4055670"/>
                <a:gd name="connsiteX22" fmla="*/ 2889042 w 8125099"/>
                <a:gd name="connsiteY22" fmla="*/ 3296910 h 4055670"/>
                <a:gd name="connsiteX23" fmla="*/ 3031755 w 8125099"/>
                <a:gd name="connsiteY23" fmla="*/ 2983054 h 4055670"/>
                <a:gd name="connsiteX24" fmla="*/ 2944943 w 8125099"/>
                <a:gd name="connsiteY24" fmla="*/ 3175583 h 4055670"/>
                <a:gd name="connsiteX25" fmla="*/ 2979366 w 8125099"/>
                <a:gd name="connsiteY25" fmla="*/ 3111641 h 4055670"/>
                <a:gd name="connsiteX26" fmla="*/ 3017466 w 8125099"/>
                <a:gd name="connsiteY26" fmla="*/ 3011629 h 4055670"/>
                <a:gd name="connsiteX27" fmla="*/ 3076342 w 8125099"/>
                <a:gd name="connsiteY27" fmla="*/ 2858291 h 4055670"/>
                <a:gd name="connsiteX28" fmla="*/ 3137004 w 8125099"/>
                <a:gd name="connsiteY28" fmla="*/ 2691994 h 4055670"/>
                <a:gd name="connsiteX29" fmla="*/ 3192905 w 8125099"/>
                <a:gd name="connsiteY29" fmla="*/ 2534520 h 4055670"/>
                <a:gd name="connsiteX30" fmla="*/ 3252866 w 8125099"/>
                <a:gd name="connsiteY30" fmla="*/ 2324657 h 4055670"/>
                <a:gd name="connsiteX31" fmla="*/ 3314232 w 8125099"/>
                <a:gd name="connsiteY31" fmla="*/ 2113390 h 4055670"/>
                <a:gd name="connsiteX32" fmla="*/ 3362559 w 8125099"/>
                <a:gd name="connsiteY32" fmla="*/ 1949200 h 4055670"/>
                <a:gd name="connsiteX33" fmla="*/ 3416352 w 8125099"/>
                <a:gd name="connsiteY33" fmla="*/ 1774237 h 4055670"/>
                <a:gd name="connsiteX34" fmla="*/ 3472955 w 8125099"/>
                <a:gd name="connsiteY34" fmla="*/ 1560862 h 4055670"/>
                <a:gd name="connsiteX35" fmla="*/ 3522689 w 8125099"/>
                <a:gd name="connsiteY35" fmla="*/ 1380277 h 4055670"/>
                <a:gd name="connsiteX36" fmla="*/ 3596937 w 8125099"/>
                <a:gd name="connsiteY36" fmla="*/ 1121384 h 4055670"/>
                <a:gd name="connsiteX37" fmla="*/ 3672591 w 8125099"/>
                <a:gd name="connsiteY37" fmla="*/ 885602 h 4055670"/>
                <a:gd name="connsiteX38" fmla="*/ 3732551 w 8125099"/>
                <a:gd name="connsiteY38" fmla="*/ 690730 h 4055670"/>
                <a:gd name="connsiteX39" fmla="*/ 3807502 w 8125099"/>
                <a:gd name="connsiteY39" fmla="*/ 480867 h 4055670"/>
                <a:gd name="connsiteX40" fmla="*/ 3867463 w 8125099"/>
                <a:gd name="connsiteY40" fmla="*/ 330966 h 4055670"/>
                <a:gd name="connsiteX41" fmla="*/ 3913838 w 8125099"/>
                <a:gd name="connsiteY41" fmla="*/ 215807 h 4055670"/>
                <a:gd name="connsiteX42" fmla="*/ 3973096 w 8125099"/>
                <a:gd name="connsiteY42" fmla="*/ 106113 h 4055670"/>
                <a:gd name="connsiteX43" fmla="*/ 4062335 w 8125099"/>
                <a:gd name="connsiteY43" fmla="*/ 16172 h 4055670"/>
                <a:gd name="connsiteX44" fmla="*/ 4152276 w 8125099"/>
                <a:gd name="connsiteY44" fmla="*/ 1182 h 4055670"/>
                <a:gd name="connsiteX45" fmla="*/ 4227227 w 8125099"/>
                <a:gd name="connsiteY45" fmla="*/ 31162 h 4055670"/>
                <a:gd name="connsiteX46" fmla="*/ 4304832 w 8125099"/>
                <a:gd name="connsiteY46" fmla="*/ 119698 h 4055670"/>
                <a:gd name="connsiteX47" fmla="*/ 4370258 w 8125099"/>
                <a:gd name="connsiteY47" fmla="*/ 229391 h 4055670"/>
                <a:gd name="connsiteX48" fmla="*/ 4424481 w 8125099"/>
                <a:gd name="connsiteY48" fmla="*/ 345253 h 4055670"/>
                <a:gd name="connsiteX49" fmla="*/ 4492287 w 8125099"/>
                <a:gd name="connsiteY49" fmla="*/ 507061 h 4055670"/>
                <a:gd name="connsiteX50" fmla="*/ 4561070 w 8125099"/>
                <a:gd name="connsiteY50" fmla="*/ 685265 h 4055670"/>
                <a:gd name="connsiteX51" fmla="*/ 4621031 w 8125099"/>
                <a:gd name="connsiteY51" fmla="*/ 866552 h 4055670"/>
                <a:gd name="connsiteX52" fmla="*/ 4691922 w 8125099"/>
                <a:gd name="connsiteY52" fmla="*/ 1095464 h 4055670"/>
                <a:gd name="connsiteX53" fmla="*/ 4766873 w 8125099"/>
                <a:gd name="connsiteY53" fmla="*/ 1335307 h 4055670"/>
                <a:gd name="connsiteX54" fmla="*/ 4849943 w 8125099"/>
                <a:gd name="connsiteY54" fmla="*/ 1594199 h 4055670"/>
                <a:gd name="connsiteX55" fmla="*/ 4923918 w 8125099"/>
                <a:gd name="connsiteY55" fmla="*/ 1832364 h 4055670"/>
                <a:gd name="connsiteX56" fmla="*/ 4991975 w 8125099"/>
                <a:gd name="connsiteY56" fmla="*/ 2076945 h 4055670"/>
                <a:gd name="connsiteX57" fmla="*/ 5058150 w 8125099"/>
                <a:gd name="connsiteY57" fmla="*/ 2303500 h 4055670"/>
                <a:gd name="connsiteX58" fmla="*/ 5120468 w 8125099"/>
                <a:gd name="connsiteY58" fmla="*/ 2529758 h 4055670"/>
                <a:gd name="connsiteX59" fmla="*/ 5188276 w 8125099"/>
                <a:gd name="connsiteY59" fmla="*/ 2735834 h 4055670"/>
                <a:gd name="connsiteX60" fmla="*/ 5252023 w 8125099"/>
                <a:gd name="connsiteY60" fmla="*/ 2911655 h 4055670"/>
                <a:gd name="connsiteX61" fmla="*/ 5316043 w 8125099"/>
                <a:gd name="connsiteY61" fmla="*/ 3073463 h 4055670"/>
                <a:gd name="connsiteX62" fmla="*/ 5366479 w 8125099"/>
                <a:gd name="connsiteY62" fmla="*/ 3210482 h 4055670"/>
                <a:gd name="connsiteX63" fmla="*/ 5437370 w 8125099"/>
                <a:gd name="connsiteY63" fmla="*/ 3378029 h 4055670"/>
                <a:gd name="connsiteX64" fmla="*/ 5512321 w 8125099"/>
                <a:gd name="connsiteY64" fmla="*/ 3517000 h 4055670"/>
                <a:gd name="connsiteX65" fmla="*/ 5588247 w 8125099"/>
                <a:gd name="connsiteY65" fmla="*/ 3616466 h 4055670"/>
                <a:gd name="connsiteX66" fmla="*/ 5662223 w 8125099"/>
                <a:gd name="connsiteY66" fmla="*/ 3693525 h 4055670"/>
                <a:gd name="connsiteX67" fmla="*/ 5726243 w 8125099"/>
                <a:gd name="connsiteY67" fmla="*/ 3748723 h 4055670"/>
                <a:gd name="connsiteX68" fmla="*/ 5786204 w 8125099"/>
                <a:gd name="connsiteY68" fmla="*/ 3793693 h 4055670"/>
                <a:gd name="connsiteX69" fmla="*/ 5861154 w 8125099"/>
                <a:gd name="connsiteY69" fmla="*/ 3838664 h 4055670"/>
                <a:gd name="connsiteX70" fmla="*/ 5921115 w 8125099"/>
                <a:gd name="connsiteY70" fmla="*/ 3875787 h 4055670"/>
                <a:gd name="connsiteX71" fmla="*/ 5991304 w 8125099"/>
                <a:gd name="connsiteY71" fmla="*/ 3914317 h 4055670"/>
                <a:gd name="connsiteX72" fmla="*/ 6070315 w 8125099"/>
                <a:gd name="connsiteY72" fmla="*/ 3949060 h 4055670"/>
                <a:gd name="connsiteX73" fmla="*/ 6163612 w 8125099"/>
                <a:gd name="connsiteY73" fmla="*/ 3979314 h 4055670"/>
                <a:gd name="connsiteX74" fmla="*/ 6263781 w 8125099"/>
                <a:gd name="connsiteY74" fmla="*/ 4006913 h 4055670"/>
                <a:gd name="connsiteX75" fmla="*/ 6408490 w 8125099"/>
                <a:gd name="connsiteY75" fmla="*/ 4031428 h 4055670"/>
                <a:gd name="connsiteX76" fmla="*/ 6568347 w 8125099"/>
                <a:gd name="connsiteY76" fmla="*/ 4042359 h 4055670"/>
                <a:gd name="connsiteX77" fmla="*/ 6797259 w 8125099"/>
                <a:gd name="connsiteY77" fmla="*/ 4043061 h 4055670"/>
                <a:gd name="connsiteX78" fmla="*/ 6998298 w 8125099"/>
                <a:gd name="connsiteY78" fmla="*/ 4043061 h 4055670"/>
                <a:gd name="connsiteX79" fmla="*/ 7186457 w 8125099"/>
                <a:gd name="connsiteY79" fmla="*/ 4044740 h 4055670"/>
                <a:gd name="connsiteX80" fmla="*/ 7346314 w 8125099"/>
                <a:gd name="connsiteY80" fmla="*/ 4043061 h 4055670"/>
                <a:gd name="connsiteX81" fmla="*/ 7526624 w 8125099"/>
                <a:gd name="connsiteY81" fmla="*/ 4043060 h 4055670"/>
                <a:gd name="connsiteX82" fmla="*/ 7683396 w 8125099"/>
                <a:gd name="connsiteY82" fmla="*/ 4043061 h 4055670"/>
                <a:gd name="connsiteX83" fmla="*/ 7769434 w 8125099"/>
                <a:gd name="connsiteY83" fmla="*/ 4044739 h 4055670"/>
                <a:gd name="connsiteX84" fmla="*/ 7850980 w 8125099"/>
                <a:gd name="connsiteY84" fmla="*/ 4042630 h 4055670"/>
                <a:gd name="connsiteX85" fmla="*/ 7943149 w 8125099"/>
                <a:gd name="connsiteY85" fmla="*/ 4043063 h 4055670"/>
                <a:gd name="connsiteX86" fmla="*/ 8077621 w 8125099"/>
                <a:gd name="connsiteY86" fmla="*/ 4047470 h 4055670"/>
                <a:gd name="connsiteX87" fmla="*/ 8008566 w 8125099"/>
                <a:gd name="connsiteY87" fmla="*/ 4045091 h 4055670"/>
                <a:gd name="connsiteX88" fmla="*/ 8125099 w 8125099"/>
                <a:gd name="connsiteY88" fmla="*/ 4047120 h 4055670"/>
                <a:gd name="connsiteX0" fmla="*/ 0 w 8125099"/>
                <a:gd name="connsiteY0" fmla="*/ 4043061 h 4055953"/>
                <a:gd name="connsiteX1" fmla="*/ 553933 w 8125099"/>
                <a:gd name="connsiteY1" fmla="*/ 4047824 h 4055953"/>
                <a:gd name="connsiteX2" fmla="*/ 734558 w 8125099"/>
                <a:gd name="connsiteY2" fmla="*/ 4046145 h 4055953"/>
                <a:gd name="connsiteX3" fmla="*/ 933870 w 8125099"/>
                <a:gd name="connsiteY3" fmla="*/ 4049853 h 4055953"/>
                <a:gd name="connsiteX4" fmla="*/ 1076749 w 8125099"/>
                <a:gd name="connsiteY4" fmla="*/ 4054616 h 4055953"/>
                <a:gd name="connsiteX5" fmla="*/ 1261439 w 8125099"/>
                <a:gd name="connsiteY5" fmla="*/ 4055670 h 4055953"/>
                <a:gd name="connsiteX6" fmla="*/ 1501281 w 8125099"/>
                <a:gd name="connsiteY6" fmla="*/ 4052586 h 4055953"/>
                <a:gd name="connsiteX7" fmla="*/ 1714344 w 8125099"/>
                <a:gd name="connsiteY7" fmla="*/ 4052587 h 4055953"/>
                <a:gd name="connsiteX8" fmla="*/ 1843792 w 8125099"/>
                <a:gd name="connsiteY8" fmla="*/ 4047823 h 4055953"/>
                <a:gd name="connsiteX9" fmla="*/ 1949425 w 8125099"/>
                <a:gd name="connsiteY9" fmla="*/ 4040680 h 4055953"/>
                <a:gd name="connsiteX10" fmla="*/ 2063881 w 8125099"/>
                <a:gd name="connsiteY10" fmla="*/ 4018546 h 4055953"/>
                <a:gd name="connsiteX11" fmla="*/ 2158584 w 8125099"/>
                <a:gd name="connsiteY11" fmla="*/ 3988566 h 4055953"/>
                <a:gd name="connsiteX12" fmla="*/ 2238298 w 8125099"/>
                <a:gd name="connsiteY12" fmla="*/ 3960966 h 4055953"/>
                <a:gd name="connsiteX13" fmla="*/ 2314926 w 8125099"/>
                <a:gd name="connsiteY13" fmla="*/ 3928605 h 4055953"/>
                <a:gd name="connsiteX14" fmla="*/ 2379649 w 8125099"/>
                <a:gd name="connsiteY14" fmla="*/ 3899327 h 4055953"/>
                <a:gd name="connsiteX15" fmla="*/ 2447457 w 8125099"/>
                <a:gd name="connsiteY15" fmla="*/ 3859119 h 4055953"/>
                <a:gd name="connsiteX16" fmla="*/ 2503358 w 8125099"/>
                <a:gd name="connsiteY16" fmla="*/ 3823674 h 4055953"/>
                <a:gd name="connsiteX17" fmla="*/ 2582368 w 8125099"/>
                <a:gd name="connsiteY17" fmla="*/ 3750128 h 4055953"/>
                <a:gd name="connsiteX18" fmla="*/ 2638269 w 8125099"/>
                <a:gd name="connsiteY18" fmla="*/ 3688762 h 4055953"/>
                <a:gd name="connsiteX19" fmla="*/ 2702290 w 8125099"/>
                <a:gd name="connsiteY19" fmla="*/ 3615217 h 4055953"/>
                <a:gd name="connsiteX20" fmla="*/ 2770097 w 8125099"/>
                <a:gd name="connsiteY20" fmla="*/ 3520786 h 4055953"/>
                <a:gd name="connsiteX21" fmla="*/ 2835523 w 8125099"/>
                <a:gd name="connsiteY21" fmla="*/ 3410117 h 4055953"/>
                <a:gd name="connsiteX22" fmla="*/ 2889042 w 8125099"/>
                <a:gd name="connsiteY22" fmla="*/ 3296910 h 4055953"/>
                <a:gd name="connsiteX23" fmla="*/ 3031755 w 8125099"/>
                <a:gd name="connsiteY23" fmla="*/ 2983054 h 4055953"/>
                <a:gd name="connsiteX24" fmla="*/ 2944943 w 8125099"/>
                <a:gd name="connsiteY24" fmla="*/ 3175583 h 4055953"/>
                <a:gd name="connsiteX25" fmla="*/ 2979366 w 8125099"/>
                <a:gd name="connsiteY25" fmla="*/ 3111641 h 4055953"/>
                <a:gd name="connsiteX26" fmla="*/ 3017466 w 8125099"/>
                <a:gd name="connsiteY26" fmla="*/ 3011629 h 4055953"/>
                <a:gd name="connsiteX27" fmla="*/ 3076342 w 8125099"/>
                <a:gd name="connsiteY27" fmla="*/ 2858291 h 4055953"/>
                <a:gd name="connsiteX28" fmla="*/ 3137004 w 8125099"/>
                <a:gd name="connsiteY28" fmla="*/ 2691994 h 4055953"/>
                <a:gd name="connsiteX29" fmla="*/ 3192905 w 8125099"/>
                <a:gd name="connsiteY29" fmla="*/ 2534520 h 4055953"/>
                <a:gd name="connsiteX30" fmla="*/ 3252866 w 8125099"/>
                <a:gd name="connsiteY30" fmla="*/ 2324657 h 4055953"/>
                <a:gd name="connsiteX31" fmla="*/ 3314232 w 8125099"/>
                <a:gd name="connsiteY31" fmla="*/ 2113390 h 4055953"/>
                <a:gd name="connsiteX32" fmla="*/ 3362559 w 8125099"/>
                <a:gd name="connsiteY32" fmla="*/ 1949200 h 4055953"/>
                <a:gd name="connsiteX33" fmla="*/ 3416352 w 8125099"/>
                <a:gd name="connsiteY33" fmla="*/ 1774237 h 4055953"/>
                <a:gd name="connsiteX34" fmla="*/ 3472955 w 8125099"/>
                <a:gd name="connsiteY34" fmla="*/ 1560862 h 4055953"/>
                <a:gd name="connsiteX35" fmla="*/ 3522689 w 8125099"/>
                <a:gd name="connsiteY35" fmla="*/ 1380277 h 4055953"/>
                <a:gd name="connsiteX36" fmla="*/ 3596937 w 8125099"/>
                <a:gd name="connsiteY36" fmla="*/ 1121384 h 4055953"/>
                <a:gd name="connsiteX37" fmla="*/ 3672591 w 8125099"/>
                <a:gd name="connsiteY37" fmla="*/ 885602 h 4055953"/>
                <a:gd name="connsiteX38" fmla="*/ 3732551 w 8125099"/>
                <a:gd name="connsiteY38" fmla="*/ 690730 h 4055953"/>
                <a:gd name="connsiteX39" fmla="*/ 3807502 w 8125099"/>
                <a:gd name="connsiteY39" fmla="*/ 480867 h 4055953"/>
                <a:gd name="connsiteX40" fmla="*/ 3867463 w 8125099"/>
                <a:gd name="connsiteY40" fmla="*/ 330966 h 4055953"/>
                <a:gd name="connsiteX41" fmla="*/ 3913838 w 8125099"/>
                <a:gd name="connsiteY41" fmla="*/ 215807 h 4055953"/>
                <a:gd name="connsiteX42" fmla="*/ 3973096 w 8125099"/>
                <a:gd name="connsiteY42" fmla="*/ 106113 h 4055953"/>
                <a:gd name="connsiteX43" fmla="*/ 4062335 w 8125099"/>
                <a:gd name="connsiteY43" fmla="*/ 16172 h 4055953"/>
                <a:gd name="connsiteX44" fmla="*/ 4152276 w 8125099"/>
                <a:gd name="connsiteY44" fmla="*/ 1182 h 4055953"/>
                <a:gd name="connsiteX45" fmla="*/ 4227227 w 8125099"/>
                <a:gd name="connsiteY45" fmla="*/ 31162 h 4055953"/>
                <a:gd name="connsiteX46" fmla="*/ 4304832 w 8125099"/>
                <a:gd name="connsiteY46" fmla="*/ 119698 h 4055953"/>
                <a:gd name="connsiteX47" fmla="*/ 4370258 w 8125099"/>
                <a:gd name="connsiteY47" fmla="*/ 229391 h 4055953"/>
                <a:gd name="connsiteX48" fmla="*/ 4424481 w 8125099"/>
                <a:gd name="connsiteY48" fmla="*/ 345253 h 4055953"/>
                <a:gd name="connsiteX49" fmla="*/ 4492287 w 8125099"/>
                <a:gd name="connsiteY49" fmla="*/ 507061 h 4055953"/>
                <a:gd name="connsiteX50" fmla="*/ 4561070 w 8125099"/>
                <a:gd name="connsiteY50" fmla="*/ 685265 h 4055953"/>
                <a:gd name="connsiteX51" fmla="*/ 4621031 w 8125099"/>
                <a:gd name="connsiteY51" fmla="*/ 866552 h 4055953"/>
                <a:gd name="connsiteX52" fmla="*/ 4691922 w 8125099"/>
                <a:gd name="connsiteY52" fmla="*/ 1095464 h 4055953"/>
                <a:gd name="connsiteX53" fmla="*/ 4766873 w 8125099"/>
                <a:gd name="connsiteY53" fmla="*/ 1335307 h 4055953"/>
                <a:gd name="connsiteX54" fmla="*/ 4849943 w 8125099"/>
                <a:gd name="connsiteY54" fmla="*/ 1594199 h 4055953"/>
                <a:gd name="connsiteX55" fmla="*/ 4923918 w 8125099"/>
                <a:gd name="connsiteY55" fmla="*/ 1832364 h 4055953"/>
                <a:gd name="connsiteX56" fmla="*/ 4991975 w 8125099"/>
                <a:gd name="connsiteY56" fmla="*/ 2076945 h 4055953"/>
                <a:gd name="connsiteX57" fmla="*/ 5058150 w 8125099"/>
                <a:gd name="connsiteY57" fmla="*/ 2303500 h 4055953"/>
                <a:gd name="connsiteX58" fmla="*/ 5120468 w 8125099"/>
                <a:gd name="connsiteY58" fmla="*/ 2529758 h 4055953"/>
                <a:gd name="connsiteX59" fmla="*/ 5188276 w 8125099"/>
                <a:gd name="connsiteY59" fmla="*/ 2735834 h 4055953"/>
                <a:gd name="connsiteX60" fmla="*/ 5252023 w 8125099"/>
                <a:gd name="connsiteY60" fmla="*/ 2911655 h 4055953"/>
                <a:gd name="connsiteX61" fmla="*/ 5316043 w 8125099"/>
                <a:gd name="connsiteY61" fmla="*/ 3073463 h 4055953"/>
                <a:gd name="connsiteX62" fmla="*/ 5366479 w 8125099"/>
                <a:gd name="connsiteY62" fmla="*/ 3210482 h 4055953"/>
                <a:gd name="connsiteX63" fmla="*/ 5437370 w 8125099"/>
                <a:gd name="connsiteY63" fmla="*/ 3378029 h 4055953"/>
                <a:gd name="connsiteX64" fmla="*/ 5512321 w 8125099"/>
                <a:gd name="connsiteY64" fmla="*/ 3517000 h 4055953"/>
                <a:gd name="connsiteX65" fmla="*/ 5588247 w 8125099"/>
                <a:gd name="connsiteY65" fmla="*/ 3616466 h 4055953"/>
                <a:gd name="connsiteX66" fmla="*/ 5662223 w 8125099"/>
                <a:gd name="connsiteY66" fmla="*/ 3693525 h 4055953"/>
                <a:gd name="connsiteX67" fmla="*/ 5726243 w 8125099"/>
                <a:gd name="connsiteY67" fmla="*/ 3748723 h 4055953"/>
                <a:gd name="connsiteX68" fmla="*/ 5786204 w 8125099"/>
                <a:gd name="connsiteY68" fmla="*/ 3793693 h 4055953"/>
                <a:gd name="connsiteX69" fmla="*/ 5861154 w 8125099"/>
                <a:gd name="connsiteY69" fmla="*/ 3838664 h 4055953"/>
                <a:gd name="connsiteX70" fmla="*/ 5921115 w 8125099"/>
                <a:gd name="connsiteY70" fmla="*/ 3875787 h 4055953"/>
                <a:gd name="connsiteX71" fmla="*/ 5991304 w 8125099"/>
                <a:gd name="connsiteY71" fmla="*/ 3914317 h 4055953"/>
                <a:gd name="connsiteX72" fmla="*/ 6070315 w 8125099"/>
                <a:gd name="connsiteY72" fmla="*/ 3949060 h 4055953"/>
                <a:gd name="connsiteX73" fmla="*/ 6163612 w 8125099"/>
                <a:gd name="connsiteY73" fmla="*/ 3979314 h 4055953"/>
                <a:gd name="connsiteX74" fmla="*/ 6263781 w 8125099"/>
                <a:gd name="connsiteY74" fmla="*/ 4006913 h 4055953"/>
                <a:gd name="connsiteX75" fmla="*/ 6408490 w 8125099"/>
                <a:gd name="connsiteY75" fmla="*/ 4031428 h 4055953"/>
                <a:gd name="connsiteX76" fmla="*/ 6568347 w 8125099"/>
                <a:gd name="connsiteY76" fmla="*/ 4042359 h 4055953"/>
                <a:gd name="connsiteX77" fmla="*/ 6797259 w 8125099"/>
                <a:gd name="connsiteY77" fmla="*/ 4043061 h 4055953"/>
                <a:gd name="connsiteX78" fmla="*/ 6998298 w 8125099"/>
                <a:gd name="connsiteY78" fmla="*/ 4043061 h 4055953"/>
                <a:gd name="connsiteX79" fmla="*/ 7186457 w 8125099"/>
                <a:gd name="connsiteY79" fmla="*/ 4044740 h 4055953"/>
                <a:gd name="connsiteX80" fmla="*/ 7346314 w 8125099"/>
                <a:gd name="connsiteY80" fmla="*/ 4043061 h 4055953"/>
                <a:gd name="connsiteX81" fmla="*/ 7526624 w 8125099"/>
                <a:gd name="connsiteY81" fmla="*/ 4043060 h 4055953"/>
                <a:gd name="connsiteX82" fmla="*/ 7683396 w 8125099"/>
                <a:gd name="connsiteY82" fmla="*/ 4043061 h 4055953"/>
                <a:gd name="connsiteX83" fmla="*/ 7769434 w 8125099"/>
                <a:gd name="connsiteY83" fmla="*/ 4044739 h 4055953"/>
                <a:gd name="connsiteX84" fmla="*/ 7850980 w 8125099"/>
                <a:gd name="connsiteY84" fmla="*/ 4042630 h 4055953"/>
                <a:gd name="connsiteX85" fmla="*/ 7943149 w 8125099"/>
                <a:gd name="connsiteY85" fmla="*/ 4043063 h 4055953"/>
                <a:gd name="connsiteX86" fmla="*/ 8077621 w 8125099"/>
                <a:gd name="connsiteY86" fmla="*/ 4047470 h 4055953"/>
                <a:gd name="connsiteX87" fmla="*/ 8008566 w 8125099"/>
                <a:gd name="connsiteY87" fmla="*/ 4045091 h 4055953"/>
                <a:gd name="connsiteX88" fmla="*/ 8125099 w 8125099"/>
                <a:gd name="connsiteY88" fmla="*/ 4047120 h 4055953"/>
                <a:gd name="connsiteX0" fmla="*/ 0 w 8125099"/>
                <a:gd name="connsiteY0" fmla="*/ 4043061 h 4055200"/>
                <a:gd name="connsiteX1" fmla="*/ 553933 w 8125099"/>
                <a:gd name="connsiteY1" fmla="*/ 4047824 h 4055200"/>
                <a:gd name="connsiteX2" fmla="*/ 734558 w 8125099"/>
                <a:gd name="connsiteY2" fmla="*/ 4046145 h 4055200"/>
                <a:gd name="connsiteX3" fmla="*/ 933870 w 8125099"/>
                <a:gd name="connsiteY3" fmla="*/ 4049853 h 4055200"/>
                <a:gd name="connsiteX4" fmla="*/ 1076749 w 8125099"/>
                <a:gd name="connsiteY4" fmla="*/ 4054616 h 4055200"/>
                <a:gd name="connsiteX5" fmla="*/ 1287633 w 8125099"/>
                <a:gd name="connsiteY5" fmla="*/ 4053288 h 4055200"/>
                <a:gd name="connsiteX6" fmla="*/ 1501281 w 8125099"/>
                <a:gd name="connsiteY6" fmla="*/ 4052586 h 4055200"/>
                <a:gd name="connsiteX7" fmla="*/ 1714344 w 8125099"/>
                <a:gd name="connsiteY7" fmla="*/ 4052587 h 4055200"/>
                <a:gd name="connsiteX8" fmla="*/ 1843792 w 8125099"/>
                <a:gd name="connsiteY8" fmla="*/ 4047823 h 4055200"/>
                <a:gd name="connsiteX9" fmla="*/ 1949425 w 8125099"/>
                <a:gd name="connsiteY9" fmla="*/ 4040680 h 4055200"/>
                <a:gd name="connsiteX10" fmla="*/ 2063881 w 8125099"/>
                <a:gd name="connsiteY10" fmla="*/ 4018546 h 4055200"/>
                <a:gd name="connsiteX11" fmla="*/ 2158584 w 8125099"/>
                <a:gd name="connsiteY11" fmla="*/ 3988566 h 4055200"/>
                <a:gd name="connsiteX12" fmla="*/ 2238298 w 8125099"/>
                <a:gd name="connsiteY12" fmla="*/ 3960966 h 4055200"/>
                <a:gd name="connsiteX13" fmla="*/ 2314926 w 8125099"/>
                <a:gd name="connsiteY13" fmla="*/ 3928605 h 4055200"/>
                <a:gd name="connsiteX14" fmla="*/ 2379649 w 8125099"/>
                <a:gd name="connsiteY14" fmla="*/ 3899327 h 4055200"/>
                <a:gd name="connsiteX15" fmla="*/ 2447457 w 8125099"/>
                <a:gd name="connsiteY15" fmla="*/ 3859119 h 4055200"/>
                <a:gd name="connsiteX16" fmla="*/ 2503358 w 8125099"/>
                <a:gd name="connsiteY16" fmla="*/ 3823674 h 4055200"/>
                <a:gd name="connsiteX17" fmla="*/ 2582368 w 8125099"/>
                <a:gd name="connsiteY17" fmla="*/ 3750128 h 4055200"/>
                <a:gd name="connsiteX18" fmla="*/ 2638269 w 8125099"/>
                <a:gd name="connsiteY18" fmla="*/ 3688762 h 4055200"/>
                <a:gd name="connsiteX19" fmla="*/ 2702290 w 8125099"/>
                <a:gd name="connsiteY19" fmla="*/ 3615217 h 4055200"/>
                <a:gd name="connsiteX20" fmla="*/ 2770097 w 8125099"/>
                <a:gd name="connsiteY20" fmla="*/ 3520786 h 4055200"/>
                <a:gd name="connsiteX21" fmla="*/ 2835523 w 8125099"/>
                <a:gd name="connsiteY21" fmla="*/ 3410117 h 4055200"/>
                <a:gd name="connsiteX22" fmla="*/ 2889042 w 8125099"/>
                <a:gd name="connsiteY22" fmla="*/ 3296910 h 4055200"/>
                <a:gd name="connsiteX23" fmla="*/ 3031755 w 8125099"/>
                <a:gd name="connsiteY23" fmla="*/ 2983054 h 4055200"/>
                <a:gd name="connsiteX24" fmla="*/ 2944943 w 8125099"/>
                <a:gd name="connsiteY24" fmla="*/ 3175583 h 4055200"/>
                <a:gd name="connsiteX25" fmla="*/ 2979366 w 8125099"/>
                <a:gd name="connsiteY25" fmla="*/ 3111641 h 4055200"/>
                <a:gd name="connsiteX26" fmla="*/ 3017466 w 8125099"/>
                <a:gd name="connsiteY26" fmla="*/ 3011629 h 4055200"/>
                <a:gd name="connsiteX27" fmla="*/ 3076342 w 8125099"/>
                <a:gd name="connsiteY27" fmla="*/ 2858291 h 4055200"/>
                <a:gd name="connsiteX28" fmla="*/ 3137004 w 8125099"/>
                <a:gd name="connsiteY28" fmla="*/ 2691994 h 4055200"/>
                <a:gd name="connsiteX29" fmla="*/ 3192905 w 8125099"/>
                <a:gd name="connsiteY29" fmla="*/ 2534520 h 4055200"/>
                <a:gd name="connsiteX30" fmla="*/ 3252866 w 8125099"/>
                <a:gd name="connsiteY30" fmla="*/ 2324657 h 4055200"/>
                <a:gd name="connsiteX31" fmla="*/ 3314232 w 8125099"/>
                <a:gd name="connsiteY31" fmla="*/ 2113390 h 4055200"/>
                <a:gd name="connsiteX32" fmla="*/ 3362559 w 8125099"/>
                <a:gd name="connsiteY32" fmla="*/ 1949200 h 4055200"/>
                <a:gd name="connsiteX33" fmla="*/ 3416352 w 8125099"/>
                <a:gd name="connsiteY33" fmla="*/ 1774237 h 4055200"/>
                <a:gd name="connsiteX34" fmla="*/ 3472955 w 8125099"/>
                <a:gd name="connsiteY34" fmla="*/ 1560862 h 4055200"/>
                <a:gd name="connsiteX35" fmla="*/ 3522689 w 8125099"/>
                <a:gd name="connsiteY35" fmla="*/ 1380277 h 4055200"/>
                <a:gd name="connsiteX36" fmla="*/ 3596937 w 8125099"/>
                <a:gd name="connsiteY36" fmla="*/ 1121384 h 4055200"/>
                <a:gd name="connsiteX37" fmla="*/ 3672591 w 8125099"/>
                <a:gd name="connsiteY37" fmla="*/ 885602 h 4055200"/>
                <a:gd name="connsiteX38" fmla="*/ 3732551 w 8125099"/>
                <a:gd name="connsiteY38" fmla="*/ 690730 h 4055200"/>
                <a:gd name="connsiteX39" fmla="*/ 3807502 w 8125099"/>
                <a:gd name="connsiteY39" fmla="*/ 480867 h 4055200"/>
                <a:gd name="connsiteX40" fmla="*/ 3867463 w 8125099"/>
                <a:gd name="connsiteY40" fmla="*/ 330966 h 4055200"/>
                <a:gd name="connsiteX41" fmla="*/ 3913838 w 8125099"/>
                <a:gd name="connsiteY41" fmla="*/ 215807 h 4055200"/>
                <a:gd name="connsiteX42" fmla="*/ 3973096 w 8125099"/>
                <a:gd name="connsiteY42" fmla="*/ 106113 h 4055200"/>
                <a:gd name="connsiteX43" fmla="*/ 4062335 w 8125099"/>
                <a:gd name="connsiteY43" fmla="*/ 16172 h 4055200"/>
                <a:gd name="connsiteX44" fmla="*/ 4152276 w 8125099"/>
                <a:gd name="connsiteY44" fmla="*/ 1182 h 4055200"/>
                <a:gd name="connsiteX45" fmla="*/ 4227227 w 8125099"/>
                <a:gd name="connsiteY45" fmla="*/ 31162 h 4055200"/>
                <a:gd name="connsiteX46" fmla="*/ 4304832 w 8125099"/>
                <a:gd name="connsiteY46" fmla="*/ 119698 h 4055200"/>
                <a:gd name="connsiteX47" fmla="*/ 4370258 w 8125099"/>
                <a:gd name="connsiteY47" fmla="*/ 229391 h 4055200"/>
                <a:gd name="connsiteX48" fmla="*/ 4424481 w 8125099"/>
                <a:gd name="connsiteY48" fmla="*/ 345253 h 4055200"/>
                <a:gd name="connsiteX49" fmla="*/ 4492287 w 8125099"/>
                <a:gd name="connsiteY49" fmla="*/ 507061 h 4055200"/>
                <a:gd name="connsiteX50" fmla="*/ 4561070 w 8125099"/>
                <a:gd name="connsiteY50" fmla="*/ 685265 h 4055200"/>
                <a:gd name="connsiteX51" fmla="*/ 4621031 w 8125099"/>
                <a:gd name="connsiteY51" fmla="*/ 866552 h 4055200"/>
                <a:gd name="connsiteX52" fmla="*/ 4691922 w 8125099"/>
                <a:gd name="connsiteY52" fmla="*/ 1095464 h 4055200"/>
                <a:gd name="connsiteX53" fmla="*/ 4766873 w 8125099"/>
                <a:gd name="connsiteY53" fmla="*/ 1335307 h 4055200"/>
                <a:gd name="connsiteX54" fmla="*/ 4849943 w 8125099"/>
                <a:gd name="connsiteY54" fmla="*/ 1594199 h 4055200"/>
                <a:gd name="connsiteX55" fmla="*/ 4923918 w 8125099"/>
                <a:gd name="connsiteY55" fmla="*/ 1832364 h 4055200"/>
                <a:gd name="connsiteX56" fmla="*/ 4991975 w 8125099"/>
                <a:gd name="connsiteY56" fmla="*/ 2076945 h 4055200"/>
                <a:gd name="connsiteX57" fmla="*/ 5058150 w 8125099"/>
                <a:gd name="connsiteY57" fmla="*/ 2303500 h 4055200"/>
                <a:gd name="connsiteX58" fmla="*/ 5120468 w 8125099"/>
                <a:gd name="connsiteY58" fmla="*/ 2529758 h 4055200"/>
                <a:gd name="connsiteX59" fmla="*/ 5188276 w 8125099"/>
                <a:gd name="connsiteY59" fmla="*/ 2735834 h 4055200"/>
                <a:gd name="connsiteX60" fmla="*/ 5252023 w 8125099"/>
                <a:gd name="connsiteY60" fmla="*/ 2911655 h 4055200"/>
                <a:gd name="connsiteX61" fmla="*/ 5316043 w 8125099"/>
                <a:gd name="connsiteY61" fmla="*/ 3073463 h 4055200"/>
                <a:gd name="connsiteX62" fmla="*/ 5366479 w 8125099"/>
                <a:gd name="connsiteY62" fmla="*/ 3210482 h 4055200"/>
                <a:gd name="connsiteX63" fmla="*/ 5437370 w 8125099"/>
                <a:gd name="connsiteY63" fmla="*/ 3378029 h 4055200"/>
                <a:gd name="connsiteX64" fmla="*/ 5512321 w 8125099"/>
                <a:gd name="connsiteY64" fmla="*/ 3517000 h 4055200"/>
                <a:gd name="connsiteX65" fmla="*/ 5588247 w 8125099"/>
                <a:gd name="connsiteY65" fmla="*/ 3616466 h 4055200"/>
                <a:gd name="connsiteX66" fmla="*/ 5662223 w 8125099"/>
                <a:gd name="connsiteY66" fmla="*/ 3693525 h 4055200"/>
                <a:gd name="connsiteX67" fmla="*/ 5726243 w 8125099"/>
                <a:gd name="connsiteY67" fmla="*/ 3748723 h 4055200"/>
                <a:gd name="connsiteX68" fmla="*/ 5786204 w 8125099"/>
                <a:gd name="connsiteY68" fmla="*/ 3793693 h 4055200"/>
                <a:gd name="connsiteX69" fmla="*/ 5861154 w 8125099"/>
                <a:gd name="connsiteY69" fmla="*/ 3838664 h 4055200"/>
                <a:gd name="connsiteX70" fmla="*/ 5921115 w 8125099"/>
                <a:gd name="connsiteY70" fmla="*/ 3875787 h 4055200"/>
                <a:gd name="connsiteX71" fmla="*/ 5991304 w 8125099"/>
                <a:gd name="connsiteY71" fmla="*/ 3914317 h 4055200"/>
                <a:gd name="connsiteX72" fmla="*/ 6070315 w 8125099"/>
                <a:gd name="connsiteY72" fmla="*/ 3949060 h 4055200"/>
                <a:gd name="connsiteX73" fmla="*/ 6163612 w 8125099"/>
                <a:gd name="connsiteY73" fmla="*/ 3979314 h 4055200"/>
                <a:gd name="connsiteX74" fmla="*/ 6263781 w 8125099"/>
                <a:gd name="connsiteY74" fmla="*/ 4006913 h 4055200"/>
                <a:gd name="connsiteX75" fmla="*/ 6408490 w 8125099"/>
                <a:gd name="connsiteY75" fmla="*/ 4031428 h 4055200"/>
                <a:gd name="connsiteX76" fmla="*/ 6568347 w 8125099"/>
                <a:gd name="connsiteY76" fmla="*/ 4042359 h 4055200"/>
                <a:gd name="connsiteX77" fmla="*/ 6797259 w 8125099"/>
                <a:gd name="connsiteY77" fmla="*/ 4043061 h 4055200"/>
                <a:gd name="connsiteX78" fmla="*/ 6998298 w 8125099"/>
                <a:gd name="connsiteY78" fmla="*/ 4043061 h 4055200"/>
                <a:gd name="connsiteX79" fmla="*/ 7186457 w 8125099"/>
                <a:gd name="connsiteY79" fmla="*/ 4044740 h 4055200"/>
                <a:gd name="connsiteX80" fmla="*/ 7346314 w 8125099"/>
                <a:gd name="connsiteY80" fmla="*/ 4043061 h 4055200"/>
                <a:gd name="connsiteX81" fmla="*/ 7526624 w 8125099"/>
                <a:gd name="connsiteY81" fmla="*/ 4043060 h 4055200"/>
                <a:gd name="connsiteX82" fmla="*/ 7683396 w 8125099"/>
                <a:gd name="connsiteY82" fmla="*/ 4043061 h 4055200"/>
                <a:gd name="connsiteX83" fmla="*/ 7769434 w 8125099"/>
                <a:gd name="connsiteY83" fmla="*/ 4044739 h 4055200"/>
                <a:gd name="connsiteX84" fmla="*/ 7850980 w 8125099"/>
                <a:gd name="connsiteY84" fmla="*/ 4042630 h 4055200"/>
                <a:gd name="connsiteX85" fmla="*/ 7943149 w 8125099"/>
                <a:gd name="connsiteY85" fmla="*/ 4043063 h 4055200"/>
                <a:gd name="connsiteX86" fmla="*/ 8077621 w 8125099"/>
                <a:gd name="connsiteY86" fmla="*/ 4047470 h 4055200"/>
                <a:gd name="connsiteX87" fmla="*/ 8008566 w 8125099"/>
                <a:gd name="connsiteY87" fmla="*/ 4045091 h 4055200"/>
                <a:gd name="connsiteX88" fmla="*/ 8125099 w 8125099"/>
                <a:gd name="connsiteY88" fmla="*/ 4047120 h 4055200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1512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261039 w 8125099"/>
                <a:gd name="connsiteY1" fmla="*/ 4043061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25099" h="4053288">
                  <a:moveTo>
                    <a:pt x="0" y="4043061"/>
                  </a:moveTo>
                  <a:lnTo>
                    <a:pt x="261039" y="4043061"/>
                  </a:lnTo>
                  <a:lnTo>
                    <a:pt x="682170" y="4046145"/>
                  </a:lnTo>
                  <a:lnTo>
                    <a:pt x="871957" y="4049854"/>
                  </a:lnTo>
                  <a:lnTo>
                    <a:pt x="1086274" y="4049853"/>
                  </a:lnTo>
                  <a:cubicBezTo>
                    <a:pt x="1148012" y="4051616"/>
                    <a:pt x="1218465" y="4052833"/>
                    <a:pt x="1287633" y="4053288"/>
                  </a:cubicBezTo>
                  <a:lnTo>
                    <a:pt x="1501281" y="4052586"/>
                  </a:lnTo>
                  <a:lnTo>
                    <a:pt x="1714344" y="4052587"/>
                  </a:lnTo>
                  <a:cubicBezTo>
                    <a:pt x="1780954" y="4050999"/>
                    <a:pt x="1804612" y="4049807"/>
                    <a:pt x="1843792" y="4047823"/>
                  </a:cubicBezTo>
                  <a:cubicBezTo>
                    <a:pt x="1882972" y="4045839"/>
                    <a:pt x="1912744" y="4045559"/>
                    <a:pt x="1949425" y="4040680"/>
                  </a:cubicBezTo>
                  <a:cubicBezTo>
                    <a:pt x="1986106" y="4035801"/>
                    <a:pt x="2029021" y="4027232"/>
                    <a:pt x="2063881" y="4018546"/>
                  </a:cubicBezTo>
                  <a:cubicBezTo>
                    <a:pt x="2098741" y="4009860"/>
                    <a:pt x="2129515" y="3998163"/>
                    <a:pt x="2158584" y="3988566"/>
                  </a:cubicBezTo>
                  <a:cubicBezTo>
                    <a:pt x="2187654" y="3978969"/>
                    <a:pt x="2212241" y="3970960"/>
                    <a:pt x="2238298" y="3960966"/>
                  </a:cubicBezTo>
                  <a:cubicBezTo>
                    <a:pt x="2264355" y="3950973"/>
                    <a:pt x="2291368" y="3938878"/>
                    <a:pt x="2314926" y="3928605"/>
                  </a:cubicBezTo>
                  <a:cubicBezTo>
                    <a:pt x="2338484" y="3918332"/>
                    <a:pt x="2357561" y="3910908"/>
                    <a:pt x="2379649" y="3899327"/>
                  </a:cubicBezTo>
                  <a:cubicBezTo>
                    <a:pt x="2401737" y="3887746"/>
                    <a:pt x="2426839" y="3871728"/>
                    <a:pt x="2447457" y="3859119"/>
                  </a:cubicBezTo>
                  <a:cubicBezTo>
                    <a:pt x="2468075" y="3846510"/>
                    <a:pt x="2480873" y="3841839"/>
                    <a:pt x="2503358" y="3823674"/>
                  </a:cubicBezTo>
                  <a:cubicBezTo>
                    <a:pt x="2525843" y="3805509"/>
                    <a:pt x="2559883" y="3772613"/>
                    <a:pt x="2582368" y="3750128"/>
                  </a:cubicBezTo>
                  <a:cubicBezTo>
                    <a:pt x="2604853" y="3727643"/>
                    <a:pt x="2618282" y="3711247"/>
                    <a:pt x="2638269" y="3688762"/>
                  </a:cubicBezTo>
                  <a:cubicBezTo>
                    <a:pt x="2658256" y="3666277"/>
                    <a:pt x="2680319" y="3643213"/>
                    <a:pt x="2702290" y="3615217"/>
                  </a:cubicBezTo>
                  <a:cubicBezTo>
                    <a:pt x="2724261" y="3587221"/>
                    <a:pt x="2747892" y="3554969"/>
                    <a:pt x="2770097" y="3520786"/>
                  </a:cubicBezTo>
                  <a:cubicBezTo>
                    <a:pt x="2792303" y="3486603"/>
                    <a:pt x="2815699" y="3447430"/>
                    <a:pt x="2835523" y="3410117"/>
                  </a:cubicBezTo>
                  <a:cubicBezTo>
                    <a:pt x="2855347" y="3372804"/>
                    <a:pt x="2856337" y="3368087"/>
                    <a:pt x="2889042" y="3296910"/>
                  </a:cubicBezTo>
                  <a:cubicBezTo>
                    <a:pt x="2921747" y="3225733"/>
                    <a:pt x="3022438" y="3003275"/>
                    <a:pt x="3031755" y="2983054"/>
                  </a:cubicBezTo>
                  <a:cubicBezTo>
                    <a:pt x="3041072" y="2962833"/>
                    <a:pt x="2953675" y="3154152"/>
                    <a:pt x="2944943" y="3175583"/>
                  </a:cubicBezTo>
                  <a:cubicBezTo>
                    <a:pt x="2936212" y="3197014"/>
                    <a:pt x="2965691" y="3141348"/>
                    <a:pt x="2979366" y="3111641"/>
                  </a:cubicBezTo>
                  <a:cubicBezTo>
                    <a:pt x="2993041" y="3081934"/>
                    <a:pt x="3001303" y="3053854"/>
                    <a:pt x="3017466" y="3011629"/>
                  </a:cubicBezTo>
                  <a:cubicBezTo>
                    <a:pt x="3033629" y="2969404"/>
                    <a:pt x="3056419" y="2911563"/>
                    <a:pt x="3076342" y="2858291"/>
                  </a:cubicBezTo>
                  <a:cubicBezTo>
                    <a:pt x="3096265" y="2805019"/>
                    <a:pt x="3117577" y="2745956"/>
                    <a:pt x="3137004" y="2691994"/>
                  </a:cubicBezTo>
                  <a:cubicBezTo>
                    <a:pt x="3156431" y="2638032"/>
                    <a:pt x="3173595" y="2595743"/>
                    <a:pt x="3192905" y="2534520"/>
                  </a:cubicBezTo>
                  <a:cubicBezTo>
                    <a:pt x="3212215" y="2473297"/>
                    <a:pt x="3232645" y="2394845"/>
                    <a:pt x="3252866" y="2324657"/>
                  </a:cubicBezTo>
                  <a:cubicBezTo>
                    <a:pt x="3273087" y="2254469"/>
                    <a:pt x="3295950" y="2175966"/>
                    <a:pt x="3314232" y="2113390"/>
                  </a:cubicBezTo>
                  <a:cubicBezTo>
                    <a:pt x="3332514" y="2050814"/>
                    <a:pt x="3345539" y="2005725"/>
                    <a:pt x="3362559" y="1949200"/>
                  </a:cubicBezTo>
                  <a:cubicBezTo>
                    <a:pt x="3379579" y="1892675"/>
                    <a:pt x="3397953" y="1838960"/>
                    <a:pt x="3416352" y="1774237"/>
                  </a:cubicBezTo>
                  <a:cubicBezTo>
                    <a:pt x="3434751" y="1709514"/>
                    <a:pt x="3455232" y="1626522"/>
                    <a:pt x="3472955" y="1560862"/>
                  </a:cubicBezTo>
                  <a:cubicBezTo>
                    <a:pt x="3490678" y="1495202"/>
                    <a:pt x="3502025" y="1453523"/>
                    <a:pt x="3522689" y="1380277"/>
                  </a:cubicBezTo>
                  <a:cubicBezTo>
                    <a:pt x="3543353" y="1307031"/>
                    <a:pt x="3571953" y="1203830"/>
                    <a:pt x="3596937" y="1121384"/>
                  </a:cubicBezTo>
                  <a:cubicBezTo>
                    <a:pt x="3621921" y="1038938"/>
                    <a:pt x="3649989" y="957378"/>
                    <a:pt x="3672591" y="885602"/>
                  </a:cubicBezTo>
                  <a:cubicBezTo>
                    <a:pt x="3695193" y="813826"/>
                    <a:pt x="3710066" y="758186"/>
                    <a:pt x="3732551" y="690730"/>
                  </a:cubicBezTo>
                  <a:cubicBezTo>
                    <a:pt x="3755036" y="623274"/>
                    <a:pt x="3785017" y="540828"/>
                    <a:pt x="3807502" y="480867"/>
                  </a:cubicBezTo>
                  <a:cubicBezTo>
                    <a:pt x="3829987" y="420906"/>
                    <a:pt x="3849740" y="375143"/>
                    <a:pt x="3867463" y="330966"/>
                  </a:cubicBezTo>
                  <a:cubicBezTo>
                    <a:pt x="3885186" y="286789"/>
                    <a:pt x="3896233" y="253283"/>
                    <a:pt x="3913838" y="215807"/>
                  </a:cubicBezTo>
                  <a:cubicBezTo>
                    <a:pt x="3931444" y="178332"/>
                    <a:pt x="3948347" y="139385"/>
                    <a:pt x="3973096" y="106113"/>
                  </a:cubicBezTo>
                  <a:cubicBezTo>
                    <a:pt x="3997845" y="72841"/>
                    <a:pt x="4032472" y="33660"/>
                    <a:pt x="4062335" y="16172"/>
                  </a:cubicBezTo>
                  <a:cubicBezTo>
                    <a:pt x="4092198" y="-1316"/>
                    <a:pt x="4124794" y="-1316"/>
                    <a:pt x="4152276" y="1182"/>
                  </a:cubicBezTo>
                  <a:cubicBezTo>
                    <a:pt x="4179758" y="3680"/>
                    <a:pt x="4201801" y="11409"/>
                    <a:pt x="4227227" y="31162"/>
                  </a:cubicBezTo>
                  <a:cubicBezTo>
                    <a:pt x="4252653" y="50915"/>
                    <a:pt x="4280994" y="86660"/>
                    <a:pt x="4304832" y="119698"/>
                  </a:cubicBezTo>
                  <a:cubicBezTo>
                    <a:pt x="4328670" y="152736"/>
                    <a:pt x="4350317" y="191799"/>
                    <a:pt x="4370258" y="229391"/>
                  </a:cubicBezTo>
                  <a:cubicBezTo>
                    <a:pt x="4390199" y="266983"/>
                    <a:pt x="4404143" y="298975"/>
                    <a:pt x="4424481" y="345253"/>
                  </a:cubicBezTo>
                  <a:cubicBezTo>
                    <a:pt x="4444819" y="391531"/>
                    <a:pt x="4469522" y="450393"/>
                    <a:pt x="4492287" y="507061"/>
                  </a:cubicBezTo>
                  <a:cubicBezTo>
                    <a:pt x="4515052" y="563729"/>
                    <a:pt x="4539613" y="625350"/>
                    <a:pt x="4561070" y="685265"/>
                  </a:cubicBezTo>
                  <a:cubicBezTo>
                    <a:pt x="4582527" y="745180"/>
                    <a:pt x="4599222" y="798186"/>
                    <a:pt x="4621031" y="866552"/>
                  </a:cubicBezTo>
                  <a:cubicBezTo>
                    <a:pt x="4642840" y="934919"/>
                    <a:pt x="4667615" y="1017338"/>
                    <a:pt x="4691922" y="1095464"/>
                  </a:cubicBezTo>
                  <a:cubicBezTo>
                    <a:pt x="4716229" y="1173590"/>
                    <a:pt x="4740536" y="1252185"/>
                    <a:pt x="4766873" y="1335307"/>
                  </a:cubicBezTo>
                  <a:cubicBezTo>
                    <a:pt x="4793210" y="1418429"/>
                    <a:pt x="4823769" y="1511356"/>
                    <a:pt x="4849943" y="1594199"/>
                  </a:cubicBezTo>
                  <a:cubicBezTo>
                    <a:pt x="4876117" y="1677042"/>
                    <a:pt x="4900246" y="1751906"/>
                    <a:pt x="4923918" y="1832364"/>
                  </a:cubicBezTo>
                  <a:cubicBezTo>
                    <a:pt x="4947590" y="1912822"/>
                    <a:pt x="4969603" y="1998422"/>
                    <a:pt x="4991975" y="2076945"/>
                  </a:cubicBezTo>
                  <a:cubicBezTo>
                    <a:pt x="5014347" y="2155468"/>
                    <a:pt x="5036735" y="2228031"/>
                    <a:pt x="5058150" y="2303500"/>
                  </a:cubicBezTo>
                  <a:cubicBezTo>
                    <a:pt x="5079565" y="2378969"/>
                    <a:pt x="5098780" y="2457702"/>
                    <a:pt x="5120468" y="2529758"/>
                  </a:cubicBezTo>
                  <a:cubicBezTo>
                    <a:pt x="5142156" y="2601814"/>
                    <a:pt x="5166350" y="2675756"/>
                    <a:pt x="5188276" y="2735834"/>
                  </a:cubicBezTo>
                  <a:lnTo>
                    <a:pt x="5252023" y="2911655"/>
                  </a:lnTo>
                  <a:cubicBezTo>
                    <a:pt x="5274508" y="2959592"/>
                    <a:pt x="5296967" y="3023659"/>
                    <a:pt x="5316043" y="3073463"/>
                  </a:cubicBezTo>
                  <a:cubicBezTo>
                    <a:pt x="5335119" y="3123267"/>
                    <a:pt x="5346258" y="3159721"/>
                    <a:pt x="5366479" y="3210482"/>
                  </a:cubicBezTo>
                  <a:cubicBezTo>
                    <a:pt x="5386700" y="3261243"/>
                    <a:pt x="5413063" y="3326943"/>
                    <a:pt x="5437370" y="3378029"/>
                  </a:cubicBezTo>
                  <a:cubicBezTo>
                    <a:pt x="5461677" y="3429115"/>
                    <a:pt x="5487175" y="3477261"/>
                    <a:pt x="5512321" y="3517000"/>
                  </a:cubicBezTo>
                  <a:cubicBezTo>
                    <a:pt x="5537467" y="3556739"/>
                    <a:pt x="5563263" y="3587045"/>
                    <a:pt x="5588247" y="3616466"/>
                  </a:cubicBezTo>
                  <a:cubicBezTo>
                    <a:pt x="5613231" y="3645887"/>
                    <a:pt x="5639224" y="3671482"/>
                    <a:pt x="5662223" y="3693525"/>
                  </a:cubicBezTo>
                  <a:cubicBezTo>
                    <a:pt x="5685222" y="3715568"/>
                    <a:pt x="5705580" y="3732028"/>
                    <a:pt x="5726243" y="3748723"/>
                  </a:cubicBezTo>
                  <a:cubicBezTo>
                    <a:pt x="5746906" y="3765418"/>
                    <a:pt x="5763719" y="3778703"/>
                    <a:pt x="5786204" y="3793693"/>
                  </a:cubicBezTo>
                  <a:cubicBezTo>
                    <a:pt x="5808689" y="3808683"/>
                    <a:pt x="5838669" y="3824982"/>
                    <a:pt x="5861154" y="3838664"/>
                  </a:cubicBezTo>
                  <a:cubicBezTo>
                    <a:pt x="5883639" y="3852346"/>
                    <a:pt x="5899423" y="3863178"/>
                    <a:pt x="5921115" y="3875787"/>
                  </a:cubicBezTo>
                  <a:cubicBezTo>
                    <a:pt x="5942807" y="3888396"/>
                    <a:pt x="5966437" y="3902105"/>
                    <a:pt x="5991304" y="3914317"/>
                  </a:cubicBezTo>
                  <a:cubicBezTo>
                    <a:pt x="6016171" y="3926529"/>
                    <a:pt x="6041597" y="3938227"/>
                    <a:pt x="6070315" y="3949060"/>
                  </a:cubicBezTo>
                  <a:cubicBezTo>
                    <a:pt x="6099033" y="3959893"/>
                    <a:pt x="6131368" y="3969672"/>
                    <a:pt x="6163612" y="3979314"/>
                  </a:cubicBezTo>
                  <a:cubicBezTo>
                    <a:pt x="6195856" y="3988956"/>
                    <a:pt x="6222968" y="3998227"/>
                    <a:pt x="6263781" y="4006913"/>
                  </a:cubicBezTo>
                  <a:cubicBezTo>
                    <a:pt x="6304594" y="4015599"/>
                    <a:pt x="6357729" y="4025520"/>
                    <a:pt x="6408490" y="4031428"/>
                  </a:cubicBezTo>
                  <a:cubicBezTo>
                    <a:pt x="6459251" y="4037336"/>
                    <a:pt x="6503552" y="4040420"/>
                    <a:pt x="6568347" y="4042359"/>
                  </a:cubicBezTo>
                  <a:cubicBezTo>
                    <a:pt x="6633142" y="4044298"/>
                    <a:pt x="6725601" y="4042944"/>
                    <a:pt x="6797259" y="4043061"/>
                  </a:cubicBezTo>
                  <a:lnTo>
                    <a:pt x="6998298" y="4043061"/>
                  </a:lnTo>
                  <a:lnTo>
                    <a:pt x="7186457" y="4044740"/>
                  </a:lnTo>
                  <a:cubicBezTo>
                    <a:pt x="7244460" y="4044740"/>
                    <a:pt x="7289620" y="4043341"/>
                    <a:pt x="7346314" y="4043061"/>
                  </a:cubicBezTo>
                  <a:lnTo>
                    <a:pt x="7526624" y="4043060"/>
                  </a:lnTo>
                  <a:lnTo>
                    <a:pt x="7683396" y="4043061"/>
                  </a:lnTo>
                  <a:cubicBezTo>
                    <a:pt x="7723864" y="4043341"/>
                    <a:pt x="7741503" y="4044811"/>
                    <a:pt x="7769434" y="4044739"/>
                  </a:cubicBezTo>
                  <a:cubicBezTo>
                    <a:pt x="7797365" y="4044667"/>
                    <a:pt x="7822028" y="4042909"/>
                    <a:pt x="7850980" y="4042630"/>
                  </a:cubicBezTo>
                  <a:cubicBezTo>
                    <a:pt x="7879932" y="4042351"/>
                    <a:pt x="7928791" y="4045034"/>
                    <a:pt x="7943149" y="4043063"/>
                  </a:cubicBezTo>
                  <a:cubicBezTo>
                    <a:pt x="7957507" y="4041092"/>
                    <a:pt x="8057590" y="4047132"/>
                    <a:pt x="8077621" y="4047470"/>
                  </a:cubicBezTo>
                  <a:lnTo>
                    <a:pt x="8008566" y="4045091"/>
                  </a:lnTo>
                  <a:lnTo>
                    <a:pt x="8125099" y="4047120"/>
                  </a:ln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자유형 40">
              <a:extLst>
                <a:ext uri="{FF2B5EF4-FFF2-40B4-BE49-F238E27FC236}">
                  <a16:creationId xmlns:a16="http://schemas.microsoft.com/office/drawing/2014/main" id="{25C8AB15-18DF-DCAE-CEC9-DA77C076B508}"/>
                </a:ext>
              </a:extLst>
            </p:cNvPr>
            <p:cNvSpPr/>
            <p:nvPr/>
          </p:nvSpPr>
          <p:spPr>
            <a:xfrm>
              <a:off x="2792735" y="4841389"/>
              <a:ext cx="961057" cy="475892"/>
            </a:xfrm>
            <a:custGeom>
              <a:avLst/>
              <a:gdLst>
                <a:gd name="connsiteX0" fmla="*/ 0 w 8238892"/>
                <a:gd name="connsiteY0" fmla="*/ 4033536 h 4048526"/>
                <a:gd name="connsiteX1" fmla="*/ 539646 w 8238892"/>
                <a:gd name="connsiteY1" fmla="*/ 4033536 h 4048526"/>
                <a:gd name="connsiteX2" fmla="*/ 989351 w 8238892"/>
                <a:gd name="connsiteY2" fmla="*/ 4048526 h 4048526"/>
                <a:gd name="connsiteX3" fmla="*/ 1409076 w 8238892"/>
                <a:gd name="connsiteY3" fmla="*/ 4048526 h 4048526"/>
                <a:gd name="connsiteX4" fmla="*/ 1648918 w 8238892"/>
                <a:gd name="connsiteY4" fmla="*/ 4033536 h 4048526"/>
                <a:gd name="connsiteX5" fmla="*/ 1723869 w 8238892"/>
                <a:gd name="connsiteY5" fmla="*/ 4033536 h 4048526"/>
                <a:gd name="connsiteX6" fmla="*/ 1843791 w 8238892"/>
                <a:gd name="connsiteY6" fmla="*/ 4033536 h 4048526"/>
                <a:gd name="connsiteX7" fmla="*/ 1963712 w 8238892"/>
                <a:gd name="connsiteY7" fmla="*/ 4033536 h 4048526"/>
                <a:gd name="connsiteX8" fmla="*/ 2068643 w 8238892"/>
                <a:gd name="connsiteY8" fmla="*/ 4018546 h 4048526"/>
                <a:gd name="connsiteX9" fmla="*/ 2158584 w 8238892"/>
                <a:gd name="connsiteY9" fmla="*/ 3988566 h 4048526"/>
                <a:gd name="connsiteX10" fmla="*/ 2233535 w 8238892"/>
                <a:gd name="connsiteY10" fmla="*/ 3958585 h 4048526"/>
                <a:gd name="connsiteX11" fmla="*/ 2293495 w 8238892"/>
                <a:gd name="connsiteY11" fmla="*/ 3928605 h 4048526"/>
                <a:gd name="connsiteX12" fmla="*/ 2353456 w 8238892"/>
                <a:gd name="connsiteY12" fmla="*/ 3913615 h 4048526"/>
                <a:gd name="connsiteX13" fmla="*/ 2428407 w 8238892"/>
                <a:gd name="connsiteY13" fmla="*/ 3868644 h 4048526"/>
                <a:gd name="connsiteX14" fmla="*/ 2503358 w 8238892"/>
                <a:gd name="connsiteY14" fmla="*/ 3823674 h 4048526"/>
                <a:gd name="connsiteX15" fmla="*/ 2563318 w 8238892"/>
                <a:gd name="connsiteY15" fmla="*/ 3778703 h 4048526"/>
                <a:gd name="connsiteX16" fmla="*/ 2638269 w 8238892"/>
                <a:gd name="connsiteY16" fmla="*/ 3688762 h 4048526"/>
                <a:gd name="connsiteX17" fmla="*/ 2683240 w 8238892"/>
                <a:gd name="connsiteY17" fmla="*/ 3643792 h 4048526"/>
                <a:gd name="connsiteX18" fmla="*/ 2758191 w 8238892"/>
                <a:gd name="connsiteY18" fmla="*/ 3508880 h 4048526"/>
                <a:gd name="connsiteX19" fmla="*/ 2833141 w 8238892"/>
                <a:gd name="connsiteY19" fmla="*/ 3433930 h 4048526"/>
                <a:gd name="connsiteX20" fmla="*/ 2908092 w 8238892"/>
                <a:gd name="connsiteY20" fmla="*/ 3254048 h 4048526"/>
                <a:gd name="connsiteX21" fmla="*/ 2983043 w 8238892"/>
                <a:gd name="connsiteY21" fmla="*/ 3104146 h 4048526"/>
                <a:gd name="connsiteX22" fmla="*/ 3043004 w 8238892"/>
                <a:gd name="connsiteY22" fmla="*/ 2939254 h 4048526"/>
                <a:gd name="connsiteX23" fmla="*/ 3117954 w 8238892"/>
                <a:gd name="connsiteY23" fmla="*/ 2744382 h 4048526"/>
                <a:gd name="connsiteX24" fmla="*/ 3192905 w 8238892"/>
                <a:gd name="connsiteY24" fmla="*/ 2534520 h 4048526"/>
                <a:gd name="connsiteX25" fmla="*/ 3252866 w 8238892"/>
                <a:gd name="connsiteY25" fmla="*/ 2324657 h 4048526"/>
                <a:gd name="connsiteX26" fmla="*/ 3342807 w 8238892"/>
                <a:gd name="connsiteY26" fmla="*/ 2084815 h 4048526"/>
                <a:gd name="connsiteX27" fmla="*/ 3357797 w 8238892"/>
                <a:gd name="connsiteY27" fmla="*/ 1934913 h 4048526"/>
                <a:gd name="connsiteX28" fmla="*/ 3387777 w 8238892"/>
                <a:gd name="connsiteY28" fmla="*/ 1859962 h 4048526"/>
                <a:gd name="connsiteX29" fmla="*/ 3477718 w 8238892"/>
                <a:gd name="connsiteY29" fmla="*/ 1575149 h 4048526"/>
                <a:gd name="connsiteX30" fmla="*/ 3522689 w 8238892"/>
                <a:gd name="connsiteY30" fmla="*/ 1380277 h 4048526"/>
                <a:gd name="connsiteX31" fmla="*/ 3582650 w 8238892"/>
                <a:gd name="connsiteY31" fmla="*/ 1140434 h 4048526"/>
                <a:gd name="connsiteX32" fmla="*/ 3672591 w 8238892"/>
                <a:gd name="connsiteY32" fmla="*/ 885602 h 4048526"/>
                <a:gd name="connsiteX33" fmla="*/ 3732551 w 8238892"/>
                <a:gd name="connsiteY33" fmla="*/ 690730 h 4048526"/>
                <a:gd name="connsiteX34" fmla="*/ 3807502 w 8238892"/>
                <a:gd name="connsiteY34" fmla="*/ 480867 h 4048526"/>
                <a:gd name="connsiteX35" fmla="*/ 3867463 w 8238892"/>
                <a:gd name="connsiteY35" fmla="*/ 330966 h 4048526"/>
                <a:gd name="connsiteX36" fmla="*/ 3942413 w 8238892"/>
                <a:gd name="connsiteY36" fmla="*/ 211044 h 4048526"/>
                <a:gd name="connsiteX37" fmla="*/ 3987384 w 8238892"/>
                <a:gd name="connsiteY37" fmla="*/ 106113 h 4048526"/>
                <a:gd name="connsiteX38" fmla="*/ 4062335 w 8238892"/>
                <a:gd name="connsiteY38" fmla="*/ 16172 h 4048526"/>
                <a:gd name="connsiteX39" fmla="*/ 4152276 w 8238892"/>
                <a:gd name="connsiteY39" fmla="*/ 1182 h 4048526"/>
                <a:gd name="connsiteX40" fmla="*/ 4227227 w 8238892"/>
                <a:gd name="connsiteY40" fmla="*/ 31162 h 4048526"/>
                <a:gd name="connsiteX41" fmla="*/ 4257207 w 8238892"/>
                <a:gd name="connsiteY41" fmla="*/ 91123 h 4048526"/>
                <a:gd name="connsiteX42" fmla="*/ 4332158 w 8238892"/>
                <a:gd name="connsiteY42" fmla="*/ 196054 h 4048526"/>
                <a:gd name="connsiteX43" fmla="*/ 4422099 w 8238892"/>
                <a:gd name="connsiteY43" fmla="*/ 330966 h 4048526"/>
                <a:gd name="connsiteX44" fmla="*/ 4497050 w 8238892"/>
                <a:gd name="connsiteY44" fmla="*/ 480867 h 4048526"/>
                <a:gd name="connsiteX45" fmla="*/ 4542020 w 8238892"/>
                <a:gd name="connsiteY45" fmla="*/ 675739 h 4048526"/>
                <a:gd name="connsiteX46" fmla="*/ 4601981 w 8238892"/>
                <a:gd name="connsiteY46" fmla="*/ 885602 h 4048526"/>
                <a:gd name="connsiteX47" fmla="*/ 4691922 w 8238892"/>
                <a:gd name="connsiteY47" fmla="*/ 1095464 h 4048526"/>
                <a:gd name="connsiteX48" fmla="*/ 4766873 w 8238892"/>
                <a:gd name="connsiteY48" fmla="*/ 1335307 h 4048526"/>
                <a:gd name="connsiteX49" fmla="*/ 4811843 w 8238892"/>
                <a:gd name="connsiteY49" fmla="*/ 1575149 h 4048526"/>
                <a:gd name="connsiteX50" fmla="*/ 4916774 w 8238892"/>
                <a:gd name="connsiteY50" fmla="*/ 1829982 h 4048526"/>
                <a:gd name="connsiteX51" fmla="*/ 4976735 w 8238892"/>
                <a:gd name="connsiteY51" fmla="*/ 2099805 h 4048526"/>
                <a:gd name="connsiteX52" fmla="*/ 5006715 w 8238892"/>
                <a:gd name="connsiteY52" fmla="*/ 2279687 h 4048526"/>
                <a:gd name="connsiteX53" fmla="*/ 5096656 w 8238892"/>
                <a:gd name="connsiteY53" fmla="*/ 2534520 h 4048526"/>
                <a:gd name="connsiteX54" fmla="*/ 5171607 w 8238892"/>
                <a:gd name="connsiteY54" fmla="*/ 2714402 h 4048526"/>
                <a:gd name="connsiteX55" fmla="*/ 5261548 w 8238892"/>
                <a:gd name="connsiteY55" fmla="*/ 2909274 h 4048526"/>
                <a:gd name="connsiteX56" fmla="*/ 5306518 w 8238892"/>
                <a:gd name="connsiteY56" fmla="*/ 3059175 h 4048526"/>
                <a:gd name="connsiteX57" fmla="*/ 5366479 w 8238892"/>
                <a:gd name="connsiteY57" fmla="*/ 3239057 h 4048526"/>
                <a:gd name="connsiteX58" fmla="*/ 5456420 w 8238892"/>
                <a:gd name="connsiteY58" fmla="*/ 3358979 h 4048526"/>
                <a:gd name="connsiteX59" fmla="*/ 5531371 w 8238892"/>
                <a:gd name="connsiteY59" fmla="*/ 3478900 h 4048526"/>
                <a:gd name="connsiteX60" fmla="*/ 5576341 w 8238892"/>
                <a:gd name="connsiteY60" fmla="*/ 3568841 h 4048526"/>
                <a:gd name="connsiteX61" fmla="*/ 5681273 w 8238892"/>
                <a:gd name="connsiteY61" fmla="*/ 3688762 h 4048526"/>
                <a:gd name="connsiteX62" fmla="*/ 5726243 w 8238892"/>
                <a:gd name="connsiteY62" fmla="*/ 3748723 h 4048526"/>
                <a:gd name="connsiteX63" fmla="*/ 5786204 w 8238892"/>
                <a:gd name="connsiteY63" fmla="*/ 3793693 h 4048526"/>
                <a:gd name="connsiteX64" fmla="*/ 5861154 w 8238892"/>
                <a:gd name="connsiteY64" fmla="*/ 3838664 h 4048526"/>
                <a:gd name="connsiteX65" fmla="*/ 5921115 w 8238892"/>
                <a:gd name="connsiteY65" fmla="*/ 3868644 h 4048526"/>
                <a:gd name="connsiteX66" fmla="*/ 5996066 w 8238892"/>
                <a:gd name="connsiteY66" fmla="*/ 3928605 h 4048526"/>
                <a:gd name="connsiteX67" fmla="*/ 6056027 w 8238892"/>
                <a:gd name="connsiteY67" fmla="*/ 3958585 h 4048526"/>
                <a:gd name="connsiteX68" fmla="*/ 6115987 w 8238892"/>
                <a:gd name="connsiteY68" fmla="*/ 3943595 h 4048526"/>
                <a:gd name="connsiteX69" fmla="*/ 6220918 w 8238892"/>
                <a:gd name="connsiteY69" fmla="*/ 3973575 h 4048526"/>
                <a:gd name="connsiteX70" fmla="*/ 6310859 w 8238892"/>
                <a:gd name="connsiteY70" fmla="*/ 3988566 h 4048526"/>
                <a:gd name="connsiteX71" fmla="*/ 6520722 w 8238892"/>
                <a:gd name="connsiteY71" fmla="*/ 4018546 h 4048526"/>
                <a:gd name="connsiteX72" fmla="*/ 6730584 w 8238892"/>
                <a:gd name="connsiteY72" fmla="*/ 4033536 h 4048526"/>
                <a:gd name="connsiteX73" fmla="*/ 6955436 w 8238892"/>
                <a:gd name="connsiteY73" fmla="*/ 4033536 h 4048526"/>
                <a:gd name="connsiteX74" fmla="*/ 7210269 w 8238892"/>
                <a:gd name="connsiteY74" fmla="*/ 4018546 h 4048526"/>
                <a:gd name="connsiteX75" fmla="*/ 7420132 w 8238892"/>
                <a:gd name="connsiteY75" fmla="*/ 4033536 h 4048526"/>
                <a:gd name="connsiteX76" fmla="*/ 7659974 w 8238892"/>
                <a:gd name="connsiteY76" fmla="*/ 4033536 h 4048526"/>
                <a:gd name="connsiteX77" fmla="*/ 7854846 w 8238892"/>
                <a:gd name="connsiteY77" fmla="*/ 4033536 h 4048526"/>
                <a:gd name="connsiteX78" fmla="*/ 8064709 w 8238892"/>
                <a:gd name="connsiteY78" fmla="*/ 4018546 h 4048526"/>
                <a:gd name="connsiteX79" fmla="*/ 8229600 w 8238892"/>
                <a:gd name="connsiteY79" fmla="*/ 3973575 h 4048526"/>
                <a:gd name="connsiteX80" fmla="*/ 8214610 w 8238892"/>
                <a:gd name="connsiteY80" fmla="*/ 4033536 h 4048526"/>
                <a:gd name="connsiteX81" fmla="*/ 8184630 w 8238892"/>
                <a:gd name="connsiteY81" fmla="*/ 4018546 h 4048526"/>
                <a:gd name="connsiteX0" fmla="*/ 0 w 8271749"/>
                <a:gd name="connsiteY0" fmla="*/ 4033536 h 4048526"/>
                <a:gd name="connsiteX1" fmla="*/ 539646 w 8271749"/>
                <a:gd name="connsiteY1" fmla="*/ 4033536 h 4048526"/>
                <a:gd name="connsiteX2" fmla="*/ 989351 w 8271749"/>
                <a:gd name="connsiteY2" fmla="*/ 4048526 h 4048526"/>
                <a:gd name="connsiteX3" fmla="*/ 1409076 w 8271749"/>
                <a:gd name="connsiteY3" fmla="*/ 4048526 h 4048526"/>
                <a:gd name="connsiteX4" fmla="*/ 1648918 w 8271749"/>
                <a:gd name="connsiteY4" fmla="*/ 4033536 h 4048526"/>
                <a:gd name="connsiteX5" fmla="*/ 1723869 w 8271749"/>
                <a:gd name="connsiteY5" fmla="*/ 4033536 h 4048526"/>
                <a:gd name="connsiteX6" fmla="*/ 1843791 w 8271749"/>
                <a:gd name="connsiteY6" fmla="*/ 4033536 h 4048526"/>
                <a:gd name="connsiteX7" fmla="*/ 1963712 w 8271749"/>
                <a:gd name="connsiteY7" fmla="*/ 4033536 h 4048526"/>
                <a:gd name="connsiteX8" fmla="*/ 2068643 w 8271749"/>
                <a:gd name="connsiteY8" fmla="*/ 4018546 h 4048526"/>
                <a:gd name="connsiteX9" fmla="*/ 2158584 w 8271749"/>
                <a:gd name="connsiteY9" fmla="*/ 3988566 h 4048526"/>
                <a:gd name="connsiteX10" fmla="*/ 2233535 w 8271749"/>
                <a:gd name="connsiteY10" fmla="*/ 3958585 h 4048526"/>
                <a:gd name="connsiteX11" fmla="*/ 2293495 w 8271749"/>
                <a:gd name="connsiteY11" fmla="*/ 3928605 h 4048526"/>
                <a:gd name="connsiteX12" fmla="*/ 2353456 w 8271749"/>
                <a:gd name="connsiteY12" fmla="*/ 3913615 h 4048526"/>
                <a:gd name="connsiteX13" fmla="*/ 2428407 w 8271749"/>
                <a:gd name="connsiteY13" fmla="*/ 3868644 h 4048526"/>
                <a:gd name="connsiteX14" fmla="*/ 2503358 w 8271749"/>
                <a:gd name="connsiteY14" fmla="*/ 3823674 h 4048526"/>
                <a:gd name="connsiteX15" fmla="*/ 2563318 w 8271749"/>
                <a:gd name="connsiteY15" fmla="*/ 3778703 h 4048526"/>
                <a:gd name="connsiteX16" fmla="*/ 2638269 w 8271749"/>
                <a:gd name="connsiteY16" fmla="*/ 3688762 h 4048526"/>
                <a:gd name="connsiteX17" fmla="*/ 2683240 w 8271749"/>
                <a:gd name="connsiteY17" fmla="*/ 3643792 h 4048526"/>
                <a:gd name="connsiteX18" fmla="*/ 2758191 w 8271749"/>
                <a:gd name="connsiteY18" fmla="*/ 3508880 h 4048526"/>
                <a:gd name="connsiteX19" fmla="*/ 2833141 w 8271749"/>
                <a:gd name="connsiteY19" fmla="*/ 3433930 h 4048526"/>
                <a:gd name="connsiteX20" fmla="*/ 2908092 w 8271749"/>
                <a:gd name="connsiteY20" fmla="*/ 3254048 h 4048526"/>
                <a:gd name="connsiteX21" fmla="*/ 2983043 w 8271749"/>
                <a:gd name="connsiteY21" fmla="*/ 3104146 h 4048526"/>
                <a:gd name="connsiteX22" fmla="*/ 3043004 w 8271749"/>
                <a:gd name="connsiteY22" fmla="*/ 2939254 h 4048526"/>
                <a:gd name="connsiteX23" fmla="*/ 3117954 w 8271749"/>
                <a:gd name="connsiteY23" fmla="*/ 2744382 h 4048526"/>
                <a:gd name="connsiteX24" fmla="*/ 3192905 w 8271749"/>
                <a:gd name="connsiteY24" fmla="*/ 2534520 h 4048526"/>
                <a:gd name="connsiteX25" fmla="*/ 3252866 w 8271749"/>
                <a:gd name="connsiteY25" fmla="*/ 2324657 h 4048526"/>
                <a:gd name="connsiteX26" fmla="*/ 3342807 w 8271749"/>
                <a:gd name="connsiteY26" fmla="*/ 2084815 h 4048526"/>
                <a:gd name="connsiteX27" fmla="*/ 3357797 w 8271749"/>
                <a:gd name="connsiteY27" fmla="*/ 1934913 h 4048526"/>
                <a:gd name="connsiteX28" fmla="*/ 3387777 w 8271749"/>
                <a:gd name="connsiteY28" fmla="*/ 1859962 h 4048526"/>
                <a:gd name="connsiteX29" fmla="*/ 3477718 w 8271749"/>
                <a:gd name="connsiteY29" fmla="*/ 1575149 h 4048526"/>
                <a:gd name="connsiteX30" fmla="*/ 3522689 w 8271749"/>
                <a:gd name="connsiteY30" fmla="*/ 1380277 h 4048526"/>
                <a:gd name="connsiteX31" fmla="*/ 3582650 w 8271749"/>
                <a:gd name="connsiteY31" fmla="*/ 1140434 h 4048526"/>
                <a:gd name="connsiteX32" fmla="*/ 3672591 w 8271749"/>
                <a:gd name="connsiteY32" fmla="*/ 885602 h 4048526"/>
                <a:gd name="connsiteX33" fmla="*/ 3732551 w 8271749"/>
                <a:gd name="connsiteY33" fmla="*/ 690730 h 4048526"/>
                <a:gd name="connsiteX34" fmla="*/ 3807502 w 8271749"/>
                <a:gd name="connsiteY34" fmla="*/ 480867 h 4048526"/>
                <a:gd name="connsiteX35" fmla="*/ 3867463 w 8271749"/>
                <a:gd name="connsiteY35" fmla="*/ 330966 h 4048526"/>
                <a:gd name="connsiteX36" fmla="*/ 3942413 w 8271749"/>
                <a:gd name="connsiteY36" fmla="*/ 211044 h 4048526"/>
                <a:gd name="connsiteX37" fmla="*/ 3987384 w 8271749"/>
                <a:gd name="connsiteY37" fmla="*/ 106113 h 4048526"/>
                <a:gd name="connsiteX38" fmla="*/ 4062335 w 8271749"/>
                <a:gd name="connsiteY38" fmla="*/ 16172 h 4048526"/>
                <a:gd name="connsiteX39" fmla="*/ 4152276 w 8271749"/>
                <a:gd name="connsiteY39" fmla="*/ 1182 h 4048526"/>
                <a:gd name="connsiteX40" fmla="*/ 4227227 w 8271749"/>
                <a:gd name="connsiteY40" fmla="*/ 31162 h 4048526"/>
                <a:gd name="connsiteX41" fmla="*/ 4257207 w 8271749"/>
                <a:gd name="connsiteY41" fmla="*/ 91123 h 4048526"/>
                <a:gd name="connsiteX42" fmla="*/ 4332158 w 8271749"/>
                <a:gd name="connsiteY42" fmla="*/ 196054 h 4048526"/>
                <a:gd name="connsiteX43" fmla="*/ 4422099 w 8271749"/>
                <a:gd name="connsiteY43" fmla="*/ 330966 h 4048526"/>
                <a:gd name="connsiteX44" fmla="*/ 4497050 w 8271749"/>
                <a:gd name="connsiteY44" fmla="*/ 480867 h 4048526"/>
                <a:gd name="connsiteX45" fmla="*/ 4542020 w 8271749"/>
                <a:gd name="connsiteY45" fmla="*/ 675739 h 4048526"/>
                <a:gd name="connsiteX46" fmla="*/ 4601981 w 8271749"/>
                <a:gd name="connsiteY46" fmla="*/ 885602 h 4048526"/>
                <a:gd name="connsiteX47" fmla="*/ 4691922 w 8271749"/>
                <a:gd name="connsiteY47" fmla="*/ 1095464 h 4048526"/>
                <a:gd name="connsiteX48" fmla="*/ 4766873 w 8271749"/>
                <a:gd name="connsiteY48" fmla="*/ 1335307 h 4048526"/>
                <a:gd name="connsiteX49" fmla="*/ 4811843 w 8271749"/>
                <a:gd name="connsiteY49" fmla="*/ 1575149 h 4048526"/>
                <a:gd name="connsiteX50" fmla="*/ 4916774 w 8271749"/>
                <a:gd name="connsiteY50" fmla="*/ 1829982 h 4048526"/>
                <a:gd name="connsiteX51" fmla="*/ 4976735 w 8271749"/>
                <a:gd name="connsiteY51" fmla="*/ 2099805 h 4048526"/>
                <a:gd name="connsiteX52" fmla="*/ 5006715 w 8271749"/>
                <a:gd name="connsiteY52" fmla="*/ 2279687 h 4048526"/>
                <a:gd name="connsiteX53" fmla="*/ 5096656 w 8271749"/>
                <a:gd name="connsiteY53" fmla="*/ 2534520 h 4048526"/>
                <a:gd name="connsiteX54" fmla="*/ 5171607 w 8271749"/>
                <a:gd name="connsiteY54" fmla="*/ 2714402 h 4048526"/>
                <a:gd name="connsiteX55" fmla="*/ 5261548 w 8271749"/>
                <a:gd name="connsiteY55" fmla="*/ 2909274 h 4048526"/>
                <a:gd name="connsiteX56" fmla="*/ 5306518 w 8271749"/>
                <a:gd name="connsiteY56" fmla="*/ 3059175 h 4048526"/>
                <a:gd name="connsiteX57" fmla="*/ 5366479 w 8271749"/>
                <a:gd name="connsiteY57" fmla="*/ 3239057 h 4048526"/>
                <a:gd name="connsiteX58" fmla="*/ 5456420 w 8271749"/>
                <a:gd name="connsiteY58" fmla="*/ 3358979 h 4048526"/>
                <a:gd name="connsiteX59" fmla="*/ 5531371 w 8271749"/>
                <a:gd name="connsiteY59" fmla="*/ 3478900 h 4048526"/>
                <a:gd name="connsiteX60" fmla="*/ 5576341 w 8271749"/>
                <a:gd name="connsiteY60" fmla="*/ 3568841 h 4048526"/>
                <a:gd name="connsiteX61" fmla="*/ 5681273 w 8271749"/>
                <a:gd name="connsiteY61" fmla="*/ 3688762 h 4048526"/>
                <a:gd name="connsiteX62" fmla="*/ 5726243 w 8271749"/>
                <a:gd name="connsiteY62" fmla="*/ 3748723 h 4048526"/>
                <a:gd name="connsiteX63" fmla="*/ 5786204 w 8271749"/>
                <a:gd name="connsiteY63" fmla="*/ 3793693 h 4048526"/>
                <a:gd name="connsiteX64" fmla="*/ 5861154 w 8271749"/>
                <a:gd name="connsiteY64" fmla="*/ 3838664 h 4048526"/>
                <a:gd name="connsiteX65" fmla="*/ 5921115 w 8271749"/>
                <a:gd name="connsiteY65" fmla="*/ 3868644 h 4048526"/>
                <a:gd name="connsiteX66" fmla="*/ 5996066 w 8271749"/>
                <a:gd name="connsiteY66" fmla="*/ 3928605 h 4048526"/>
                <a:gd name="connsiteX67" fmla="*/ 6056027 w 8271749"/>
                <a:gd name="connsiteY67" fmla="*/ 3958585 h 4048526"/>
                <a:gd name="connsiteX68" fmla="*/ 6115987 w 8271749"/>
                <a:gd name="connsiteY68" fmla="*/ 3943595 h 4048526"/>
                <a:gd name="connsiteX69" fmla="*/ 6220918 w 8271749"/>
                <a:gd name="connsiteY69" fmla="*/ 3973575 h 4048526"/>
                <a:gd name="connsiteX70" fmla="*/ 6310859 w 8271749"/>
                <a:gd name="connsiteY70" fmla="*/ 3988566 h 4048526"/>
                <a:gd name="connsiteX71" fmla="*/ 6520722 w 8271749"/>
                <a:gd name="connsiteY71" fmla="*/ 4018546 h 4048526"/>
                <a:gd name="connsiteX72" fmla="*/ 6730584 w 8271749"/>
                <a:gd name="connsiteY72" fmla="*/ 4033536 h 4048526"/>
                <a:gd name="connsiteX73" fmla="*/ 6955436 w 8271749"/>
                <a:gd name="connsiteY73" fmla="*/ 4033536 h 4048526"/>
                <a:gd name="connsiteX74" fmla="*/ 7210269 w 8271749"/>
                <a:gd name="connsiteY74" fmla="*/ 4018546 h 4048526"/>
                <a:gd name="connsiteX75" fmla="*/ 7420132 w 8271749"/>
                <a:gd name="connsiteY75" fmla="*/ 4033536 h 4048526"/>
                <a:gd name="connsiteX76" fmla="*/ 7659974 w 8271749"/>
                <a:gd name="connsiteY76" fmla="*/ 4033536 h 4048526"/>
                <a:gd name="connsiteX77" fmla="*/ 7854846 w 8271749"/>
                <a:gd name="connsiteY77" fmla="*/ 4033536 h 4048526"/>
                <a:gd name="connsiteX78" fmla="*/ 8064709 w 8271749"/>
                <a:gd name="connsiteY78" fmla="*/ 4018546 h 4048526"/>
                <a:gd name="connsiteX79" fmla="*/ 8229600 w 8271749"/>
                <a:gd name="connsiteY79" fmla="*/ 3973575 h 4048526"/>
                <a:gd name="connsiteX80" fmla="*/ 8214610 w 8271749"/>
                <a:gd name="connsiteY80" fmla="*/ 4033536 h 4048526"/>
                <a:gd name="connsiteX81" fmla="*/ 8270355 w 8271749"/>
                <a:gd name="connsiteY81" fmla="*/ 4018546 h 4048526"/>
                <a:gd name="connsiteX0" fmla="*/ 0 w 8347275"/>
                <a:gd name="connsiteY0" fmla="*/ 4033536 h 4048526"/>
                <a:gd name="connsiteX1" fmla="*/ 539646 w 8347275"/>
                <a:gd name="connsiteY1" fmla="*/ 4033536 h 4048526"/>
                <a:gd name="connsiteX2" fmla="*/ 989351 w 8347275"/>
                <a:gd name="connsiteY2" fmla="*/ 4048526 h 4048526"/>
                <a:gd name="connsiteX3" fmla="*/ 1409076 w 8347275"/>
                <a:gd name="connsiteY3" fmla="*/ 4048526 h 4048526"/>
                <a:gd name="connsiteX4" fmla="*/ 1648918 w 8347275"/>
                <a:gd name="connsiteY4" fmla="*/ 4033536 h 4048526"/>
                <a:gd name="connsiteX5" fmla="*/ 1723869 w 8347275"/>
                <a:gd name="connsiteY5" fmla="*/ 4033536 h 4048526"/>
                <a:gd name="connsiteX6" fmla="*/ 1843791 w 8347275"/>
                <a:gd name="connsiteY6" fmla="*/ 4033536 h 4048526"/>
                <a:gd name="connsiteX7" fmla="*/ 1963712 w 8347275"/>
                <a:gd name="connsiteY7" fmla="*/ 4033536 h 4048526"/>
                <a:gd name="connsiteX8" fmla="*/ 2068643 w 8347275"/>
                <a:gd name="connsiteY8" fmla="*/ 4018546 h 4048526"/>
                <a:gd name="connsiteX9" fmla="*/ 2158584 w 8347275"/>
                <a:gd name="connsiteY9" fmla="*/ 3988566 h 4048526"/>
                <a:gd name="connsiteX10" fmla="*/ 2233535 w 8347275"/>
                <a:gd name="connsiteY10" fmla="*/ 3958585 h 4048526"/>
                <a:gd name="connsiteX11" fmla="*/ 2293495 w 8347275"/>
                <a:gd name="connsiteY11" fmla="*/ 3928605 h 4048526"/>
                <a:gd name="connsiteX12" fmla="*/ 2353456 w 8347275"/>
                <a:gd name="connsiteY12" fmla="*/ 3913615 h 4048526"/>
                <a:gd name="connsiteX13" fmla="*/ 2428407 w 8347275"/>
                <a:gd name="connsiteY13" fmla="*/ 3868644 h 4048526"/>
                <a:gd name="connsiteX14" fmla="*/ 2503358 w 8347275"/>
                <a:gd name="connsiteY14" fmla="*/ 3823674 h 4048526"/>
                <a:gd name="connsiteX15" fmla="*/ 2563318 w 8347275"/>
                <a:gd name="connsiteY15" fmla="*/ 3778703 h 4048526"/>
                <a:gd name="connsiteX16" fmla="*/ 2638269 w 8347275"/>
                <a:gd name="connsiteY16" fmla="*/ 3688762 h 4048526"/>
                <a:gd name="connsiteX17" fmla="*/ 2683240 w 8347275"/>
                <a:gd name="connsiteY17" fmla="*/ 3643792 h 4048526"/>
                <a:gd name="connsiteX18" fmla="*/ 2758191 w 8347275"/>
                <a:gd name="connsiteY18" fmla="*/ 3508880 h 4048526"/>
                <a:gd name="connsiteX19" fmla="*/ 2833141 w 8347275"/>
                <a:gd name="connsiteY19" fmla="*/ 3433930 h 4048526"/>
                <a:gd name="connsiteX20" fmla="*/ 2908092 w 8347275"/>
                <a:gd name="connsiteY20" fmla="*/ 3254048 h 4048526"/>
                <a:gd name="connsiteX21" fmla="*/ 2983043 w 8347275"/>
                <a:gd name="connsiteY21" fmla="*/ 3104146 h 4048526"/>
                <a:gd name="connsiteX22" fmla="*/ 3043004 w 8347275"/>
                <a:gd name="connsiteY22" fmla="*/ 2939254 h 4048526"/>
                <a:gd name="connsiteX23" fmla="*/ 3117954 w 8347275"/>
                <a:gd name="connsiteY23" fmla="*/ 2744382 h 4048526"/>
                <a:gd name="connsiteX24" fmla="*/ 3192905 w 8347275"/>
                <a:gd name="connsiteY24" fmla="*/ 2534520 h 4048526"/>
                <a:gd name="connsiteX25" fmla="*/ 3252866 w 8347275"/>
                <a:gd name="connsiteY25" fmla="*/ 2324657 h 4048526"/>
                <a:gd name="connsiteX26" fmla="*/ 3342807 w 8347275"/>
                <a:gd name="connsiteY26" fmla="*/ 2084815 h 4048526"/>
                <a:gd name="connsiteX27" fmla="*/ 3357797 w 8347275"/>
                <a:gd name="connsiteY27" fmla="*/ 1934913 h 4048526"/>
                <a:gd name="connsiteX28" fmla="*/ 3387777 w 8347275"/>
                <a:gd name="connsiteY28" fmla="*/ 1859962 h 4048526"/>
                <a:gd name="connsiteX29" fmla="*/ 3477718 w 8347275"/>
                <a:gd name="connsiteY29" fmla="*/ 1575149 h 4048526"/>
                <a:gd name="connsiteX30" fmla="*/ 3522689 w 8347275"/>
                <a:gd name="connsiteY30" fmla="*/ 1380277 h 4048526"/>
                <a:gd name="connsiteX31" fmla="*/ 3582650 w 8347275"/>
                <a:gd name="connsiteY31" fmla="*/ 1140434 h 4048526"/>
                <a:gd name="connsiteX32" fmla="*/ 3672591 w 8347275"/>
                <a:gd name="connsiteY32" fmla="*/ 885602 h 4048526"/>
                <a:gd name="connsiteX33" fmla="*/ 3732551 w 8347275"/>
                <a:gd name="connsiteY33" fmla="*/ 690730 h 4048526"/>
                <a:gd name="connsiteX34" fmla="*/ 3807502 w 8347275"/>
                <a:gd name="connsiteY34" fmla="*/ 480867 h 4048526"/>
                <a:gd name="connsiteX35" fmla="*/ 3867463 w 8347275"/>
                <a:gd name="connsiteY35" fmla="*/ 330966 h 4048526"/>
                <a:gd name="connsiteX36" fmla="*/ 3942413 w 8347275"/>
                <a:gd name="connsiteY36" fmla="*/ 211044 h 4048526"/>
                <a:gd name="connsiteX37" fmla="*/ 3987384 w 8347275"/>
                <a:gd name="connsiteY37" fmla="*/ 106113 h 4048526"/>
                <a:gd name="connsiteX38" fmla="*/ 4062335 w 8347275"/>
                <a:gd name="connsiteY38" fmla="*/ 16172 h 4048526"/>
                <a:gd name="connsiteX39" fmla="*/ 4152276 w 8347275"/>
                <a:gd name="connsiteY39" fmla="*/ 1182 h 4048526"/>
                <a:gd name="connsiteX40" fmla="*/ 4227227 w 8347275"/>
                <a:gd name="connsiteY40" fmla="*/ 31162 h 4048526"/>
                <a:gd name="connsiteX41" fmla="*/ 4257207 w 8347275"/>
                <a:gd name="connsiteY41" fmla="*/ 91123 h 4048526"/>
                <a:gd name="connsiteX42" fmla="*/ 4332158 w 8347275"/>
                <a:gd name="connsiteY42" fmla="*/ 196054 h 4048526"/>
                <a:gd name="connsiteX43" fmla="*/ 4422099 w 8347275"/>
                <a:gd name="connsiteY43" fmla="*/ 330966 h 4048526"/>
                <a:gd name="connsiteX44" fmla="*/ 4497050 w 8347275"/>
                <a:gd name="connsiteY44" fmla="*/ 480867 h 4048526"/>
                <a:gd name="connsiteX45" fmla="*/ 4542020 w 8347275"/>
                <a:gd name="connsiteY45" fmla="*/ 675739 h 4048526"/>
                <a:gd name="connsiteX46" fmla="*/ 4601981 w 8347275"/>
                <a:gd name="connsiteY46" fmla="*/ 885602 h 4048526"/>
                <a:gd name="connsiteX47" fmla="*/ 4691922 w 8347275"/>
                <a:gd name="connsiteY47" fmla="*/ 1095464 h 4048526"/>
                <a:gd name="connsiteX48" fmla="*/ 4766873 w 8347275"/>
                <a:gd name="connsiteY48" fmla="*/ 1335307 h 4048526"/>
                <a:gd name="connsiteX49" fmla="*/ 4811843 w 8347275"/>
                <a:gd name="connsiteY49" fmla="*/ 1575149 h 4048526"/>
                <a:gd name="connsiteX50" fmla="*/ 4916774 w 8347275"/>
                <a:gd name="connsiteY50" fmla="*/ 1829982 h 4048526"/>
                <a:gd name="connsiteX51" fmla="*/ 4976735 w 8347275"/>
                <a:gd name="connsiteY51" fmla="*/ 2099805 h 4048526"/>
                <a:gd name="connsiteX52" fmla="*/ 5006715 w 8347275"/>
                <a:gd name="connsiteY52" fmla="*/ 2279687 h 4048526"/>
                <a:gd name="connsiteX53" fmla="*/ 5096656 w 8347275"/>
                <a:gd name="connsiteY53" fmla="*/ 2534520 h 4048526"/>
                <a:gd name="connsiteX54" fmla="*/ 5171607 w 8347275"/>
                <a:gd name="connsiteY54" fmla="*/ 2714402 h 4048526"/>
                <a:gd name="connsiteX55" fmla="*/ 5261548 w 8347275"/>
                <a:gd name="connsiteY55" fmla="*/ 2909274 h 4048526"/>
                <a:gd name="connsiteX56" fmla="*/ 5306518 w 8347275"/>
                <a:gd name="connsiteY56" fmla="*/ 3059175 h 4048526"/>
                <a:gd name="connsiteX57" fmla="*/ 5366479 w 8347275"/>
                <a:gd name="connsiteY57" fmla="*/ 3239057 h 4048526"/>
                <a:gd name="connsiteX58" fmla="*/ 5456420 w 8347275"/>
                <a:gd name="connsiteY58" fmla="*/ 3358979 h 4048526"/>
                <a:gd name="connsiteX59" fmla="*/ 5531371 w 8347275"/>
                <a:gd name="connsiteY59" fmla="*/ 3478900 h 4048526"/>
                <a:gd name="connsiteX60" fmla="*/ 5576341 w 8347275"/>
                <a:gd name="connsiteY60" fmla="*/ 3568841 h 4048526"/>
                <a:gd name="connsiteX61" fmla="*/ 5681273 w 8347275"/>
                <a:gd name="connsiteY61" fmla="*/ 3688762 h 4048526"/>
                <a:gd name="connsiteX62" fmla="*/ 5726243 w 8347275"/>
                <a:gd name="connsiteY62" fmla="*/ 3748723 h 4048526"/>
                <a:gd name="connsiteX63" fmla="*/ 5786204 w 8347275"/>
                <a:gd name="connsiteY63" fmla="*/ 3793693 h 4048526"/>
                <a:gd name="connsiteX64" fmla="*/ 5861154 w 8347275"/>
                <a:gd name="connsiteY64" fmla="*/ 3838664 h 4048526"/>
                <a:gd name="connsiteX65" fmla="*/ 5921115 w 8347275"/>
                <a:gd name="connsiteY65" fmla="*/ 3868644 h 4048526"/>
                <a:gd name="connsiteX66" fmla="*/ 5996066 w 8347275"/>
                <a:gd name="connsiteY66" fmla="*/ 3928605 h 4048526"/>
                <a:gd name="connsiteX67" fmla="*/ 6056027 w 8347275"/>
                <a:gd name="connsiteY67" fmla="*/ 3958585 h 4048526"/>
                <a:gd name="connsiteX68" fmla="*/ 6115987 w 8347275"/>
                <a:gd name="connsiteY68" fmla="*/ 3943595 h 4048526"/>
                <a:gd name="connsiteX69" fmla="*/ 6220918 w 8347275"/>
                <a:gd name="connsiteY69" fmla="*/ 3973575 h 4048526"/>
                <a:gd name="connsiteX70" fmla="*/ 6310859 w 8347275"/>
                <a:gd name="connsiteY70" fmla="*/ 3988566 h 4048526"/>
                <a:gd name="connsiteX71" fmla="*/ 6520722 w 8347275"/>
                <a:gd name="connsiteY71" fmla="*/ 4018546 h 4048526"/>
                <a:gd name="connsiteX72" fmla="*/ 6730584 w 8347275"/>
                <a:gd name="connsiteY72" fmla="*/ 4033536 h 4048526"/>
                <a:gd name="connsiteX73" fmla="*/ 6955436 w 8347275"/>
                <a:gd name="connsiteY73" fmla="*/ 4033536 h 4048526"/>
                <a:gd name="connsiteX74" fmla="*/ 7210269 w 8347275"/>
                <a:gd name="connsiteY74" fmla="*/ 4018546 h 4048526"/>
                <a:gd name="connsiteX75" fmla="*/ 7420132 w 8347275"/>
                <a:gd name="connsiteY75" fmla="*/ 4033536 h 4048526"/>
                <a:gd name="connsiteX76" fmla="*/ 7659974 w 8347275"/>
                <a:gd name="connsiteY76" fmla="*/ 4033536 h 4048526"/>
                <a:gd name="connsiteX77" fmla="*/ 7854846 w 8347275"/>
                <a:gd name="connsiteY77" fmla="*/ 4033536 h 4048526"/>
                <a:gd name="connsiteX78" fmla="*/ 8064709 w 8347275"/>
                <a:gd name="connsiteY78" fmla="*/ 4018546 h 4048526"/>
                <a:gd name="connsiteX79" fmla="*/ 8229600 w 8347275"/>
                <a:gd name="connsiteY79" fmla="*/ 3973575 h 4048526"/>
                <a:gd name="connsiteX80" fmla="*/ 8214610 w 8347275"/>
                <a:gd name="connsiteY80" fmla="*/ 4033536 h 4048526"/>
                <a:gd name="connsiteX81" fmla="*/ 8346555 w 8347275"/>
                <a:gd name="connsiteY81" fmla="*/ 3999496 h 4048526"/>
                <a:gd name="connsiteX0" fmla="*/ 0 w 8347682"/>
                <a:gd name="connsiteY0" fmla="*/ 4033536 h 4048526"/>
                <a:gd name="connsiteX1" fmla="*/ 539646 w 8347682"/>
                <a:gd name="connsiteY1" fmla="*/ 4033536 h 4048526"/>
                <a:gd name="connsiteX2" fmla="*/ 989351 w 8347682"/>
                <a:gd name="connsiteY2" fmla="*/ 4048526 h 4048526"/>
                <a:gd name="connsiteX3" fmla="*/ 1409076 w 8347682"/>
                <a:gd name="connsiteY3" fmla="*/ 4048526 h 4048526"/>
                <a:gd name="connsiteX4" fmla="*/ 1648918 w 8347682"/>
                <a:gd name="connsiteY4" fmla="*/ 4033536 h 4048526"/>
                <a:gd name="connsiteX5" fmla="*/ 1723869 w 8347682"/>
                <a:gd name="connsiteY5" fmla="*/ 4033536 h 4048526"/>
                <a:gd name="connsiteX6" fmla="*/ 1843791 w 8347682"/>
                <a:gd name="connsiteY6" fmla="*/ 4033536 h 4048526"/>
                <a:gd name="connsiteX7" fmla="*/ 1963712 w 8347682"/>
                <a:gd name="connsiteY7" fmla="*/ 4033536 h 4048526"/>
                <a:gd name="connsiteX8" fmla="*/ 2068643 w 8347682"/>
                <a:gd name="connsiteY8" fmla="*/ 4018546 h 4048526"/>
                <a:gd name="connsiteX9" fmla="*/ 2158584 w 8347682"/>
                <a:gd name="connsiteY9" fmla="*/ 3988566 h 4048526"/>
                <a:gd name="connsiteX10" fmla="*/ 2233535 w 8347682"/>
                <a:gd name="connsiteY10" fmla="*/ 3958585 h 4048526"/>
                <a:gd name="connsiteX11" fmla="*/ 2293495 w 8347682"/>
                <a:gd name="connsiteY11" fmla="*/ 3928605 h 4048526"/>
                <a:gd name="connsiteX12" fmla="*/ 2353456 w 8347682"/>
                <a:gd name="connsiteY12" fmla="*/ 3913615 h 4048526"/>
                <a:gd name="connsiteX13" fmla="*/ 2428407 w 8347682"/>
                <a:gd name="connsiteY13" fmla="*/ 3868644 h 4048526"/>
                <a:gd name="connsiteX14" fmla="*/ 2503358 w 8347682"/>
                <a:gd name="connsiteY14" fmla="*/ 3823674 h 4048526"/>
                <a:gd name="connsiteX15" fmla="*/ 2563318 w 8347682"/>
                <a:gd name="connsiteY15" fmla="*/ 3778703 h 4048526"/>
                <a:gd name="connsiteX16" fmla="*/ 2638269 w 8347682"/>
                <a:gd name="connsiteY16" fmla="*/ 3688762 h 4048526"/>
                <a:gd name="connsiteX17" fmla="*/ 2683240 w 8347682"/>
                <a:gd name="connsiteY17" fmla="*/ 3643792 h 4048526"/>
                <a:gd name="connsiteX18" fmla="*/ 2758191 w 8347682"/>
                <a:gd name="connsiteY18" fmla="*/ 3508880 h 4048526"/>
                <a:gd name="connsiteX19" fmla="*/ 2833141 w 8347682"/>
                <a:gd name="connsiteY19" fmla="*/ 3433930 h 4048526"/>
                <a:gd name="connsiteX20" fmla="*/ 2908092 w 8347682"/>
                <a:gd name="connsiteY20" fmla="*/ 3254048 h 4048526"/>
                <a:gd name="connsiteX21" fmla="*/ 2983043 w 8347682"/>
                <a:gd name="connsiteY21" fmla="*/ 3104146 h 4048526"/>
                <a:gd name="connsiteX22" fmla="*/ 3043004 w 8347682"/>
                <a:gd name="connsiteY22" fmla="*/ 2939254 h 4048526"/>
                <a:gd name="connsiteX23" fmla="*/ 3117954 w 8347682"/>
                <a:gd name="connsiteY23" fmla="*/ 2744382 h 4048526"/>
                <a:gd name="connsiteX24" fmla="*/ 3192905 w 8347682"/>
                <a:gd name="connsiteY24" fmla="*/ 2534520 h 4048526"/>
                <a:gd name="connsiteX25" fmla="*/ 3252866 w 8347682"/>
                <a:gd name="connsiteY25" fmla="*/ 2324657 h 4048526"/>
                <a:gd name="connsiteX26" fmla="*/ 3342807 w 8347682"/>
                <a:gd name="connsiteY26" fmla="*/ 2084815 h 4048526"/>
                <a:gd name="connsiteX27" fmla="*/ 3357797 w 8347682"/>
                <a:gd name="connsiteY27" fmla="*/ 1934913 h 4048526"/>
                <a:gd name="connsiteX28" fmla="*/ 3387777 w 8347682"/>
                <a:gd name="connsiteY28" fmla="*/ 1859962 h 4048526"/>
                <a:gd name="connsiteX29" fmla="*/ 3477718 w 8347682"/>
                <a:gd name="connsiteY29" fmla="*/ 1575149 h 4048526"/>
                <a:gd name="connsiteX30" fmla="*/ 3522689 w 8347682"/>
                <a:gd name="connsiteY30" fmla="*/ 1380277 h 4048526"/>
                <a:gd name="connsiteX31" fmla="*/ 3582650 w 8347682"/>
                <a:gd name="connsiteY31" fmla="*/ 1140434 h 4048526"/>
                <a:gd name="connsiteX32" fmla="*/ 3672591 w 8347682"/>
                <a:gd name="connsiteY32" fmla="*/ 885602 h 4048526"/>
                <a:gd name="connsiteX33" fmla="*/ 3732551 w 8347682"/>
                <a:gd name="connsiteY33" fmla="*/ 690730 h 4048526"/>
                <a:gd name="connsiteX34" fmla="*/ 3807502 w 8347682"/>
                <a:gd name="connsiteY34" fmla="*/ 480867 h 4048526"/>
                <a:gd name="connsiteX35" fmla="*/ 3867463 w 8347682"/>
                <a:gd name="connsiteY35" fmla="*/ 330966 h 4048526"/>
                <a:gd name="connsiteX36" fmla="*/ 3942413 w 8347682"/>
                <a:gd name="connsiteY36" fmla="*/ 211044 h 4048526"/>
                <a:gd name="connsiteX37" fmla="*/ 3987384 w 8347682"/>
                <a:gd name="connsiteY37" fmla="*/ 106113 h 4048526"/>
                <a:gd name="connsiteX38" fmla="*/ 4062335 w 8347682"/>
                <a:gd name="connsiteY38" fmla="*/ 16172 h 4048526"/>
                <a:gd name="connsiteX39" fmla="*/ 4152276 w 8347682"/>
                <a:gd name="connsiteY39" fmla="*/ 1182 h 4048526"/>
                <a:gd name="connsiteX40" fmla="*/ 4227227 w 8347682"/>
                <a:gd name="connsiteY40" fmla="*/ 31162 h 4048526"/>
                <a:gd name="connsiteX41" fmla="*/ 4257207 w 8347682"/>
                <a:gd name="connsiteY41" fmla="*/ 91123 h 4048526"/>
                <a:gd name="connsiteX42" fmla="*/ 4332158 w 8347682"/>
                <a:gd name="connsiteY42" fmla="*/ 196054 h 4048526"/>
                <a:gd name="connsiteX43" fmla="*/ 4422099 w 8347682"/>
                <a:gd name="connsiteY43" fmla="*/ 330966 h 4048526"/>
                <a:gd name="connsiteX44" fmla="*/ 4497050 w 8347682"/>
                <a:gd name="connsiteY44" fmla="*/ 480867 h 4048526"/>
                <a:gd name="connsiteX45" fmla="*/ 4542020 w 8347682"/>
                <a:gd name="connsiteY45" fmla="*/ 675739 h 4048526"/>
                <a:gd name="connsiteX46" fmla="*/ 4601981 w 8347682"/>
                <a:gd name="connsiteY46" fmla="*/ 885602 h 4048526"/>
                <a:gd name="connsiteX47" fmla="*/ 4691922 w 8347682"/>
                <a:gd name="connsiteY47" fmla="*/ 1095464 h 4048526"/>
                <a:gd name="connsiteX48" fmla="*/ 4766873 w 8347682"/>
                <a:gd name="connsiteY48" fmla="*/ 1335307 h 4048526"/>
                <a:gd name="connsiteX49" fmla="*/ 4811843 w 8347682"/>
                <a:gd name="connsiteY49" fmla="*/ 1575149 h 4048526"/>
                <a:gd name="connsiteX50" fmla="*/ 4916774 w 8347682"/>
                <a:gd name="connsiteY50" fmla="*/ 1829982 h 4048526"/>
                <a:gd name="connsiteX51" fmla="*/ 4976735 w 8347682"/>
                <a:gd name="connsiteY51" fmla="*/ 2099805 h 4048526"/>
                <a:gd name="connsiteX52" fmla="*/ 5006715 w 8347682"/>
                <a:gd name="connsiteY52" fmla="*/ 2279687 h 4048526"/>
                <a:gd name="connsiteX53" fmla="*/ 5096656 w 8347682"/>
                <a:gd name="connsiteY53" fmla="*/ 2534520 h 4048526"/>
                <a:gd name="connsiteX54" fmla="*/ 5171607 w 8347682"/>
                <a:gd name="connsiteY54" fmla="*/ 2714402 h 4048526"/>
                <a:gd name="connsiteX55" fmla="*/ 5261548 w 8347682"/>
                <a:gd name="connsiteY55" fmla="*/ 2909274 h 4048526"/>
                <a:gd name="connsiteX56" fmla="*/ 5306518 w 8347682"/>
                <a:gd name="connsiteY56" fmla="*/ 3059175 h 4048526"/>
                <a:gd name="connsiteX57" fmla="*/ 5366479 w 8347682"/>
                <a:gd name="connsiteY57" fmla="*/ 3239057 h 4048526"/>
                <a:gd name="connsiteX58" fmla="*/ 5456420 w 8347682"/>
                <a:gd name="connsiteY58" fmla="*/ 3358979 h 4048526"/>
                <a:gd name="connsiteX59" fmla="*/ 5531371 w 8347682"/>
                <a:gd name="connsiteY59" fmla="*/ 3478900 h 4048526"/>
                <a:gd name="connsiteX60" fmla="*/ 5576341 w 8347682"/>
                <a:gd name="connsiteY60" fmla="*/ 3568841 h 4048526"/>
                <a:gd name="connsiteX61" fmla="*/ 5681273 w 8347682"/>
                <a:gd name="connsiteY61" fmla="*/ 3688762 h 4048526"/>
                <a:gd name="connsiteX62" fmla="*/ 5726243 w 8347682"/>
                <a:gd name="connsiteY62" fmla="*/ 3748723 h 4048526"/>
                <a:gd name="connsiteX63" fmla="*/ 5786204 w 8347682"/>
                <a:gd name="connsiteY63" fmla="*/ 3793693 h 4048526"/>
                <a:gd name="connsiteX64" fmla="*/ 5861154 w 8347682"/>
                <a:gd name="connsiteY64" fmla="*/ 3838664 h 4048526"/>
                <a:gd name="connsiteX65" fmla="*/ 5921115 w 8347682"/>
                <a:gd name="connsiteY65" fmla="*/ 3868644 h 4048526"/>
                <a:gd name="connsiteX66" fmla="*/ 5996066 w 8347682"/>
                <a:gd name="connsiteY66" fmla="*/ 3928605 h 4048526"/>
                <a:gd name="connsiteX67" fmla="*/ 6056027 w 8347682"/>
                <a:gd name="connsiteY67" fmla="*/ 3958585 h 4048526"/>
                <a:gd name="connsiteX68" fmla="*/ 6115987 w 8347682"/>
                <a:gd name="connsiteY68" fmla="*/ 3943595 h 4048526"/>
                <a:gd name="connsiteX69" fmla="*/ 6220918 w 8347682"/>
                <a:gd name="connsiteY69" fmla="*/ 3973575 h 4048526"/>
                <a:gd name="connsiteX70" fmla="*/ 6310859 w 8347682"/>
                <a:gd name="connsiteY70" fmla="*/ 3988566 h 4048526"/>
                <a:gd name="connsiteX71" fmla="*/ 6520722 w 8347682"/>
                <a:gd name="connsiteY71" fmla="*/ 4018546 h 4048526"/>
                <a:gd name="connsiteX72" fmla="*/ 6730584 w 8347682"/>
                <a:gd name="connsiteY72" fmla="*/ 4033536 h 4048526"/>
                <a:gd name="connsiteX73" fmla="*/ 6955436 w 8347682"/>
                <a:gd name="connsiteY73" fmla="*/ 4033536 h 4048526"/>
                <a:gd name="connsiteX74" fmla="*/ 7210269 w 8347682"/>
                <a:gd name="connsiteY74" fmla="*/ 4018546 h 4048526"/>
                <a:gd name="connsiteX75" fmla="*/ 7420132 w 8347682"/>
                <a:gd name="connsiteY75" fmla="*/ 4033536 h 4048526"/>
                <a:gd name="connsiteX76" fmla="*/ 7659974 w 8347682"/>
                <a:gd name="connsiteY76" fmla="*/ 4033536 h 4048526"/>
                <a:gd name="connsiteX77" fmla="*/ 7854846 w 8347682"/>
                <a:gd name="connsiteY77" fmla="*/ 4033536 h 4048526"/>
                <a:gd name="connsiteX78" fmla="*/ 8064709 w 8347682"/>
                <a:gd name="connsiteY78" fmla="*/ 4018546 h 4048526"/>
                <a:gd name="connsiteX79" fmla="*/ 8229600 w 8347682"/>
                <a:gd name="connsiteY79" fmla="*/ 3973575 h 4048526"/>
                <a:gd name="connsiteX80" fmla="*/ 8262235 w 8347682"/>
                <a:gd name="connsiteY80" fmla="*/ 4004961 h 4048526"/>
                <a:gd name="connsiteX81" fmla="*/ 8346555 w 8347682"/>
                <a:gd name="connsiteY81" fmla="*/ 3999496 h 4048526"/>
                <a:gd name="connsiteX0" fmla="*/ 0 w 8347147"/>
                <a:gd name="connsiteY0" fmla="*/ 4033536 h 4048526"/>
                <a:gd name="connsiteX1" fmla="*/ 539646 w 8347147"/>
                <a:gd name="connsiteY1" fmla="*/ 4033536 h 4048526"/>
                <a:gd name="connsiteX2" fmla="*/ 989351 w 8347147"/>
                <a:gd name="connsiteY2" fmla="*/ 4048526 h 4048526"/>
                <a:gd name="connsiteX3" fmla="*/ 1409076 w 8347147"/>
                <a:gd name="connsiteY3" fmla="*/ 4048526 h 4048526"/>
                <a:gd name="connsiteX4" fmla="*/ 1648918 w 8347147"/>
                <a:gd name="connsiteY4" fmla="*/ 4033536 h 4048526"/>
                <a:gd name="connsiteX5" fmla="*/ 1723869 w 8347147"/>
                <a:gd name="connsiteY5" fmla="*/ 4033536 h 4048526"/>
                <a:gd name="connsiteX6" fmla="*/ 1843791 w 8347147"/>
                <a:gd name="connsiteY6" fmla="*/ 4033536 h 4048526"/>
                <a:gd name="connsiteX7" fmla="*/ 1963712 w 8347147"/>
                <a:gd name="connsiteY7" fmla="*/ 4033536 h 4048526"/>
                <a:gd name="connsiteX8" fmla="*/ 2068643 w 8347147"/>
                <a:gd name="connsiteY8" fmla="*/ 4018546 h 4048526"/>
                <a:gd name="connsiteX9" fmla="*/ 2158584 w 8347147"/>
                <a:gd name="connsiteY9" fmla="*/ 3988566 h 4048526"/>
                <a:gd name="connsiteX10" fmla="*/ 2233535 w 8347147"/>
                <a:gd name="connsiteY10" fmla="*/ 3958585 h 4048526"/>
                <a:gd name="connsiteX11" fmla="*/ 2293495 w 8347147"/>
                <a:gd name="connsiteY11" fmla="*/ 3928605 h 4048526"/>
                <a:gd name="connsiteX12" fmla="*/ 2353456 w 8347147"/>
                <a:gd name="connsiteY12" fmla="*/ 3913615 h 4048526"/>
                <a:gd name="connsiteX13" fmla="*/ 2428407 w 8347147"/>
                <a:gd name="connsiteY13" fmla="*/ 3868644 h 4048526"/>
                <a:gd name="connsiteX14" fmla="*/ 2503358 w 8347147"/>
                <a:gd name="connsiteY14" fmla="*/ 3823674 h 4048526"/>
                <a:gd name="connsiteX15" fmla="*/ 2563318 w 8347147"/>
                <a:gd name="connsiteY15" fmla="*/ 3778703 h 4048526"/>
                <a:gd name="connsiteX16" fmla="*/ 2638269 w 8347147"/>
                <a:gd name="connsiteY16" fmla="*/ 3688762 h 4048526"/>
                <a:gd name="connsiteX17" fmla="*/ 2683240 w 8347147"/>
                <a:gd name="connsiteY17" fmla="*/ 3643792 h 4048526"/>
                <a:gd name="connsiteX18" fmla="*/ 2758191 w 8347147"/>
                <a:gd name="connsiteY18" fmla="*/ 3508880 h 4048526"/>
                <a:gd name="connsiteX19" fmla="*/ 2833141 w 8347147"/>
                <a:gd name="connsiteY19" fmla="*/ 3433930 h 4048526"/>
                <a:gd name="connsiteX20" fmla="*/ 2908092 w 8347147"/>
                <a:gd name="connsiteY20" fmla="*/ 3254048 h 4048526"/>
                <a:gd name="connsiteX21" fmla="*/ 2983043 w 8347147"/>
                <a:gd name="connsiteY21" fmla="*/ 3104146 h 4048526"/>
                <a:gd name="connsiteX22" fmla="*/ 3043004 w 8347147"/>
                <a:gd name="connsiteY22" fmla="*/ 2939254 h 4048526"/>
                <a:gd name="connsiteX23" fmla="*/ 3117954 w 8347147"/>
                <a:gd name="connsiteY23" fmla="*/ 2744382 h 4048526"/>
                <a:gd name="connsiteX24" fmla="*/ 3192905 w 8347147"/>
                <a:gd name="connsiteY24" fmla="*/ 2534520 h 4048526"/>
                <a:gd name="connsiteX25" fmla="*/ 3252866 w 8347147"/>
                <a:gd name="connsiteY25" fmla="*/ 2324657 h 4048526"/>
                <a:gd name="connsiteX26" fmla="*/ 3342807 w 8347147"/>
                <a:gd name="connsiteY26" fmla="*/ 2084815 h 4048526"/>
                <a:gd name="connsiteX27" fmla="*/ 3357797 w 8347147"/>
                <a:gd name="connsiteY27" fmla="*/ 1934913 h 4048526"/>
                <a:gd name="connsiteX28" fmla="*/ 3387777 w 8347147"/>
                <a:gd name="connsiteY28" fmla="*/ 1859962 h 4048526"/>
                <a:gd name="connsiteX29" fmla="*/ 3477718 w 8347147"/>
                <a:gd name="connsiteY29" fmla="*/ 1575149 h 4048526"/>
                <a:gd name="connsiteX30" fmla="*/ 3522689 w 8347147"/>
                <a:gd name="connsiteY30" fmla="*/ 1380277 h 4048526"/>
                <a:gd name="connsiteX31" fmla="*/ 3582650 w 8347147"/>
                <a:gd name="connsiteY31" fmla="*/ 1140434 h 4048526"/>
                <a:gd name="connsiteX32" fmla="*/ 3672591 w 8347147"/>
                <a:gd name="connsiteY32" fmla="*/ 885602 h 4048526"/>
                <a:gd name="connsiteX33" fmla="*/ 3732551 w 8347147"/>
                <a:gd name="connsiteY33" fmla="*/ 690730 h 4048526"/>
                <a:gd name="connsiteX34" fmla="*/ 3807502 w 8347147"/>
                <a:gd name="connsiteY34" fmla="*/ 480867 h 4048526"/>
                <a:gd name="connsiteX35" fmla="*/ 3867463 w 8347147"/>
                <a:gd name="connsiteY35" fmla="*/ 330966 h 4048526"/>
                <a:gd name="connsiteX36" fmla="*/ 3942413 w 8347147"/>
                <a:gd name="connsiteY36" fmla="*/ 211044 h 4048526"/>
                <a:gd name="connsiteX37" fmla="*/ 3987384 w 8347147"/>
                <a:gd name="connsiteY37" fmla="*/ 106113 h 4048526"/>
                <a:gd name="connsiteX38" fmla="*/ 4062335 w 8347147"/>
                <a:gd name="connsiteY38" fmla="*/ 16172 h 4048526"/>
                <a:gd name="connsiteX39" fmla="*/ 4152276 w 8347147"/>
                <a:gd name="connsiteY39" fmla="*/ 1182 h 4048526"/>
                <a:gd name="connsiteX40" fmla="*/ 4227227 w 8347147"/>
                <a:gd name="connsiteY40" fmla="*/ 31162 h 4048526"/>
                <a:gd name="connsiteX41" fmla="*/ 4257207 w 8347147"/>
                <a:gd name="connsiteY41" fmla="*/ 91123 h 4048526"/>
                <a:gd name="connsiteX42" fmla="*/ 4332158 w 8347147"/>
                <a:gd name="connsiteY42" fmla="*/ 196054 h 4048526"/>
                <a:gd name="connsiteX43" fmla="*/ 4422099 w 8347147"/>
                <a:gd name="connsiteY43" fmla="*/ 330966 h 4048526"/>
                <a:gd name="connsiteX44" fmla="*/ 4497050 w 8347147"/>
                <a:gd name="connsiteY44" fmla="*/ 480867 h 4048526"/>
                <a:gd name="connsiteX45" fmla="*/ 4542020 w 8347147"/>
                <a:gd name="connsiteY45" fmla="*/ 675739 h 4048526"/>
                <a:gd name="connsiteX46" fmla="*/ 4601981 w 8347147"/>
                <a:gd name="connsiteY46" fmla="*/ 885602 h 4048526"/>
                <a:gd name="connsiteX47" fmla="*/ 4691922 w 8347147"/>
                <a:gd name="connsiteY47" fmla="*/ 1095464 h 4048526"/>
                <a:gd name="connsiteX48" fmla="*/ 4766873 w 8347147"/>
                <a:gd name="connsiteY48" fmla="*/ 1335307 h 4048526"/>
                <a:gd name="connsiteX49" fmla="*/ 4811843 w 8347147"/>
                <a:gd name="connsiteY49" fmla="*/ 1575149 h 4048526"/>
                <a:gd name="connsiteX50" fmla="*/ 4916774 w 8347147"/>
                <a:gd name="connsiteY50" fmla="*/ 1829982 h 4048526"/>
                <a:gd name="connsiteX51" fmla="*/ 4976735 w 8347147"/>
                <a:gd name="connsiteY51" fmla="*/ 2099805 h 4048526"/>
                <a:gd name="connsiteX52" fmla="*/ 5006715 w 8347147"/>
                <a:gd name="connsiteY52" fmla="*/ 2279687 h 4048526"/>
                <a:gd name="connsiteX53" fmla="*/ 5096656 w 8347147"/>
                <a:gd name="connsiteY53" fmla="*/ 2534520 h 4048526"/>
                <a:gd name="connsiteX54" fmla="*/ 5171607 w 8347147"/>
                <a:gd name="connsiteY54" fmla="*/ 2714402 h 4048526"/>
                <a:gd name="connsiteX55" fmla="*/ 5261548 w 8347147"/>
                <a:gd name="connsiteY55" fmla="*/ 2909274 h 4048526"/>
                <a:gd name="connsiteX56" fmla="*/ 5306518 w 8347147"/>
                <a:gd name="connsiteY56" fmla="*/ 3059175 h 4048526"/>
                <a:gd name="connsiteX57" fmla="*/ 5366479 w 8347147"/>
                <a:gd name="connsiteY57" fmla="*/ 3239057 h 4048526"/>
                <a:gd name="connsiteX58" fmla="*/ 5456420 w 8347147"/>
                <a:gd name="connsiteY58" fmla="*/ 3358979 h 4048526"/>
                <a:gd name="connsiteX59" fmla="*/ 5531371 w 8347147"/>
                <a:gd name="connsiteY59" fmla="*/ 3478900 h 4048526"/>
                <a:gd name="connsiteX60" fmla="*/ 5576341 w 8347147"/>
                <a:gd name="connsiteY60" fmla="*/ 3568841 h 4048526"/>
                <a:gd name="connsiteX61" fmla="*/ 5681273 w 8347147"/>
                <a:gd name="connsiteY61" fmla="*/ 3688762 h 4048526"/>
                <a:gd name="connsiteX62" fmla="*/ 5726243 w 8347147"/>
                <a:gd name="connsiteY62" fmla="*/ 3748723 h 4048526"/>
                <a:gd name="connsiteX63" fmla="*/ 5786204 w 8347147"/>
                <a:gd name="connsiteY63" fmla="*/ 3793693 h 4048526"/>
                <a:gd name="connsiteX64" fmla="*/ 5861154 w 8347147"/>
                <a:gd name="connsiteY64" fmla="*/ 3838664 h 4048526"/>
                <a:gd name="connsiteX65" fmla="*/ 5921115 w 8347147"/>
                <a:gd name="connsiteY65" fmla="*/ 3868644 h 4048526"/>
                <a:gd name="connsiteX66" fmla="*/ 5996066 w 8347147"/>
                <a:gd name="connsiteY66" fmla="*/ 3928605 h 4048526"/>
                <a:gd name="connsiteX67" fmla="*/ 6056027 w 8347147"/>
                <a:gd name="connsiteY67" fmla="*/ 3958585 h 4048526"/>
                <a:gd name="connsiteX68" fmla="*/ 6115987 w 8347147"/>
                <a:gd name="connsiteY68" fmla="*/ 3943595 h 4048526"/>
                <a:gd name="connsiteX69" fmla="*/ 6220918 w 8347147"/>
                <a:gd name="connsiteY69" fmla="*/ 3973575 h 4048526"/>
                <a:gd name="connsiteX70" fmla="*/ 6310859 w 8347147"/>
                <a:gd name="connsiteY70" fmla="*/ 3988566 h 4048526"/>
                <a:gd name="connsiteX71" fmla="*/ 6520722 w 8347147"/>
                <a:gd name="connsiteY71" fmla="*/ 4018546 h 4048526"/>
                <a:gd name="connsiteX72" fmla="*/ 6730584 w 8347147"/>
                <a:gd name="connsiteY72" fmla="*/ 4033536 h 4048526"/>
                <a:gd name="connsiteX73" fmla="*/ 6955436 w 8347147"/>
                <a:gd name="connsiteY73" fmla="*/ 4033536 h 4048526"/>
                <a:gd name="connsiteX74" fmla="*/ 7210269 w 8347147"/>
                <a:gd name="connsiteY74" fmla="*/ 4018546 h 4048526"/>
                <a:gd name="connsiteX75" fmla="*/ 7420132 w 8347147"/>
                <a:gd name="connsiteY75" fmla="*/ 4033536 h 4048526"/>
                <a:gd name="connsiteX76" fmla="*/ 7659974 w 8347147"/>
                <a:gd name="connsiteY76" fmla="*/ 4033536 h 4048526"/>
                <a:gd name="connsiteX77" fmla="*/ 7854846 w 8347147"/>
                <a:gd name="connsiteY77" fmla="*/ 4033536 h 4048526"/>
                <a:gd name="connsiteX78" fmla="*/ 8064709 w 8347147"/>
                <a:gd name="connsiteY78" fmla="*/ 4018546 h 4048526"/>
                <a:gd name="connsiteX79" fmla="*/ 8229600 w 8347147"/>
                <a:gd name="connsiteY79" fmla="*/ 3973575 h 4048526"/>
                <a:gd name="connsiteX80" fmla="*/ 8186035 w 8347147"/>
                <a:gd name="connsiteY80" fmla="*/ 4033536 h 4048526"/>
                <a:gd name="connsiteX81" fmla="*/ 8346555 w 8347147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8064709 w 8408651"/>
                <a:gd name="connsiteY78" fmla="*/ 4018546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7998034 w 8408651"/>
                <a:gd name="connsiteY78" fmla="*/ 4009021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10600"/>
                <a:gd name="connsiteY0" fmla="*/ 4033536 h 4048526"/>
                <a:gd name="connsiteX1" fmla="*/ 539646 w 8410600"/>
                <a:gd name="connsiteY1" fmla="*/ 4033536 h 4048526"/>
                <a:gd name="connsiteX2" fmla="*/ 989351 w 8410600"/>
                <a:gd name="connsiteY2" fmla="*/ 4048526 h 4048526"/>
                <a:gd name="connsiteX3" fmla="*/ 1409076 w 8410600"/>
                <a:gd name="connsiteY3" fmla="*/ 4048526 h 4048526"/>
                <a:gd name="connsiteX4" fmla="*/ 1648918 w 8410600"/>
                <a:gd name="connsiteY4" fmla="*/ 4033536 h 4048526"/>
                <a:gd name="connsiteX5" fmla="*/ 1723869 w 8410600"/>
                <a:gd name="connsiteY5" fmla="*/ 4033536 h 4048526"/>
                <a:gd name="connsiteX6" fmla="*/ 1843791 w 8410600"/>
                <a:gd name="connsiteY6" fmla="*/ 4033536 h 4048526"/>
                <a:gd name="connsiteX7" fmla="*/ 1963712 w 8410600"/>
                <a:gd name="connsiteY7" fmla="*/ 4033536 h 4048526"/>
                <a:gd name="connsiteX8" fmla="*/ 2068643 w 8410600"/>
                <a:gd name="connsiteY8" fmla="*/ 4018546 h 4048526"/>
                <a:gd name="connsiteX9" fmla="*/ 2158584 w 8410600"/>
                <a:gd name="connsiteY9" fmla="*/ 3988566 h 4048526"/>
                <a:gd name="connsiteX10" fmla="*/ 2233535 w 8410600"/>
                <a:gd name="connsiteY10" fmla="*/ 3958585 h 4048526"/>
                <a:gd name="connsiteX11" fmla="*/ 2293495 w 8410600"/>
                <a:gd name="connsiteY11" fmla="*/ 3928605 h 4048526"/>
                <a:gd name="connsiteX12" fmla="*/ 2353456 w 8410600"/>
                <a:gd name="connsiteY12" fmla="*/ 3913615 h 4048526"/>
                <a:gd name="connsiteX13" fmla="*/ 2428407 w 8410600"/>
                <a:gd name="connsiteY13" fmla="*/ 3868644 h 4048526"/>
                <a:gd name="connsiteX14" fmla="*/ 2503358 w 8410600"/>
                <a:gd name="connsiteY14" fmla="*/ 3823674 h 4048526"/>
                <a:gd name="connsiteX15" fmla="*/ 2563318 w 8410600"/>
                <a:gd name="connsiteY15" fmla="*/ 3778703 h 4048526"/>
                <a:gd name="connsiteX16" fmla="*/ 2638269 w 8410600"/>
                <a:gd name="connsiteY16" fmla="*/ 3688762 h 4048526"/>
                <a:gd name="connsiteX17" fmla="*/ 2683240 w 8410600"/>
                <a:gd name="connsiteY17" fmla="*/ 3643792 h 4048526"/>
                <a:gd name="connsiteX18" fmla="*/ 2758191 w 8410600"/>
                <a:gd name="connsiteY18" fmla="*/ 3508880 h 4048526"/>
                <a:gd name="connsiteX19" fmla="*/ 2833141 w 8410600"/>
                <a:gd name="connsiteY19" fmla="*/ 3433930 h 4048526"/>
                <a:gd name="connsiteX20" fmla="*/ 2908092 w 8410600"/>
                <a:gd name="connsiteY20" fmla="*/ 3254048 h 4048526"/>
                <a:gd name="connsiteX21" fmla="*/ 2983043 w 8410600"/>
                <a:gd name="connsiteY21" fmla="*/ 3104146 h 4048526"/>
                <a:gd name="connsiteX22" fmla="*/ 3043004 w 8410600"/>
                <a:gd name="connsiteY22" fmla="*/ 2939254 h 4048526"/>
                <a:gd name="connsiteX23" fmla="*/ 3117954 w 8410600"/>
                <a:gd name="connsiteY23" fmla="*/ 2744382 h 4048526"/>
                <a:gd name="connsiteX24" fmla="*/ 3192905 w 8410600"/>
                <a:gd name="connsiteY24" fmla="*/ 2534520 h 4048526"/>
                <a:gd name="connsiteX25" fmla="*/ 3252866 w 8410600"/>
                <a:gd name="connsiteY25" fmla="*/ 2324657 h 4048526"/>
                <a:gd name="connsiteX26" fmla="*/ 3342807 w 8410600"/>
                <a:gd name="connsiteY26" fmla="*/ 2084815 h 4048526"/>
                <a:gd name="connsiteX27" fmla="*/ 3357797 w 8410600"/>
                <a:gd name="connsiteY27" fmla="*/ 1934913 h 4048526"/>
                <a:gd name="connsiteX28" fmla="*/ 3387777 w 8410600"/>
                <a:gd name="connsiteY28" fmla="*/ 1859962 h 4048526"/>
                <a:gd name="connsiteX29" fmla="*/ 3477718 w 8410600"/>
                <a:gd name="connsiteY29" fmla="*/ 1575149 h 4048526"/>
                <a:gd name="connsiteX30" fmla="*/ 3522689 w 8410600"/>
                <a:gd name="connsiteY30" fmla="*/ 1380277 h 4048526"/>
                <a:gd name="connsiteX31" fmla="*/ 3582650 w 8410600"/>
                <a:gd name="connsiteY31" fmla="*/ 1140434 h 4048526"/>
                <a:gd name="connsiteX32" fmla="*/ 3672591 w 8410600"/>
                <a:gd name="connsiteY32" fmla="*/ 885602 h 4048526"/>
                <a:gd name="connsiteX33" fmla="*/ 3732551 w 8410600"/>
                <a:gd name="connsiteY33" fmla="*/ 690730 h 4048526"/>
                <a:gd name="connsiteX34" fmla="*/ 3807502 w 8410600"/>
                <a:gd name="connsiteY34" fmla="*/ 480867 h 4048526"/>
                <a:gd name="connsiteX35" fmla="*/ 3867463 w 8410600"/>
                <a:gd name="connsiteY35" fmla="*/ 330966 h 4048526"/>
                <a:gd name="connsiteX36" fmla="*/ 3942413 w 8410600"/>
                <a:gd name="connsiteY36" fmla="*/ 211044 h 4048526"/>
                <a:gd name="connsiteX37" fmla="*/ 3987384 w 8410600"/>
                <a:gd name="connsiteY37" fmla="*/ 106113 h 4048526"/>
                <a:gd name="connsiteX38" fmla="*/ 4062335 w 8410600"/>
                <a:gd name="connsiteY38" fmla="*/ 16172 h 4048526"/>
                <a:gd name="connsiteX39" fmla="*/ 4152276 w 8410600"/>
                <a:gd name="connsiteY39" fmla="*/ 1182 h 4048526"/>
                <a:gd name="connsiteX40" fmla="*/ 4227227 w 8410600"/>
                <a:gd name="connsiteY40" fmla="*/ 31162 h 4048526"/>
                <a:gd name="connsiteX41" fmla="*/ 4257207 w 8410600"/>
                <a:gd name="connsiteY41" fmla="*/ 91123 h 4048526"/>
                <a:gd name="connsiteX42" fmla="*/ 4332158 w 8410600"/>
                <a:gd name="connsiteY42" fmla="*/ 196054 h 4048526"/>
                <a:gd name="connsiteX43" fmla="*/ 4422099 w 8410600"/>
                <a:gd name="connsiteY43" fmla="*/ 330966 h 4048526"/>
                <a:gd name="connsiteX44" fmla="*/ 4497050 w 8410600"/>
                <a:gd name="connsiteY44" fmla="*/ 480867 h 4048526"/>
                <a:gd name="connsiteX45" fmla="*/ 4542020 w 8410600"/>
                <a:gd name="connsiteY45" fmla="*/ 675739 h 4048526"/>
                <a:gd name="connsiteX46" fmla="*/ 4601981 w 8410600"/>
                <a:gd name="connsiteY46" fmla="*/ 885602 h 4048526"/>
                <a:gd name="connsiteX47" fmla="*/ 4691922 w 8410600"/>
                <a:gd name="connsiteY47" fmla="*/ 1095464 h 4048526"/>
                <a:gd name="connsiteX48" fmla="*/ 4766873 w 8410600"/>
                <a:gd name="connsiteY48" fmla="*/ 1335307 h 4048526"/>
                <a:gd name="connsiteX49" fmla="*/ 4811843 w 8410600"/>
                <a:gd name="connsiteY49" fmla="*/ 1575149 h 4048526"/>
                <a:gd name="connsiteX50" fmla="*/ 4916774 w 8410600"/>
                <a:gd name="connsiteY50" fmla="*/ 1829982 h 4048526"/>
                <a:gd name="connsiteX51" fmla="*/ 4976735 w 8410600"/>
                <a:gd name="connsiteY51" fmla="*/ 2099805 h 4048526"/>
                <a:gd name="connsiteX52" fmla="*/ 5006715 w 8410600"/>
                <a:gd name="connsiteY52" fmla="*/ 2279687 h 4048526"/>
                <a:gd name="connsiteX53" fmla="*/ 5096656 w 8410600"/>
                <a:gd name="connsiteY53" fmla="*/ 2534520 h 4048526"/>
                <a:gd name="connsiteX54" fmla="*/ 5171607 w 8410600"/>
                <a:gd name="connsiteY54" fmla="*/ 2714402 h 4048526"/>
                <a:gd name="connsiteX55" fmla="*/ 5261548 w 8410600"/>
                <a:gd name="connsiteY55" fmla="*/ 2909274 h 4048526"/>
                <a:gd name="connsiteX56" fmla="*/ 5306518 w 8410600"/>
                <a:gd name="connsiteY56" fmla="*/ 3059175 h 4048526"/>
                <a:gd name="connsiteX57" fmla="*/ 5366479 w 8410600"/>
                <a:gd name="connsiteY57" fmla="*/ 3239057 h 4048526"/>
                <a:gd name="connsiteX58" fmla="*/ 5456420 w 8410600"/>
                <a:gd name="connsiteY58" fmla="*/ 3358979 h 4048526"/>
                <a:gd name="connsiteX59" fmla="*/ 5531371 w 8410600"/>
                <a:gd name="connsiteY59" fmla="*/ 3478900 h 4048526"/>
                <a:gd name="connsiteX60" fmla="*/ 5576341 w 8410600"/>
                <a:gd name="connsiteY60" fmla="*/ 3568841 h 4048526"/>
                <a:gd name="connsiteX61" fmla="*/ 5681273 w 8410600"/>
                <a:gd name="connsiteY61" fmla="*/ 3688762 h 4048526"/>
                <a:gd name="connsiteX62" fmla="*/ 5726243 w 8410600"/>
                <a:gd name="connsiteY62" fmla="*/ 3748723 h 4048526"/>
                <a:gd name="connsiteX63" fmla="*/ 5786204 w 8410600"/>
                <a:gd name="connsiteY63" fmla="*/ 3793693 h 4048526"/>
                <a:gd name="connsiteX64" fmla="*/ 5861154 w 8410600"/>
                <a:gd name="connsiteY64" fmla="*/ 3838664 h 4048526"/>
                <a:gd name="connsiteX65" fmla="*/ 5921115 w 8410600"/>
                <a:gd name="connsiteY65" fmla="*/ 3868644 h 4048526"/>
                <a:gd name="connsiteX66" fmla="*/ 5996066 w 8410600"/>
                <a:gd name="connsiteY66" fmla="*/ 3928605 h 4048526"/>
                <a:gd name="connsiteX67" fmla="*/ 6056027 w 8410600"/>
                <a:gd name="connsiteY67" fmla="*/ 3958585 h 4048526"/>
                <a:gd name="connsiteX68" fmla="*/ 6115987 w 8410600"/>
                <a:gd name="connsiteY68" fmla="*/ 3943595 h 4048526"/>
                <a:gd name="connsiteX69" fmla="*/ 6220918 w 8410600"/>
                <a:gd name="connsiteY69" fmla="*/ 3973575 h 4048526"/>
                <a:gd name="connsiteX70" fmla="*/ 6310859 w 8410600"/>
                <a:gd name="connsiteY70" fmla="*/ 3988566 h 4048526"/>
                <a:gd name="connsiteX71" fmla="*/ 6520722 w 8410600"/>
                <a:gd name="connsiteY71" fmla="*/ 4018546 h 4048526"/>
                <a:gd name="connsiteX72" fmla="*/ 6730584 w 8410600"/>
                <a:gd name="connsiteY72" fmla="*/ 4033536 h 4048526"/>
                <a:gd name="connsiteX73" fmla="*/ 6955436 w 8410600"/>
                <a:gd name="connsiteY73" fmla="*/ 4033536 h 4048526"/>
                <a:gd name="connsiteX74" fmla="*/ 7210269 w 8410600"/>
                <a:gd name="connsiteY74" fmla="*/ 4018546 h 4048526"/>
                <a:gd name="connsiteX75" fmla="*/ 7420132 w 8410600"/>
                <a:gd name="connsiteY75" fmla="*/ 4033536 h 4048526"/>
                <a:gd name="connsiteX76" fmla="*/ 7659974 w 8410600"/>
                <a:gd name="connsiteY76" fmla="*/ 4033536 h 4048526"/>
                <a:gd name="connsiteX77" fmla="*/ 7854846 w 8410600"/>
                <a:gd name="connsiteY77" fmla="*/ 4033536 h 4048526"/>
                <a:gd name="connsiteX78" fmla="*/ 7998034 w 8410600"/>
                <a:gd name="connsiteY78" fmla="*/ 4009021 h 4048526"/>
                <a:gd name="connsiteX79" fmla="*/ 8191500 w 8410600"/>
                <a:gd name="connsiteY79" fmla="*/ 4011675 h 4048526"/>
                <a:gd name="connsiteX80" fmla="*/ 8405110 w 8410600"/>
                <a:gd name="connsiteY80" fmla="*/ 3947811 h 4048526"/>
                <a:gd name="connsiteX81" fmla="*/ 8346555 w 8410600"/>
                <a:gd name="connsiteY81" fmla="*/ 3999496 h 4048526"/>
                <a:gd name="connsiteX0" fmla="*/ 0 w 8407031"/>
                <a:gd name="connsiteY0" fmla="*/ 4033536 h 4048526"/>
                <a:gd name="connsiteX1" fmla="*/ 539646 w 8407031"/>
                <a:gd name="connsiteY1" fmla="*/ 4033536 h 4048526"/>
                <a:gd name="connsiteX2" fmla="*/ 989351 w 8407031"/>
                <a:gd name="connsiteY2" fmla="*/ 4048526 h 4048526"/>
                <a:gd name="connsiteX3" fmla="*/ 1409076 w 8407031"/>
                <a:gd name="connsiteY3" fmla="*/ 4048526 h 4048526"/>
                <a:gd name="connsiteX4" fmla="*/ 1648918 w 8407031"/>
                <a:gd name="connsiteY4" fmla="*/ 4033536 h 4048526"/>
                <a:gd name="connsiteX5" fmla="*/ 1723869 w 8407031"/>
                <a:gd name="connsiteY5" fmla="*/ 4033536 h 4048526"/>
                <a:gd name="connsiteX6" fmla="*/ 1843791 w 8407031"/>
                <a:gd name="connsiteY6" fmla="*/ 4033536 h 4048526"/>
                <a:gd name="connsiteX7" fmla="*/ 1963712 w 8407031"/>
                <a:gd name="connsiteY7" fmla="*/ 4033536 h 4048526"/>
                <a:gd name="connsiteX8" fmla="*/ 2068643 w 8407031"/>
                <a:gd name="connsiteY8" fmla="*/ 4018546 h 4048526"/>
                <a:gd name="connsiteX9" fmla="*/ 2158584 w 8407031"/>
                <a:gd name="connsiteY9" fmla="*/ 3988566 h 4048526"/>
                <a:gd name="connsiteX10" fmla="*/ 2233535 w 8407031"/>
                <a:gd name="connsiteY10" fmla="*/ 3958585 h 4048526"/>
                <a:gd name="connsiteX11" fmla="*/ 2293495 w 8407031"/>
                <a:gd name="connsiteY11" fmla="*/ 3928605 h 4048526"/>
                <a:gd name="connsiteX12" fmla="*/ 2353456 w 8407031"/>
                <a:gd name="connsiteY12" fmla="*/ 3913615 h 4048526"/>
                <a:gd name="connsiteX13" fmla="*/ 2428407 w 8407031"/>
                <a:gd name="connsiteY13" fmla="*/ 3868644 h 4048526"/>
                <a:gd name="connsiteX14" fmla="*/ 2503358 w 8407031"/>
                <a:gd name="connsiteY14" fmla="*/ 3823674 h 4048526"/>
                <a:gd name="connsiteX15" fmla="*/ 2563318 w 8407031"/>
                <a:gd name="connsiteY15" fmla="*/ 3778703 h 4048526"/>
                <a:gd name="connsiteX16" fmla="*/ 2638269 w 8407031"/>
                <a:gd name="connsiteY16" fmla="*/ 3688762 h 4048526"/>
                <a:gd name="connsiteX17" fmla="*/ 2683240 w 8407031"/>
                <a:gd name="connsiteY17" fmla="*/ 3643792 h 4048526"/>
                <a:gd name="connsiteX18" fmla="*/ 2758191 w 8407031"/>
                <a:gd name="connsiteY18" fmla="*/ 3508880 h 4048526"/>
                <a:gd name="connsiteX19" fmla="*/ 2833141 w 8407031"/>
                <a:gd name="connsiteY19" fmla="*/ 3433930 h 4048526"/>
                <a:gd name="connsiteX20" fmla="*/ 2908092 w 8407031"/>
                <a:gd name="connsiteY20" fmla="*/ 3254048 h 4048526"/>
                <a:gd name="connsiteX21" fmla="*/ 2983043 w 8407031"/>
                <a:gd name="connsiteY21" fmla="*/ 3104146 h 4048526"/>
                <a:gd name="connsiteX22" fmla="*/ 3043004 w 8407031"/>
                <a:gd name="connsiteY22" fmla="*/ 2939254 h 4048526"/>
                <a:gd name="connsiteX23" fmla="*/ 3117954 w 8407031"/>
                <a:gd name="connsiteY23" fmla="*/ 2744382 h 4048526"/>
                <a:gd name="connsiteX24" fmla="*/ 3192905 w 8407031"/>
                <a:gd name="connsiteY24" fmla="*/ 2534520 h 4048526"/>
                <a:gd name="connsiteX25" fmla="*/ 3252866 w 8407031"/>
                <a:gd name="connsiteY25" fmla="*/ 2324657 h 4048526"/>
                <a:gd name="connsiteX26" fmla="*/ 3342807 w 8407031"/>
                <a:gd name="connsiteY26" fmla="*/ 2084815 h 4048526"/>
                <a:gd name="connsiteX27" fmla="*/ 3357797 w 8407031"/>
                <a:gd name="connsiteY27" fmla="*/ 1934913 h 4048526"/>
                <a:gd name="connsiteX28" fmla="*/ 3387777 w 8407031"/>
                <a:gd name="connsiteY28" fmla="*/ 1859962 h 4048526"/>
                <a:gd name="connsiteX29" fmla="*/ 3477718 w 8407031"/>
                <a:gd name="connsiteY29" fmla="*/ 1575149 h 4048526"/>
                <a:gd name="connsiteX30" fmla="*/ 3522689 w 8407031"/>
                <a:gd name="connsiteY30" fmla="*/ 1380277 h 4048526"/>
                <a:gd name="connsiteX31" fmla="*/ 3582650 w 8407031"/>
                <a:gd name="connsiteY31" fmla="*/ 1140434 h 4048526"/>
                <a:gd name="connsiteX32" fmla="*/ 3672591 w 8407031"/>
                <a:gd name="connsiteY32" fmla="*/ 885602 h 4048526"/>
                <a:gd name="connsiteX33" fmla="*/ 3732551 w 8407031"/>
                <a:gd name="connsiteY33" fmla="*/ 690730 h 4048526"/>
                <a:gd name="connsiteX34" fmla="*/ 3807502 w 8407031"/>
                <a:gd name="connsiteY34" fmla="*/ 480867 h 4048526"/>
                <a:gd name="connsiteX35" fmla="*/ 3867463 w 8407031"/>
                <a:gd name="connsiteY35" fmla="*/ 330966 h 4048526"/>
                <a:gd name="connsiteX36" fmla="*/ 3942413 w 8407031"/>
                <a:gd name="connsiteY36" fmla="*/ 211044 h 4048526"/>
                <a:gd name="connsiteX37" fmla="*/ 3987384 w 8407031"/>
                <a:gd name="connsiteY37" fmla="*/ 106113 h 4048526"/>
                <a:gd name="connsiteX38" fmla="*/ 4062335 w 8407031"/>
                <a:gd name="connsiteY38" fmla="*/ 16172 h 4048526"/>
                <a:gd name="connsiteX39" fmla="*/ 4152276 w 8407031"/>
                <a:gd name="connsiteY39" fmla="*/ 1182 h 4048526"/>
                <a:gd name="connsiteX40" fmla="*/ 4227227 w 8407031"/>
                <a:gd name="connsiteY40" fmla="*/ 31162 h 4048526"/>
                <a:gd name="connsiteX41" fmla="*/ 4257207 w 8407031"/>
                <a:gd name="connsiteY41" fmla="*/ 91123 h 4048526"/>
                <a:gd name="connsiteX42" fmla="*/ 4332158 w 8407031"/>
                <a:gd name="connsiteY42" fmla="*/ 196054 h 4048526"/>
                <a:gd name="connsiteX43" fmla="*/ 4422099 w 8407031"/>
                <a:gd name="connsiteY43" fmla="*/ 330966 h 4048526"/>
                <a:gd name="connsiteX44" fmla="*/ 4497050 w 8407031"/>
                <a:gd name="connsiteY44" fmla="*/ 480867 h 4048526"/>
                <a:gd name="connsiteX45" fmla="*/ 4542020 w 8407031"/>
                <a:gd name="connsiteY45" fmla="*/ 675739 h 4048526"/>
                <a:gd name="connsiteX46" fmla="*/ 4601981 w 8407031"/>
                <a:gd name="connsiteY46" fmla="*/ 885602 h 4048526"/>
                <a:gd name="connsiteX47" fmla="*/ 4691922 w 8407031"/>
                <a:gd name="connsiteY47" fmla="*/ 1095464 h 4048526"/>
                <a:gd name="connsiteX48" fmla="*/ 4766873 w 8407031"/>
                <a:gd name="connsiteY48" fmla="*/ 1335307 h 4048526"/>
                <a:gd name="connsiteX49" fmla="*/ 4811843 w 8407031"/>
                <a:gd name="connsiteY49" fmla="*/ 1575149 h 4048526"/>
                <a:gd name="connsiteX50" fmla="*/ 4916774 w 8407031"/>
                <a:gd name="connsiteY50" fmla="*/ 1829982 h 4048526"/>
                <a:gd name="connsiteX51" fmla="*/ 4976735 w 8407031"/>
                <a:gd name="connsiteY51" fmla="*/ 2099805 h 4048526"/>
                <a:gd name="connsiteX52" fmla="*/ 5006715 w 8407031"/>
                <a:gd name="connsiteY52" fmla="*/ 2279687 h 4048526"/>
                <a:gd name="connsiteX53" fmla="*/ 5096656 w 8407031"/>
                <a:gd name="connsiteY53" fmla="*/ 2534520 h 4048526"/>
                <a:gd name="connsiteX54" fmla="*/ 5171607 w 8407031"/>
                <a:gd name="connsiteY54" fmla="*/ 2714402 h 4048526"/>
                <a:gd name="connsiteX55" fmla="*/ 5261548 w 8407031"/>
                <a:gd name="connsiteY55" fmla="*/ 2909274 h 4048526"/>
                <a:gd name="connsiteX56" fmla="*/ 5306518 w 8407031"/>
                <a:gd name="connsiteY56" fmla="*/ 3059175 h 4048526"/>
                <a:gd name="connsiteX57" fmla="*/ 5366479 w 8407031"/>
                <a:gd name="connsiteY57" fmla="*/ 3239057 h 4048526"/>
                <a:gd name="connsiteX58" fmla="*/ 5456420 w 8407031"/>
                <a:gd name="connsiteY58" fmla="*/ 3358979 h 4048526"/>
                <a:gd name="connsiteX59" fmla="*/ 5531371 w 8407031"/>
                <a:gd name="connsiteY59" fmla="*/ 3478900 h 4048526"/>
                <a:gd name="connsiteX60" fmla="*/ 5576341 w 8407031"/>
                <a:gd name="connsiteY60" fmla="*/ 3568841 h 4048526"/>
                <a:gd name="connsiteX61" fmla="*/ 5681273 w 8407031"/>
                <a:gd name="connsiteY61" fmla="*/ 3688762 h 4048526"/>
                <a:gd name="connsiteX62" fmla="*/ 5726243 w 8407031"/>
                <a:gd name="connsiteY62" fmla="*/ 3748723 h 4048526"/>
                <a:gd name="connsiteX63" fmla="*/ 5786204 w 8407031"/>
                <a:gd name="connsiteY63" fmla="*/ 3793693 h 4048526"/>
                <a:gd name="connsiteX64" fmla="*/ 5861154 w 8407031"/>
                <a:gd name="connsiteY64" fmla="*/ 3838664 h 4048526"/>
                <a:gd name="connsiteX65" fmla="*/ 5921115 w 8407031"/>
                <a:gd name="connsiteY65" fmla="*/ 3868644 h 4048526"/>
                <a:gd name="connsiteX66" fmla="*/ 5996066 w 8407031"/>
                <a:gd name="connsiteY66" fmla="*/ 3928605 h 4048526"/>
                <a:gd name="connsiteX67" fmla="*/ 6056027 w 8407031"/>
                <a:gd name="connsiteY67" fmla="*/ 3958585 h 4048526"/>
                <a:gd name="connsiteX68" fmla="*/ 6115987 w 8407031"/>
                <a:gd name="connsiteY68" fmla="*/ 3943595 h 4048526"/>
                <a:gd name="connsiteX69" fmla="*/ 6220918 w 8407031"/>
                <a:gd name="connsiteY69" fmla="*/ 3973575 h 4048526"/>
                <a:gd name="connsiteX70" fmla="*/ 6310859 w 8407031"/>
                <a:gd name="connsiteY70" fmla="*/ 3988566 h 4048526"/>
                <a:gd name="connsiteX71" fmla="*/ 6520722 w 8407031"/>
                <a:gd name="connsiteY71" fmla="*/ 4018546 h 4048526"/>
                <a:gd name="connsiteX72" fmla="*/ 6730584 w 8407031"/>
                <a:gd name="connsiteY72" fmla="*/ 4033536 h 4048526"/>
                <a:gd name="connsiteX73" fmla="*/ 6955436 w 8407031"/>
                <a:gd name="connsiteY73" fmla="*/ 4033536 h 4048526"/>
                <a:gd name="connsiteX74" fmla="*/ 7210269 w 8407031"/>
                <a:gd name="connsiteY74" fmla="*/ 4018546 h 4048526"/>
                <a:gd name="connsiteX75" fmla="*/ 7420132 w 8407031"/>
                <a:gd name="connsiteY75" fmla="*/ 4033536 h 4048526"/>
                <a:gd name="connsiteX76" fmla="*/ 7659974 w 8407031"/>
                <a:gd name="connsiteY76" fmla="*/ 4033536 h 4048526"/>
                <a:gd name="connsiteX77" fmla="*/ 7854846 w 8407031"/>
                <a:gd name="connsiteY77" fmla="*/ 4033536 h 4048526"/>
                <a:gd name="connsiteX78" fmla="*/ 7998034 w 8407031"/>
                <a:gd name="connsiteY78" fmla="*/ 4009021 h 4048526"/>
                <a:gd name="connsiteX79" fmla="*/ 8191500 w 8407031"/>
                <a:gd name="connsiteY79" fmla="*/ 4011675 h 4048526"/>
                <a:gd name="connsiteX80" fmla="*/ 8405110 w 8407031"/>
                <a:gd name="connsiteY80" fmla="*/ 3947811 h 4048526"/>
                <a:gd name="connsiteX81" fmla="*/ 8298930 w 8407031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32158 w 8397664"/>
                <a:gd name="connsiteY42" fmla="*/ 1960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17141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30556 w 8397664"/>
                <a:gd name="connsiteY46" fmla="*/ 8475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60733 w 8397664"/>
                <a:gd name="connsiteY42" fmla="*/ 24844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5192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097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64696 w 8397664"/>
                <a:gd name="connsiteY78" fmla="*/ 4032834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401367"/>
                <a:gd name="connsiteY0" fmla="*/ 4033536 h 4048526"/>
                <a:gd name="connsiteX1" fmla="*/ 539646 w 8401367"/>
                <a:gd name="connsiteY1" fmla="*/ 4033536 h 4048526"/>
                <a:gd name="connsiteX2" fmla="*/ 989351 w 8401367"/>
                <a:gd name="connsiteY2" fmla="*/ 4048526 h 4048526"/>
                <a:gd name="connsiteX3" fmla="*/ 1409076 w 8401367"/>
                <a:gd name="connsiteY3" fmla="*/ 4048526 h 4048526"/>
                <a:gd name="connsiteX4" fmla="*/ 1648918 w 8401367"/>
                <a:gd name="connsiteY4" fmla="*/ 4033536 h 4048526"/>
                <a:gd name="connsiteX5" fmla="*/ 1723869 w 8401367"/>
                <a:gd name="connsiteY5" fmla="*/ 4033536 h 4048526"/>
                <a:gd name="connsiteX6" fmla="*/ 1843791 w 8401367"/>
                <a:gd name="connsiteY6" fmla="*/ 4033536 h 4048526"/>
                <a:gd name="connsiteX7" fmla="*/ 1963712 w 8401367"/>
                <a:gd name="connsiteY7" fmla="*/ 4033536 h 4048526"/>
                <a:gd name="connsiteX8" fmla="*/ 2068643 w 8401367"/>
                <a:gd name="connsiteY8" fmla="*/ 4018546 h 4048526"/>
                <a:gd name="connsiteX9" fmla="*/ 2158584 w 8401367"/>
                <a:gd name="connsiteY9" fmla="*/ 3988566 h 4048526"/>
                <a:gd name="connsiteX10" fmla="*/ 2233535 w 8401367"/>
                <a:gd name="connsiteY10" fmla="*/ 3958585 h 4048526"/>
                <a:gd name="connsiteX11" fmla="*/ 2293495 w 8401367"/>
                <a:gd name="connsiteY11" fmla="*/ 3928605 h 4048526"/>
                <a:gd name="connsiteX12" fmla="*/ 2353456 w 8401367"/>
                <a:gd name="connsiteY12" fmla="*/ 3913615 h 4048526"/>
                <a:gd name="connsiteX13" fmla="*/ 2428407 w 8401367"/>
                <a:gd name="connsiteY13" fmla="*/ 3868644 h 4048526"/>
                <a:gd name="connsiteX14" fmla="*/ 2503358 w 8401367"/>
                <a:gd name="connsiteY14" fmla="*/ 3823674 h 4048526"/>
                <a:gd name="connsiteX15" fmla="*/ 2563318 w 8401367"/>
                <a:gd name="connsiteY15" fmla="*/ 3778703 h 4048526"/>
                <a:gd name="connsiteX16" fmla="*/ 2638269 w 8401367"/>
                <a:gd name="connsiteY16" fmla="*/ 3688762 h 4048526"/>
                <a:gd name="connsiteX17" fmla="*/ 2683240 w 8401367"/>
                <a:gd name="connsiteY17" fmla="*/ 3643792 h 4048526"/>
                <a:gd name="connsiteX18" fmla="*/ 2758191 w 8401367"/>
                <a:gd name="connsiteY18" fmla="*/ 3508880 h 4048526"/>
                <a:gd name="connsiteX19" fmla="*/ 2833141 w 8401367"/>
                <a:gd name="connsiteY19" fmla="*/ 3433930 h 4048526"/>
                <a:gd name="connsiteX20" fmla="*/ 2908092 w 8401367"/>
                <a:gd name="connsiteY20" fmla="*/ 3254048 h 4048526"/>
                <a:gd name="connsiteX21" fmla="*/ 2983043 w 8401367"/>
                <a:gd name="connsiteY21" fmla="*/ 3104146 h 4048526"/>
                <a:gd name="connsiteX22" fmla="*/ 3043004 w 8401367"/>
                <a:gd name="connsiteY22" fmla="*/ 2939254 h 4048526"/>
                <a:gd name="connsiteX23" fmla="*/ 3117954 w 8401367"/>
                <a:gd name="connsiteY23" fmla="*/ 2744382 h 4048526"/>
                <a:gd name="connsiteX24" fmla="*/ 3192905 w 8401367"/>
                <a:gd name="connsiteY24" fmla="*/ 2534520 h 4048526"/>
                <a:gd name="connsiteX25" fmla="*/ 3252866 w 8401367"/>
                <a:gd name="connsiteY25" fmla="*/ 2324657 h 4048526"/>
                <a:gd name="connsiteX26" fmla="*/ 3314232 w 8401367"/>
                <a:gd name="connsiteY26" fmla="*/ 2113390 h 4048526"/>
                <a:gd name="connsiteX27" fmla="*/ 3357797 w 8401367"/>
                <a:gd name="connsiteY27" fmla="*/ 1934913 h 4048526"/>
                <a:gd name="connsiteX28" fmla="*/ 3416352 w 8401367"/>
                <a:gd name="connsiteY28" fmla="*/ 1774237 h 4048526"/>
                <a:gd name="connsiteX29" fmla="*/ 3477718 w 8401367"/>
                <a:gd name="connsiteY29" fmla="*/ 1575149 h 4048526"/>
                <a:gd name="connsiteX30" fmla="*/ 3522689 w 8401367"/>
                <a:gd name="connsiteY30" fmla="*/ 1380277 h 4048526"/>
                <a:gd name="connsiteX31" fmla="*/ 3582650 w 8401367"/>
                <a:gd name="connsiteY31" fmla="*/ 1140434 h 4048526"/>
                <a:gd name="connsiteX32" fmla="*/ 3672591 w 8401367"/>
                <a:gd name="connsiteY32" fmla="*/ 885602 h 4048526"/>
                <a:gd name="connsiteX33" fmla="*/ 3732551 w 8401367"/>
                <a:gd name="connsiteY33" fmla="*/ 690730 h 4048526"/>
                <a:gd name="connsiteX34" fmla="*/ 3807502 w 8401367"/>
                <a:gd name="connsiteY34" fmla="*/ 480867 h 4048526"/>
                <a:gd name="connsiteX35" fmla="*/ 3867463 w 8401367"/>
                <a:gd name="connsiteY35" fmla="*/ 330966 h 4048526"/>
                <a:gd name="connsiteX36" fmla="*/ 3913838 w 8401367"/>
                <a:gd name="connsiteY36" fmla="*/ 215807 h 4048526"/>
                <a:gd name="connsiteX37" fmla="*/ 3987384 w 8401367"/>
                <a:gd name="connsiteY37" fmla="*/ 106113 h 4048526"/>
                <a:gd name="connsiteX38" fmla="*/ 4062335 w 8401367"/>
                <a:gd name="connsiteY38" fmla="*/ 16172 h 4048526"/>
                <a:gd name="connsiteX39" fmla="*/ 4152276 w 8401367"/>
                <a:gd name="connsiteY39" fmla="*/ 1182 h 4048526"/>
                <a:gd name="connsiteX40" fmla="*/ 4227227 w 8401367"/>
                <a:gd name="connsiteY40" fmla="*/ 31162 h 4048526"/>
                <a:gd name="connsiteX41" fmla="*/ 4295307 w 8401367"/>
                <a:gd name="connsiteY41" fmla="*/ 119698 h 4048526"/>
                <a:gd name="connsiteX42" fmla="*/ 4370258 w 8401367"/>
                <a:gd name="connsiteY42" fmla="*/ 229391 h 4048526"/>
                <a:gd name="connsiteX43" fmla="*/ 4426862 w 8401367"/>
                <a:gd name="connsiteY43" fmla="*/ 345253 h 4048526"/>
                <a:gd name="connsiteX44" fmla="*/ 4478000 w 8401367"/>
                <a:gd name="connsiteY44" fmla="*/ 480867 h 4048526"/>
                <a:gd name="connsiteX45" fmla="*/ 4551545 w 8401367"/>
                <a:gd name="connsiteY45" fmla="*/ 680502 h 4048526"/>
                <a:gd name="connsiteX46" fmla="*/ 4621031 w 8401367"/>
                <a:gd name="connsiteY46" fmla="*/ 866552 h 4048526"/>
                <a:gd name="connsiteX47" fmla="*/ 4691922 w 8401367"/>
                <a:gd name="connsiteY47" fmla="*/ 1095464 h 4048526"/>
                <a:gd name="connsiteX48" fmla="*/ 4766873 w 8401367"/>
                <a:gd name="connsiteY48" fmla="*/ 1335307 h 4048526"/>
                <a:gd name="connsiteX49" fmla="*/ 4849943 w 8401367"/>
                <a:gd name="connsiteY49" fmla="*/ 1594199 h 4048526"/>
                <a:gd name="connsiteX50" fmla="*/ 4916774 w 8401367"/>
                <a:gd name="connsiteY50" fmla="*/ 1829982 h 4048526"/>
                <a:gd name="connsiteX51" fmla="*/ 4976735 w 8401367"/>
                <a:gd name="connsiteY51" fmla="*/ 2099805 h 4048526"/>
                <a:gd name="connsiteX52" fmla="*/ 5025765 w 8401367"/>
                <a:gd name="connsiteY52" fmla="*/ 2298737 h 4048526"/>
                <a:gd name="connsiteX53" fmla="*/ 5110943 w 8401367"/>
                <a:gd name="connsiteY53" fmla="*/ 2529758 h 4048526"/>
                <a:gd name="connsiteX54" fmla="*/ 5171607 w 8401367"/>
                <a:gd name="connsiteY54" fmla="*/ 2714402 h 4048526"/>
                <a:gd name="connsiteX55" fmla="*/ 5242498 w 8401367"/>
                <a:gd name="connsiteY55" fmla="*/ 2890224 h 4048526"/>
                <a:gd name="connsiteX56" fmla="*/ 5306518 w 8401367"/>
                <a:gd name="connsiteY56" fmla="*/ 3059175 h 4048526"/>
                <a:gd name="connsiteX57" fmla="*/ 5366479 w 8401367"/>
                <a:gd name="connsiteY57" fmla="*/ 3210482 h 4048526"/>
                <a:gd name="connsiteX58" fmla="*/ 5437370 w 8401367"/>
                <a:gd name="connsiteY58" fmla="*/ 3378029 h 4048526"/>
                <a:gd name="connsiteX59" fmla="*/ 5512321 w 8401367"/>
                <a:gd name="connsiteY59" fmla="*/ 3517000 h 4048526"/>
                <a:gd name="connsiteX60" fmla="*/ 5595391 w 8401367"/>
                <a:gd name="connsiteY60" fmla="*/ 3616466 h 4048526"/>
                <a:gd name="connsiteX61" fmla="*/ 5662223 w 8401367"/>
                <a:gd name="connsiteY61" fmla="*/ 3693525 h 4048526"/>
                <a:gd name="connsiteX62" fmla="*/ 5726243 w 8401367"/>
                <a:gd name="connsiteY62" fmla="*/ 3748723 h 4048526"/>
                <a:gd name="connsiteX63" fmla="*/ 5786204 w 8401367"/>
                <a:gd name="connsiteY63" fmla="*/ 3793693 h 4048526"/>
                <a:gd name="connsiteX64" fmla="*/ 5861154 w 8401367"/>
                <a:gd name="connsiteY64" fmla="*/ 3838664 h 4048526"/>
                <a:gd name="connsiteX65" fmla="*/ 5921115 w 8401367"/>
                <a:gd name="connsiteY65" fmla="*/ 3868644 h 4048526"/>
                <a:gd name="connsiteX66" fmla="*/ 5991304 w 8401367"/>
                <a:gd name="connsiteY66" fmla="*/ 3914317 h 4048526"/>
                <a:gd name="connsiteX67" fmla="*/ 6070315 w 8401367"/>
                <a:gd name="connsiteY67" fmla="*/ 3949060 h 4048526"/>
                <a:gd name="connsiteX68" fmla="*/ 6154087 w 8401367"/>
                <a:gd name="connsiteY68" fmla="*/ 3972170 h 4048526"/>
                <a:gd name="connsiteX69" fmla="*/ 6263781 w 8401367"/>
                <a:gd name="connsiteY69" fmla="*/ 4006913 h 4048526"/>
                <a:gd name="connsiteX70" fmla="*/ 6406109 w 8401367"/>
                <a:gd name="connsiteY70" fmla="*/ 4026666 h 4048526"/>
                <a:gd name="connsiteX71" fmla="*/ 6568347 w 8401367"/>
                <a:gd name="connsiteY71" fmla="*/ 4042359 h 4048526"/>
                <a:gd name="connsiteX72" fmla="*/ 6797259 w 8401367"/>
                <a:gd name="connsiteY72" fmla="*/ 4043061 h 4048526"/>
                <a:gd name="connsiteX73" fmla="*/ 6955436 w 8401367"/>
                <a:gd name="connsiteY73" fmla="*/ 4033536 h 4048526"/>
                <a:gd name="connsiteX74" fmla="*/ 7210269 w 8401367"/>
                <a:gd name="connsiteY74" fmla="*/ 4037596 h 4048526"/>
                <a:gd name="connsiteX75" fmla="*/ 7420132 w 8401367"/>
                <a:gd name="connsiteY75" fmla="*/ 4033536 h 4048526"/>
                <a:gd name="connsiteX76" fmla="*/ 7659974 w 8401367"/>
                <a:gd name="connsiteY76" fmla="*/ 4033536 h 4048526"/>
                <a:gd name="connsiteX77" fmla="*/ 7854846 w 8401367"/>
                <a:gd name="connsiteY77" fmla="*/ 4033536 h 4048526"/>
                <a:gd name="connsiteX78" fmla="*/ 7964696 w 8401367"/>
                <a:gd name="connsiteY78" fmla="*/ 4032834 h 4048526"/>
                <a:gd name="connsiteX79" fmla="*/ 8101012 w 8401367"/>
                <a:gd name="connsiteY79" fmla="*/ 4030725 h 4048526"/>
                <a:gd name="connsiteX80" fmla="*/ 8395585 w 8401367"/>
                <a:gd name="connsiteY80" fmla="*/ 3985911 h 4048526"/>
                <a:gd name="connsiteX81" fmla="*/ 8298930 w 8401367"/>
                <a:gd name="connsiteY81" fmla="*/ 3999496 h 4048526"/>
                <a:gd name="connsiteX0" fmla="*/ 0 w 8397162"/>
                <a:gd name="connsiteY0" fmla="*/ 4033536 h 4048526"/>
                <a:gd name="connsiteX1" fmla="*/ 539646 w 8397162"/>
                <a:gd name="connsiteY1" fmla="*/ 4033536 h 4048526"/>
                <a:gd name="connsiteX2" fmla="*/ 989351 w 8397162"/>
                <a:gd name="connsiteY2" fmla="*/ 4048526 h 4048526"/>
                <a:gd name="connsiteX3" fmla="*/ 1409076 w 8397162"/>
                <a:gd name="connsiteY3" fmla="*/ 4048526 h 4048526"/>
                <a:gd name="connsiteX4" fmla="*/ 1648918 w 8397162"/>
                <a:gd name="connsiteY4" fmla="*/ 4033536 h 4048526"/>
                <a:gd name="connsiteX5" fmla="*/ 1723869 w 8397162"/>
                <a:gd name="connsiteY5" fmla="*/ 4033536 h 4048526"/>
                <a:gd name="connsiteX6" fmla="*/ 1843791 w 8397162"/>
                <a:gd name="connsiteY6" fmla="*/ 4033536 h 4048526"/>
                <a:gd name="connsiteX7" fmla="*/ 1963712 w 8397162"/>
                <a:gd name="connsiteY7" fmla="*/ 4033536 h 4048526"/>
                <a:gd name="connsiteX8" fmla="*/ 2068643 w 8397162"/>
                <a:gd name="connsiteY8" fmla="*/ 4018546 h 4048526"/>
                <a:gd name="connsiteX9" fmla="*/ 2158584 w 8397162"/>
                <a:gd name="connsiteY9" fmla="*/ 3988566 h 4048526"/>
                <a:gd name="connsiteX10" fmla="*/ 2233535 w 8397162"/>
                <a:gd name="connsiteY10" fmla="*/ 3958585 h 4048526"/>
                <a:gd name="connsiteX11" fmla="*/ 2293495 w 8397162"/>
                <a:gd name="connsiteY11" fmla="*/ 3928605 h 4048526"/>
                <a:gd name="connsiteX12" fmla="*/ 2353456 w 8397162"/>
                <a:gd name="connsiteY12" fmla="*/ 3913615 h 4048526"/>
                <a:gd name="connsiteX13" fmla="*/ 2428407 w 8397162"/>
                <a:gd name="connsiteY13" fmla="*/ 3868644 h 4048526"/>
                <a:gd name="connsiteX14" fmla="*/ 2503358 w 8397162"/>
                <a:gd name="connsiteY14" fmla="*/ 3823674 h 4048526"/>
                <a:gd name="connsiteX15" fmla="*/ 2563318 w 8397162"/>
                <a:gd name="connsiteY15" fmla="*/ 3778703 h 4048526"/>
                <a:gd name="connsiteX16" fmla="*/ 2638269 w 8397162"/>
                <a:gd name="connsiteY16" fmla="*/ 3688762 h 4048526"/>
                <a:gd name="connsiteX17" fmla="*/ 2683240 w 8397162"/>
                <a:gd name="connsiteY17" fmla="*/ 3643792 h 4048526"/>
                <a:gd name="connsiteX18" fmla="*/ 2758191 w 8397162"/>
                <a:gd name="connsiteY18" fmla="*/ 3508880 h 4048526"/>
                <a:gd name="connsiteX19" fmla="*/ 2833141 w 8397162"/>
                <a:gd name="connsiteY19" fmla="*/ 3433930 h 4048526"/>
                <a:gd name="connsiteX20" fmla="*/ 2908092 w 8397162"/>
                <a:gd name="connsiteY20" fmla="*/ 3254048 h 4048526"/>
                <a:gd name="connsiteX21" fmla="*/ 2983043 w 8397162"/>
                <a:gd name="connsiteY21" fmla="*/ 3104146 h 4048526"/>
                <a:gd name="connsiteX22" fmla="*/ 3043004 w 8397162"/>
                <a:gd name="connsiteY22" fmla="*/ 2939254 h 4048526"/>
                <a:gd name="connsiteX23" fmla="*/ 3117954 w 8397162"/>
                <a:gd name="connsiteY23" fmla="*/ 2744382 h 4048526"/>
                <a:gd name="connsiteX24" fmla="*/ 3192905 w 8397162"/>
                <a:gd name="connsiteY24" fmla="*/ 2534520 h 4048526"/>
                <a:gd name="connsiteX25" fmla="*/ 3252866 w 8397162"/>
                <a:gd name="connsiteY25" fmla="*/ 2324657 h 4048526"/>
                <a:gd name="connsiteX26" fmla="*/ 3314232 w 8397162"/>
                <a:gd name="connsiteY26" fmla="*/ 2113390 h 4048526"/>
                <a:gd name="connsiteX27" fmla="*/ 3357797 w 8397162"/>
                <a:gd name="connsiteY27" fmla="*/ 1934913 h 4048526"/>
                <a:gd name="connsiteX28" fmla="*/ 3416352 w 8397162"/>
                <a:gd name="connsiteY28" fmla="*/ 1774237 h 4048526"/>
                <a:gd name="connsiteX29" fmla="*/ 3477718 w 8397162"/>
                <a:gd name="connsiteY29" fmla="*/ 1575149 h 4048526"/>
                <a:gd name="connsiteX30" fmla="*/ 3522689 w 8397162"/>
                <a:gd name="connsiteY30" fmla="*/ 1380277 h 4048526"/>
                <a:gd name="connsiteX31" fmla="*/ 3582650 w 8397162"/>
                <a:gd name="connsiteY31" fmla="*/ 1140434 h 4048526"/>
                <a:gd name="connsiteX32" fmla="*/ 3672591 w 8397162"/>
                <a:gd name="connsiteY32" fmla="*/ 885602 h 4048526"/>
                <a:gd name="connsiteX33" fmla="*/ 3732551 w 8397162"/>
                <a:gd name="connsiteY33" fmla="*/ 690730 h 4048526"/>
                <a:gd name="connsiteX34" fmla="*/ 3807502 w 8397162"/>
                <a:gd name="connsiteY34" fmla="*/ 480867 h 4048526"/>
                <a:gd name="connsiteX35" fmla="*/ 3867463 w 8397162"/>
                <a:gd name="connsiteY35" fmla="*/ 330966 h 4048526"/>
                <a:gd name="connsiteX36" fmla="*/ 3913838 w 8397162"/>
                <a:gd name="connsiteY36" fmla="*/ 215807 h 4048526"/>
                <a:gd name="connsiteX37" fmla="*/ 3987384 w 8397162"/>
                <a:gd name="connsiteY37" fmla="*/ 106113 h 4048526"/>
                <a:gd name="connsiteX38" fmla="*/ 4062335 w 8397162"/>
                <a:gd name="connsiteY38" fmla="*/ 16172 h 4048526"/>
                <a:gd name="connsiteX39" fmla="*/ 4152276 w 8397162"/>
                <a:gd name="connsiteY39" fmla="*/ 1182 h 4048526"/>
                <a:gd name="connsiteX40" fmla="*/ 4227227 w 8397162"/>
                <a:gd name="connsiteY40" fmla="*/ 31162 h 4048526"/>
                <a:gd name="connsiteX41" fmla="*/ 4295307 w 8397162"/>
                <a:gd name="connsiteY41" fmla="*/ 119698 h 4048526"/>
                <a:gd name="connsiteX42" fmla="*/ 4370258 w 8397162"/>
                <a:gd name="connsiteY42" fmla="*/ 229391 h 4048526"/>
                <a:gd name="connsiteX43" fmla="*/ 4426862 w 8397162"/>
                <a:gd name="connsiteY43" fmla="*/ 345253 h 4048526"/>
                <a:gd name="connsiteX44" fmla="*/ 4478000 w 8397162"/>
                <a:gd name="connsiteY44" fmla="*/ 480867 h 4048526"/>
                <a:gd name="connsiteX45" fmla="*/ 4551545 w 8397162"/>
                <a:gd name="connsiteY45" fmla="*/ 680502 h 4048526"/>
                <a:gd name="connsiteX46" fmla="*/ 4621031 w 8397162"/>
                <a:gd name="connsiteY46" fmla="*/ 866552 h 4048526"/>
                <a:gd name="connsiteX47" fmla="*/ 4691922 w 8397162"/>
                <a:gd name="connsiteY47" fmla="*/ 1095464 h 4048526"/>
                <a:gd name="connsiteX48" fmla="*/ 4766873 w 8397162"/>
                <a:gd name="connsiteY48" fmla="*/ 1335307 h 4048526"/>
                <a:gd name="connsiteX49" fmla="*/ 4849943 w 8397162"/>
                <a:gd name="connsiteY49" fmla="*/ 1594199 h 4048526"/>
                <a:gd name="connsiteX50" fmla="*/ 4916774 w 8397162"/>
                <a:gd name="connsiteY50" fmla="*/ 1829982 h 4048526"/>
                <a:gd name="connsiteX51" fmla="*/ 4976735 w 8397162"/>
                <a:gd name="connsiteY51" fmla="*/ 2099805 h 4048526"/>
                <a:gd name="connsiteX52" fmla="*/ 5025765 w 8397162"/>
                <a:gd name="connsiteY52" fmla="*/ 2298737 h 4048526"/>
                <a:gd name="connsiteX53" fmla="*/ 5110943 w 8397162"/>
                <a:gd name="connsiteY53" fmla="*/ 2529758 h 4048526"/>
                <a:gd name="connsiteX54" fmla="*/ 5171607 w 8397162"/>
                <a:gd name="connsiteY54" fmla="*/ 2714402 h 4048526"/>
                <a:gd name="connsiteX55" fmla="*/ 5242498 w 8397162"/>
                <a:gd name="connsiteY55" fmla="*/ 2890224 h 4048526"/>
                <a:gd name="connsiteX56" fmla="*/ 5306518 w 8397162"/>
                <a:gd name="connsiteY56" fmla="*/ 3059175 h 4048526"/>
                <a:gd name="connsiteX57" fmla="*/ 5366479 w 8397162"/>
                <a:gd name="connsiteY57" fmla="*/ 3210482 h 4048526"/>
                <a:gd name="connsiteX58" fmla="*/ 5437370 w 8397162"/>
                <a:gd name="connsiteY58" fmla="*/ 3378029 h 4048526"/>
                <a:gd name="connsiteX59" fmla="*/ 5512321 w 8397162"/>
                <a:gd name="connsiteY59" fmla="*/ 3517000 h 4048526"/>
                <a:gd name="connsiteX60" fmla="*/ 5595391 w 8397162"/>
                <a:gd name="connsiteY60" fmla="*/ 3616466 h 4048526"/>
                <a:gd name="connsiteX61" fmla="*/ 5662223 w 8397162"/>
                <a:gd name="connsiteY61" fmla="*/ 3693525 h 4048526"/>
                <a:gd name="connsiteX62" fmla="*/ 5726243 w 8397162"/>
                <a:gd name="connsiteY62" fmla="*/ 3748723 h 4048526"/>
                <a:gd name="connsiteX63" fmla="*/ 5786204 w 8397162"/>
                <a:gd name="connsiteY63" fmla="*/ 3793693 h 4048526"/>
                <a:gd name="connsiteX64" fmla="*/ 5861154 w 8397162"/>
                <a:gd name="connsiteY64" fmla="*/ 3838664 h 4048526"/>
                <a:gd name="connsiteX65" fmla="*/ 5921115 w 8397162"/>
                <a:gd name="connsiteY65" fmla="*/ 3868644 h 4048526"/>
                <a:gd name="connsiteX66" fmla="*/ 5991304 w 8397162"/>
                <a:gd name="connsiteY66" fmla="*/ 3914317 h 4048526"/>
                <a:gd name="connsiteX67" fmla="*/ 6070315 w 8397162"/>
                <a:gd name="connsiteY67" fmla="*/ 3949060 h 4048526"/>
                <a:gd name="connsiteX68" fmla="*/ 6154087 w 8397162"/>
                <a:gd name="connsiteY68" fmla="*/ 3972170 h 4048526"/>
                <a:gd name="connsiteX69" fmla="*/ 6263781 w 8397162"/>
                <a:gd name="connsiteY69" fmla="*/ 4006913 h 4048526"/>
                <a:gd name="connsiteX70" fmla="*/ 6406109 w 8397162"/>
                <a:gd name="connsiteY70" fmla="*/ 4026666 h 4048526"/>
                <a:gd name="connsiteX71" fmla="*/ 6568347 w 8397162"/>
                <a:gd name="connsiteY71" fmla="*/ 4042359 h 4048526"/>
                <a:gd name="connsiteX72" fmla="*/ 6797259 w 8397162"/>
                <a:gd name="connsiteY72" fmla="*/ 4043061 h 4048526"/>
                <a:gd name="connsiteX73" fmla="*/ 6955436 w 8397162"/>
                <a:gd name="connsiteY73" fmla="*/ 4033536 h 4048526"/>
                <a:gd name="connsiteX74" fmla="*/ 7210269 w 8397162"/>
                <a:gd name="connsiteY74" fmla="*/ 4037596 h 4048526"/>
                <a:gd name="connsiteX75" fmla="*/ 7420132 w 8397162"/>
                <a:gd name="connsiteY75" fmla="*/ 4033536 h 4048526"/>
                <a:gd name="connsiteX76" fmla="*/ 7659974 w 8397162"/>
                <a:gd name="connsiteY76" fmla="*/ 4033536 h 4048526"/>
                <a:gd name="connsiteX77" fmla="*/ 7854846 w 8397162"/>
                <a:gd name="connsiteY77" fmla="*/ 4033536 h 4048526"/>
                <a:gd name="connsiteX78" fmla="*/ 7964696 w 8397162"/>
                <a:gd name="connsiteY78" fmla="*/ 4032834 h 4048526"/>
                <a:gd name="connsiteX79" fmla="*/ 8101012 w 8397162"/>
                <a:gd name="connsiteY79" fmla="*/ 4030725 h 4048526"/>
                <a:gd name="connsiteX80" fmla="*/ 8395585 w 8397162"/>
                <a:gd name="connsiteY80" fmla="*/ 3985911 h 4048526"/>
                <a:gd name="connsiteX81" fmla="*/ 8222730 w 8397162"/>
                <a:gd name="connsiteY81" fmla="*/ 4028071 h 4048526"/>
                <a:gd name="connsiteX0" fmla="*/ 0 w 8408024"/>
                <a:gd name="connsiteY0" fmla="*/ 4033536 h 4068471"/>
                <a:gd name="connsiteX1" fmla="*/ 539646 w 8408024"/>
                <a:gd name="connsiteY1" fmla="*/ 4033536 h 4068471"/>
                <a:gd name="connsiteX2" fmla="*/ 989351 w 8408024"/>
                <a:gd name="connsiteY2" fmla="*/ 4048526 h 4068471"/>
                <a:gd name="connsiteX3" fmla="*/ 1409076 w 8408024"/>
                <a:gd name="connsiteY3" fmla="*/ 4048526 h 4068471"/>
                <a:gd name="connsiteX4" fmla="*/ 1648918 w 8408024"/>
                <a:gd name="connsiteY4" fmla="*/ 4033536 h 4068471"/>
                <a:gd name="connsiteX5" fmla="*/ 1723869 w 8408024"/>
                <a:gd name="connsiteY5" fmla="*/ 4033536 h 4068471"/>
                <a:gd name="connsiteX6" fmla="*/ 1843791 w 8408024"/>
                <a:gd name="connsiteY6" fmla="*/ 4033536 h 4068471"/>
                <a:gd name="connsiteX7" fmla="*/ 1963712 w 8408024"/>
                <a:gd name="connsiteY7" fmla="*/ 4033536 h 4068471"/>
                <a:gd name="connsiteX8" fmla="*/ 2068643 w 8408024"/>
                <a:gd name="connsiteY8" fmla="*/ 4018546 h 4068471"/>
                <a:gd name="connsiteX9" fmla="*/ 2158584 w 8408024"/>
                <a:gd name="connsiteY9" fmla="*/ 3988566 h 4068471"/>
                <a:gd name="connsiteX10" fmla="*/ 2233535 w 8408024"/>
                <a:gd name="connsiteY10" fmla="*/ 3958585 h 4068471"/>
                <a:gd name="connsiteX11" fmla="*/ 2293495 w 8408024"/>
                <a:gd name="connsiteY11" fmla="*/ 3928605 h 4068471"/>
                <a:gd name="connsiteX12" fmla="*/ 2353456 w 8408024"/>
                <a:gd name="connsiteY12" fmla="*/ 3913615 h 4068471"/>
                <a:gd name="connsiteX13" fmla="*/ 2428407 w 8408024"/>
                <a:gd name="connsiteY13" fmla="*/ 3868644 h 4068471"/>
                <a:gd name="connsiteX14" fmla="*/ 2503358 w 8408024"/>
                <a:gd name="connsiteY14" fmla="*/ 3823674 h 4068471"/>
                <a:gd name="connsiteX15" fmla="*/ 2563318 w 8408024"/>
                <a:gd name="connsiteY15" fmla="*/ 3778703 h 4068471"/>
                <a:gd name="connsiteX16" fmla="*/ 2638269 w 8408024"/>
                <a:gd name="connsiteY16" fmla="*/ 3688762 h 4068471"/>
                <a:gd name="connsiteX17" fmla="*/ 2683240 w 8408024"/>
                <a:gd name="connsiteY17" fmla="*/ 3643792 h 4068471"/>
                <a:gd name="connsiteX18" fmla="*/ 2758191 w 8408024"/>
                <a:gd name="connsiteY18" fmla="*/ 3508880 h 4068471"/>
                <a:gd name="connsiteX19" fmla="*/ 2833141 w 8408024"/>
                <a:gd name="connsiteY19" fmla="*/ 3433930 h 4068471"/>
                <a:gd name="connsiteX20" fmla="*/ 2908092 w 8408024"/>
                <a:gd name="connsiteY20" fmla="*/ 3254048 h 4068471"/>
                <a:gd name="connsiteX21" fmla="*/ 2983043 w 8408024"/>
                <a:gd name="connsiteY21" fmla="*/ 3104146 h 4068471"/>
                <a:gd name="connsiteX22" fmla="*/ 3043004 w 8408024"/>
                <a:gd name="connsiteY22" fmla="*/ 2939254 h 4068471"/>
                <a:gd name="connsiteX23" fmla="*/ 3117954 w 8408024"/>
                <a:gd name="connsiteY23" fmla="*/ 2744382 h 4068471"/>
                <a:gd name="connsiteX24" fmla="*/ 3192905 w 8408024"/>
                <a:gd name="connsiteY24" fmla="*/ 2534520 h 4068471"/>
                <a:gd name="connsiteX25" fmla="*/ 3252866 w 8408024"/>
                <a:gd name="connsiteY25" fmla="*/ 2324657 h 4068471"/>
                <a:gd name="connsiteX26" fmla="*/ 3314232 w 8408024"/>
                <a:gd name="connsiteY26" fmla="*/ 2113390 h 4068471"/>
                <a:gd name="connsiteX27" fmla="*/ 3357797 w 8408024"/>
                <a:gd name="connsiteY27" fmla="*/ 1934913 h 4068471"/>
                <a:gd name="connsiteX28" fmla="*/ 3416352 w 8408024"/>
                <a:gd name="connsiteY28" fmla="*/ 1774237 h 4068471"/>
                <a:gd name="connsiteX29" fmla="*/ 3477718 w 8408024"/>
                <a:gd name="connsiteY29" fmla="*/ 1575149 h 4068471"/>
                <a:gd name="connsiteX30" fmla="*/ 3522689 w 8408024"/>
                <a:gd name="connsiteY30" fmla="*/ 1380277 h 4068471"/>
                <a:gd name="connsiteX31" fmla="*/ 3582650 w 8408024"/>
                <a:gd name="connsiteY31" fmla="*/ 1140434 h 4068471"/>
                <a:gd name="connsiteX32" fmla="*/ 3672591 w 8408024"/>
                <a:gd name="connsiteY32" fmla="*/ 885602 h 4068471"/>
                <a:gd name="connsiteX33" fmla="*/ 3732551 w 8408024"/>
                <a:gd name="connsiteY33" fmla="*/ 690730 h 4068471"/>
                <a:gd name="connsiteX34" fmla="*/ 3807502 w 8408024"/>
                <a:gd name="connsiteY34" fmla="*/ 480867 h 4068471"/>
                <a:gd name="connsiteX35" fmla="*/ 3867463 w 8408024"/>
                <a:gd name="connsiteY35" fmla="*/ 330966 h 4068471"/>
                <a:gd name="connsiteX36" fmla="*/ 3913838 w 8408024"/>
                <a:gd name="connsiteY36" fmla="*/ 215807 h 4068471"/>
                <a:gd name="connsiteX37" fmla="*/ 3987384 w 8408024"/>
                <a:gd name="connsiteY37" fmla="*/ 106113 h 4068471"/>
                <a:gd name="connsiteX38" fmla="*/ 4062335 w 8408024"/>
                <a:gd name="connsiteY38" fmla="*/ 16172 h 4068471"/>
                <a:gd name="connsiteX39" fmla="*/ 4152276 w 8408024"/>
                <a:gd name="connsiteY39" fmla="*/ 1182 h 4068471"/>
                <a:gd name="connsiteX40" fmla="*/ 4227227 w 8408024"/>
                <a:gd name="connsiteY40" fmla="*/ 31162 h 4068471"/>
                <a:gd name="connsiteX41" fmla="*/ 4295307 w 8408024"/>
                <a:gd name="connsiteY41" fmla="*/ 119698 h 4068471"/>
                <a:gd name="connsiteX42" fmla="*/ 4370258 w 8408024"/>
                <a:gd name="connsiteY42" fmla="*/ 229391 h 4068471"/>
                <a:gd name="connsiteX43" fmla="*/ 4426862 w 8408024"/>
                <a:gd name="connsiteY43" fmla="*/ 345253 h 4068471"/>
                <a:gd name="connsiteX44" fmla="*/ 4478000 w 8408024"/>
                <a:gd name="connsiteY44" fmla="*/ 480867 h 4068471"/>
                <a:gd name="connsiteX45" fmla="*/ 4551545 w 8408024"/>
                <a:gd name="connsiteY45" fmla="*/ 680502 h 4068471"/>
                <a:gd name="connsiteX46" fmla="*/ 4621031 w 8408024"/>
                <a:gd name="connsiteY46" fmla="*/ 866552 h 4068471"/>
                <a:gd name="connsiteX47" fmla="*/ 4691922 w 8408024"/>
                <a:gd name="connsiteY47" fmla="*/ 1095464 h 4068471"/>
                <a:gd name="connsiteX48" fmla="*/ 4766873 w 8408024"/>
                <a:gd name="connsiteY48" fmla="*/ 1335307 h 4068471"/>
                <a:gd name="connsiteX49" fmla="*/ 4849943 w 8408024"/>
                <a:gd name="connsiteY49" fmla="*/ 1594199 h 4068471"/>
                <a:gd name="connsiteX50" fmla="*/ 4916774 w 8408024"/>
                <a:gd name="connsiteY50" fmla="*/ 1829982 h 4068471"/>
                <a:gd name="connsiteX51" fmla="*/ 4976735 w 8408024"/>
                <a:gd name="connsiteY51" fmla="*/ 2099805 h 4068471"/>
                <a:gd name="connsiteX52" fmla="*/ 5025765 w 8408024"/>
                <a:gd name="connsiteY52" fmla="*/ 2298737 h 4068471"/>
                <a:gd name="connsiteX53" fmla="*/ 5110943 w 8408024"/>
                <a:gd name="connsiteY53" fmla="*/ 2529758 h 4068471"/>
                <a:gd name="connsiteX54" fmla="*/ 5171607 w 8408024"/>
                <a:gd name="connsiteY54" fmla="*/ 2714402 h 4068471"/>
                <a:gd name="connsiteX55" fmla="*/ 5242498 w 8408024"/>
                <a:gd name="connsiteY55" fmla="*/ 2890224 h 4068471"/>
                <a:gd name="connsiteX56" fmla="*/ 5306518 w 8408024"/>
                <a:gd name="connsiteY56" fmla="*/ 3059175 h 4068471"/>
                <a:gd name="connsiteX57" fmla="*/ 5366479 w 8408024"/>
                <a:gd name="connsiteY57" fmla="*/ 3210482 h 4068471"/>
                <a:gd name="connsiteX58" fmla="*/ 5437370 w 8408024"/>
                <a:gd name="connsiteY58" fmla="*/ 3378029 h 4068471"/>
                <a:gd name="connsiteX59" fmla="*/ 5512321 w 8408024"/>
                <a:gd name="connsiteY59" fmla="*/ 3517000 h 4068471"/>
                <a:gd name="connsiteX60" fmla="*/ 5595391 w 8408024"/>
                <a:gd name="connsiteY60" fmla="*/ 3616466 h 4068471"/>
                <a:gd name="connsiteX61" fmla="*/ 5662223 w 8408024"/>
                <a:gd name="connsiteY61" fmla="*/ 3693525 h 4068471"/>
                <a:gd name="connsiteX62" fmla="*/ 5726243 w 8408024"/>
                <a:gd name="connsiteY62" fmla="*/ 3748723 h 4068471"/>
                <a:gd name="connsiteX63" fmla="*/ 5786204 w 8408024"/>
                <a:gd name="connsiteY63" fmla="*/ 3793693 h 4068471"/>
                <a:gd name="connsiteX64" fmla="*/ 5861154 w 8408024"/>
                <a:gd name="connsiteY64" fmla="*/ 3838664 h 4068471"/>
                <a:gd name="connsiteX65" fmla="*/ 5921115 w 8408024"/>
                <a:gd name="connsiteY65" fmla="*/ 3868644 h 4068471"/>
                <a:gd name="connsiteX66" fmla="*/ 5991304 w 8408024"/>
                <a:gd name="connsiteY66" fmla="*/ 3914317 h 4068471"/>
                <a:gd name="connsiteX67" fmla="*/ 6070315 w 8408024"/>
                <a:gd name="connsiteY67" fmla="*/ 3949060 h 4068471"/>
                <a:gd name="connsiteX68" fmla="*/ 6154087 w 8408024"/>
                <a:gd name="connsiteY68" fmla="*/ 3972170 h 4068471"/>
                <a:gd name="connsiteX69" fmla="*/ 6263781 w 8408024"/>
                <a:gd name="connsiteY69" fmla="*/ 4006913 h 4068471"/>
                <a:gd name="connsiteX70" fmla="*/ 6406109 w 8408024"/>
                <a:gd name="connsiteY70" fmla="*/ 4026666 h 4068471"/>
                <a:gd name="connsiteX71" fmla="*/ 6568347 w 8408024"/>
                <a:gd name="connsiteY71" fmla="*/ 4042359 h 4068471"/>
                <a:gd name="connsiteX72" fmla="*/ 6797259 w 8408024"/>
                <a:gd name="connsiteY72" fmla="*/ 4043061 h 4068471"/>
                <a:gd name="connsiteX73" fmla="*/ 6955436 w 8408024"/>
                <a:gd name="connsiteY73" fmla="*/ 4033536 h 4068471"/>
                <a:gd name="connsiteX74" fmla="*/ 7210269 w 8408024"/>
                <a:gd name="connsiteY74" fmla="*/ 4037596 h 4068471"/>
                <a:gd name="connsiteX75" fmla="*/ 7420132 w 8408024"/>
                <a:gd name="connsiteY75" fmla="*/ 4033536 h 4068471"/>
                <a:gd name="connsiteX76" fmla="*/ 7659974 w 8408024"/>
                <a:gd name="connsiteY76" fmla="*/ 4033536 h 4068471"/>
                <a:gd name="connsiteX77" fmla="*/ 7854846 w 8408024"/>
                <a:gd name="connsiteY77" fmla="*/ 4033536 h 4068471"/>
                <a:gd name="connsiteX78" fmla="*/ 7964696 w 8408024"/>
                <a:gd name="connsiteY78" fmla="*/ 4032834 h 4068471"/>
                <a:gd name="connsiteX79" fmla="*/ 8101012 w 8408024"/>
                <a:gd name="connsiteY79" fmla="*/ 4030725 h 4068471"/>
                <a:gd name="connsiteX80" fmla="*/ 8395585 w 8408024"/>
                <a:gd name="connsiteY80" fmla="*/ 3985911 h 4068471"/>
                <a:gd name="connsiteX81" fmla="*/ 8222730 w 8408024"/>
                <a:gd name="connsiteY81" fmla="*/ 4028071 h 4068471"/>
                <a:gd name="connsiteX0" fmla="*/ 0 w 8402239"/>
                <a:gd name="connsiteY0" fmla="*/ 4033536 h 4068471"/>
                <a:gd name="connsiteX1" fmla="*/ 539646 w 8402239"/>
                <a:gd name="connsiteY1" fmla="*/ 4033536 h 4068471"/>
                <a:gd name="connsiteX2" fmla="*/ 989351 w 8402239"/>
                <a:gd name="connsiteY2" fmla="*/ 4048526 h 4068471"/>
                <a:gd name="connsiteX3" fmla="*/ 1409076 w 8402239"/>
                <a:gd name="connsiteY3" fmla="*/ 4048526 h 4068471"/>
                <a:gd name="connsiteX4" fmla="*/ 1648918 w 8402239"/>
                <a:gd name="connsiteY4" fmla="*/ 4033536 h 4068471"/>
                <a:gd name="connsiteX5" fmla="*/ 1723869 w 8402239"/>
                <a:gd name="connsiteY5" fmla="*/ 4033536 h 4068471"/>
                <a:gd name="connsiteX6" fmla="*/ 1843791 w 8402239"/>
                <a:gd name="connsiteY6" fmla="*/ 4033536 h 4068471"/>
                <a:gd name="connsiteX7" fmla="*/ 1963712 w 8402239"/>
                <a:gd name="connsiteY7" fmla="*/ 4033536 h 4068471"/>
                <a:gd name="connsiteX8" fmla="*/ 2068643 w 8402239"/>
                <a:gd name="connsiteY8" fmla="*/ 4018546 h 4068471"/>
                <a:gd name="connsiteX9" fmla="*/ 2158584 w 8402239"/>
                <a:gd name="connsiteY9" fmla="*/ 3988566 h 4068471"/>
                <a:gd name="connsiteX10" fmla="*/ 2233535 w 8402239"/>
                <a:gd name="connsiteY10" fmla="*/ 3958585 h 4068471"/>
                <a:gd name="connsiteX11" fmla="*/ 2293495 w 8402239"/>
                <a:gd name="connsiteY11" fmla="*/ 3928605 h 4068471"/>
                <a:gd name="connsiteX12" fmla="*/ 2353456 w 8402239"/>
                <a:gd name="connsiteY12" fmla="*/ 3913615 h 4068471"/>
                <a:gd name="connsiteX13" fmla="*/ 2428407 w 8402239"/>
                <a:gd name="connsiteY13" fmla="*/ 3868644 h 4068471"/>
                <a:gd name="connsiteX14" fmla="*/ 2503358 w 8402239"/>
                <a:gd name="connsiteY14" fmla="*/ 3823674 h 4068471"/>
                <a:gd name="connsiteX15" fmla="*/ 2563318 w 8402239"/>
                <a:gd name="connsiteY15" fmla="*/ 3778703 h 4068471"/>
                <a:gd name="connsiteX16" fmla="*/ 2638269 w 8402239"/>
                <a:gd name="connsiteY16" fmla="*/ 3688762 h 4068471"/>
                <a:gd name="connsiteX17" fmla="*/ 2683240 w 8402239"/>
                <a:gd name="connsiteY17" fmla="*/ 3643792 h 4068471"/>
                <a:gd name="connsiteX18" fmla="*/ 2758191 w 8402239"/>
                <a:gd name="connsiteY18" fmla="*/ 3508880 h 4068471"/>
                <a:gd name="connsiteX19" fmla="*/ 2833141 w 8402239"/>
                <a:gd name="connsiteY19" fmla="*/ 3433930 h 4068471"/>
                <a:gd name="connsiteX20" fmla="*/ 2908092 w 8402239"/>
                <a:gd name="connsiteY20" fmla="*/ 3254048 h 4068471"/>
                <a:gd name="connsiteX21" fmla="*/ 2983043 w 8402239"/>
                <a:gd name="connsiteY21" fmla="*/ 3104146 h 4068471"/>
                <a:gd name="connsiteX22" fmla="*/ 3043004 w 8402239"/>
                <a:gd name="connsiteY22" fmla="*/ 2939254 h 4068471"/>
                <a:gd name="connsiteX23" fmla="*/ 3117954 w 8402239"/>
                <a:gd name="connsiteY23" fmla="*/ 2744382 h 4068471"/>
                <a:gd name="connsiteX24" fmla="*/ 3192905 w 8402239"/>
                <a:gd name="connsiteY24" fmla="*/ 2534520 h 4068471"/>
                <a:gd name="connsiteX25" fmla="*/ 3252866 w 8402239"/>
                <a:gd name="connsiteY25" fmla="*/ 2324657 h 4068471"/>
                <a:gd name="connsiteX26" fmla="*/ 3314232 w 8402239"/>
                <a:gd name="connsiteY26" fmla="*/ 2113390 h 4068471"/>
                <a:gd name="connsiteX27" fmla="*/ 3357797 w 8402239"/>
                <a:gd name="connsiteY27" fmla="*/ 1934913 h 4068471"/>
                <a:gd name="connsiteX28" fmla="*/ 3416352 w 8402239"/>
                <a:gd name="connsiteY28" fmla="*/ 1774237 h 4068471"/>
                <a:gd name="connsiteX29" fmla="*/ 3477718 w 8402239"/>
                <a:gd name="connsiteY29" fmla="*/ 1575149 h 4068471"/>
                <a:gd name="connsiteX30" fmla="*/ 3522689 w 8402239"/>
                <a:gd name="connsiteY30" fmla="*/ 1380277 h 4068471"/>
                <a:gd name="connsiteX31" fmla="*/ 3582650 w 8402239"/>
                <a:gd name="connsiteY31" fmla="*/ 1140434 h 4068471"/>
                <a:gd name="connsiteX32" fmla="*/ 3672591 w 8402239"/>
                <a:gd name="connsiteY32" fmla="*/ 885602 h 4068471"/>
                <a:gd name="connsiteX33" fmla="*/ 3732551 w 8402239"/>
                <a:gd name="connsiteY33" fmla="*/ 690730 h 4068471"/>
                <a:gd name="connsiteX34" fmla="*/ 3807502 w 8402239"/>
                <a:gd name="connsiteY34" fmla="*/ 480867 h 4068471"/>
                <a:gd name="connsiteX35" fmla="*/ 3867463 w 8402239"/>
                <a:gd name="connsiteY35" fmla="*/ 330966 h 4068471"/>
                <a:gd name="connsiteX36" fmla="*/ 3913838 w 8402239"/>
                <a:gd name="connsiteY36" fmla="*/ 215807 h 4068471"/>
                <a:gd name="connsiteX37" fmla="*/ 3987384 w 8402239"/>
                <a:gd name="connsiteY37" fmla="*/ 106113 h 4068471"/>
                <a:gd name="connsiteX38" fmla="*/ 4062335 w 8402239"/>
                <a:gd name="connsiteY38" fmla="*/ 16172 h 4068471"/>
                <a:gd name="connsiteX39" fmla="*/ 4152276 w 8402239"/>
                <a:gd name="connsiteY39" fmla="*/ 1182 h 4068471"/>
                <a:gd name="connsiteX40" fmla="*/ 4227227 w 8402239"/>
                <a:gd name="connsiteY40" fmla="*/ 31162 h 4068471"/>
                <a:gd name="connsiteX41" fmla="*/ 4295307 w 8402239"/>
                <a:gd name="connsiteY41" fmla="*/ 119698 h 4068471"/>
                <a:gd name="connsiteX42" fmla="*/ 4370258 w 8402239"/>
                <a:gd name="connsiteY42" fmla="*/ 229391 h 4068471"/>
                <a:gd name="connsiteX43" fmla="*/ 4426862 w 8402239"/>
                <a:gd name="connsiteY43" fmla="*/ 345253 h 4068471"/>
                <a:gd name="connsiteX44" fmla="*/ 4478000 w 8402239"/>
                <a:gd name="connsiteY44" fmla="*/ 480867 h 4068471"/>
                <a:gd name="connsiteX45" fmla="*/ 4551545 w 8402239"/>
                <a:gd name="connsiteY45" fmla="*/ 680502 h 4068471"/>
                <a:gd name="connsiteX46" fmla="*/ 4621031 w 8402239"/>
                <a:gd name="connsiteY46" fmla="*/ 866552 h 4068471"/>
                <a:gd name="connsiteX47" fmla="*/ 4691922 w 8402239"/>
                <a:gd name="connsiteY47" fmla="*/ 1095464 h 4068471"/>
                <a:gd name="connsiteX48" fmla="*/ 4766873 w 8402239"/>
                <a:gd name="connsiteY48" fmla="*/ 1335307 h 4068471"/>
                <a:gd name="connsiteX49" fmla="*/ 4849943 w 8402239"/>
                <a:gd name="connsiteY49" fmla="*/ 1594199 h 4068471"/>
                <a:gd name="connsiteX50" fmla="*/ 4916774 w 8402239"/>
                <a:gd name="connsiteY50" fmla="*/ 1829982 h 4068471"/>
                <a:gd name="connsiteX51" fmla="*/ 4976735 w 8402239"/>
                <a:gd name="connsiteY51" fmla="*/ 2099805 h 4068471"/>
                <a:gd name="connsiteX52" fmla="*/ 5025765 w 8402239"/>
                <a:gd name="connsiteY52" fmla="*/ 2298737 h 4068471"/>
                <a:gd name="connsiteX53" fmla="*/ 5110943 w 8402239"/>
                <a:gd name="connsiteY53" fmla="*/ 2529758 h 4068471"/>
                <a:gd name="connsiteX54" fmla="*/ 5171607 w 8402239"/>
                <a:gd name="connsiteY54" fmla="*/ 2714402 h 4068471"/>
                <a:gd name="connsiteX55" fmla="*/ 5242498 w 8402239"/>
                <a:gd name="connsiteY55" fmla="*/ 2890224 h 4068471"/>
                <a:gd name="connsiteX56" fmla="*/ 5306518 w 8402239"/>
                <a:gd name="connsiteY56" fmla="*/ 3059175 h 4068471"/>
                <a:gd name="connsiteX57" fmla="*/ 5366479 w 8402239"/>
                <a:gd name="connsiteY57" fmla="*/ 3210482 h 4068471"/>
                <a:gd name="connsiteX58" fmla="*/ 5437370 w 8402239"/>
                <a:gd name="connsiteY58" fmla="*/ 3378029 h 4068471"/>
                <a:gd name="connsiteX59" fmla="*/ 5512321 w 8402239"/>
                <a:gd name="connsiteY59" fmla="*/ 3517000 h 4068471"/>
                <a:gd name="connsiteX60" fmla="*/ 5595391 w 8402239"/>
                <a:gd name="connsiteY60" fmla="*/ 3616466 h 4068471"/>
                <a:gd name="connsiteX61" fmla="*/ 5662223 w 8402239"/>
                <a:gd name="connsiteY61" fmla="*/ 3693525 h 4068471"/>
                <a:gd name="connsiteX62" fmla="*/ 5726243 w 8402239"/>
                <a:gd name="connsiteY62" fmla="*/ 3748723 h 4068471"/>
                <a:gd name="connsiteX63" fmla="*/ 5786204 w 8402239"/>
                <a:gd name="connsiteY63" fmla="*/ 3793693 h 4068471"/>
                <a:gd name="connsiteX64" fmla="*/ 5861154 w 8402239"/>
                <a:gd name="connsiteY64" fmla="*/ 3838664 h 4068471"/>
                <a:gd name="connsiteX65" fmla="*/ 5921115 w 8402239"/>
                <a:gd name="connsiteY65" fmla="*/ 3868644 h 4068471"/>
                <a:gd name="connsiteX66" fmla="*/ 5991304 w 8402239"/>
                <a:gd name="connsiteY66" fmla="*/ 3914317 h 4068471"/>
                <a:gd name="connsiteX67" fmla="*/ 6070315 w 8402239"/>
                <a:gd name="connsiteY67" fmla="*/ 3949060 h 4068471"/>
                <a:gd name="connsiteX68" fmla="*/ 6154087 w 8402239"/>
                <a:gd name="connsiteY68" fmla="*/ 3972170 h 4068471"/>
                <a:gd name="connsiteX69" fmla="*/ 6263781 w 8402239"/>
                <a:gd name="connsiteY69" fmla="*/ 4006913 h 4068471"/>
                <a:gd name="connsiteX70" fmla="*/ 6406109 w 8402239"/>
                <a:gd name="connsiteY70" fmla="*/ 4026666 h 4068471"/>
                <a:gd name="connsiteX71" fmla="*/ 6568347 w 8402239"/>
                <a:gd name="connsiteY71" fmla="*/ 4042359 h 4068471"/>
                <a:gd name="connsiteX72" fmla="*/ 6797259 w 8402239"/>
                <a:gd name="connsiteY72" fmla="*/ 4043061 h 4068471"/>
                <a:gd name="connsiteX73" fmla="*/ 6955436 w 8402239"/>
                <a:gd name="connsiteY73" fmla="*/ 4033536 h 4068471"/>
                <a:gd name="connsiteX74" fmla="*/ 7210269 w 8402239"/>
                <a:gd name="connsiteY74" fmla="*/ 4037596 h 4068471"/>
                <a:gd name="connsiteX75" fmla="*/ 7420132 w 8402239"/>
                <a:gd name="connsiteY75" fmla="*/ 4033536 h 4068471"/>
                <a:gd name="connsiteX76" fmla="*/ 7659974 w 8402239"/>
                <a:gd name="connsiteY76" fmla="*/ 4033536 h 4068471"/>
                <a:gd name="connsiteX77" fmla="*/ 7854846 w 8402239"/>
                <a:gd name="connsiteY77" fmla="*/ 4033536 h 4068471"/>
                <a:gd name="connsiteX78" fmla="*/ 7964696 w 8402239"/>
                <a:gd name="connsiteY78" fmla="*/ 4032834 h 4068471"/>
                <a:gd name="connsiteX79" fmla="*/ 8101012 w 8402239"/>
                <a:gd name="connsiteY79" fmla="*/ 4030725 h 4068471"/>
                <a:gd name="connsiteX80" fmla="*/ 8395585 w 8402239"/>
                <a:gd name="connsiteY80" fmla="*/ 3985911 h 4068471"/>
                <a:gd name="connsiteX81" fmla="*/ 8198918 w 8402239"/>
                <a:gd name="connsiteY81" fmla="*/ 4028071 h 4068471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55436 w 8334391"/>
                <a:gd name="connsiteY73" fmla="*/ 4033536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98298 w 8334391"/>
                <a:gd name="connsiteY73" fmla="*/ 4043061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16952"/>
                <a:gd name="connsiteY0" fmla="*/ 4033536 h 4048526"/>
                <a:gd name="connsiteX1" fmla="*/ 539646 w 8316952"/>
                <a:gd name="connsiteY1" fmla="*/ 4033536 h 4048526"/>
                <a:gd name="connsiteX2" fmla="*/ 989351 w 8316952"/>
                <a:gd name="connsiteY2" fmla="*/ 4048526 h 4048526"/>
                <a:gd name="connsiteX3" fmla="*/ 1409076 w 8316952"/>
                <a:gd name="connsiteY3" fmla="*/ 4048526 h 4048526"/>
                <a:gd name="connsiteX4" fmla="*/ 1648918 w 8316952"/>
                <a:gd name="connsiteY4" fmla="*/ 4033536 h 4048526"/>
                <a:gd name="connsiteX5" fmla="*/ 1723869 w 8316952"/>
                <a:gd name="connsiteY5" fmla="*/ 4033536 h 4048526"/>
                <a:gd name="connsiteX6" fmla="*/ 1843791 w 8316952"/>
                <a:gd name="connsiteY6" fmla="*/ 4033536 h 4048526"/>
                <a:gd name="connsiteX7" fmla="*/ 1963712 w 8316952"/>
                <a:gd name="connsiteY7" fmla="*/ 4033536 h 4048526"/>
                <a:gd name="connsiteX8" fmla="*/ 2068643 w 8316952"/>
                <a:gd name="connsiteY8" fmla="*/ 4018546 h 4048526"/>
                <a:gd name="connsiteX9" fmla="*/ 2158584 w 8316952"/>
                <a:gd name="connsiteY9" fmla="*/ 3988566 h 4048526"/>
                <a:gd name="connsiteX10" fmla="*/ 2233535 w 8316952"/>
                <a:gd name="connsiteY10" fmla="*/ 3958585 h 4048526"/>
                <a:gd name="connsiteX11" fmla="*/ 2293495 w 8316952"/>
                <a:gd name="connsiteY11" fmla="*/ 3928605 h 4048526"/>
                <a:gd name="connsiteX12" fmla="*/ 2353456 w 8316952"/>
                <a:gd name="connsiteY12" fmla="*/ 3913615 h 4048526"/>
                <a:gd name="connsiteX13" fmla="*/ 2428407 w 8316952"/>
                <a:gd name="connsiteY13" fmla="*/ 3868644 h 4048526"/>
                <a:gd name="connsiteX14" fmla="*/ 2503358 w 8316952"/>
                <a:gd name="connsiteY14" fmla="*/ 3823674 h 4048526"/>
                <a:gd name="connsiteX15" fmla="*/ 2563318 w 8316952"/>
                <a:gd name="connsiteY15" fmla="*/ 3778703 h 4048526"/>
                <a:gd name="connsiteX16" fmla="*/ 2638269 w 8316952"/>
                <a:gd name="connsiteY16" fmla="*/ 3688762 h 4048526"/>
                <a:gd name="connsiteX17" fmla="*/ 2683240 w 8316952"/>
                <a:gd name="connsiteY17" fmla="*/ 3643792 h 4048526"/>
                <a:gd name="connsiteX18" fmla="*/ 2758191 w 8316952"/>
                <a:gd name="connsiteY18" fmla="*/ 3508880 h 4048526"/>
                <a:gd name="connsiteX19" fmla="*/ 2833141 w 8316952"/>
                <a:gd name="connsiteY19" fmla="*/ 3433930 h 4048526"/>
                <a:gd name="connsiteX20" fmla="*/ 2908092 w 8316952"/>
                <a:gd name="connsiteY20" fmla="*/ 3254048 h 4048526"/>
                <a:gd name="connsiteX21" fmla="*/ 2983043 w 8316952"/>
                <a:gd name="connsiteY21" fmla="*/ 3104146 h 4048526"/>
                <a:gd name="connsiteX22" fmla="*/ 3043004 w 8316952"/>
                <a:gd name="connsiteY22" fmla="*/ 2939254 h 4048526"/>
                <a:gd name="connsiteX23" fmla="*/ 3117954 w 8316952"/>
                <a:gd name="connsiteY23" fmla="*/ 2744382 h 4048526"/>
                <a:gd name="connsiteX24" fmla="*/ 3192905 w 8316952"/>
                <a:gd name="connsiteY24" fmla="*/ 2534520 h 4048526"/>
                <a:gd name="connsiteX25" fmla="*/ 3252866 w 8316952"/>
                <a:gd name="connsiteY25" fmla="*/ 2324657 h 4048526"/>
                <a:gd name="connsiteX26" fmla="*/ 3314232 w 8316952"/>
                <a:gd name="connsiteY26" fmla="*/ 2113390 h 4048526"/>
                <a:gd name="connsiteX27" fmla="*/ 3357797 w 8316952"/>
                <a:gd name="connsiteY27" fmla="*/ 1934913 h 4048526"/>
                <a:gd name="connsiteX28" fmla="*/ 3416352 w 8316952"/>
                <a:gd name="connsiteY28" fmla="*/ 1774237 h 4048526"/>
                <a:gd name="connsiteX29" fmla="*/ 3477718 w 8316952"/>
                <a:gd name="connsiteY29" fmla="*/ 1575149 h 4048526"/>
                <a:gd name="connsiteX30" fmla="*/ 3522689 w 8316952"/>
                <a:gd name="connsiteY30" fmla="*/ 1380277 h 4048526"/>
                <a:gd name="connsiteX31" fmla="*/ 3582650 w 8316952"/>
                <a:gd name="connsiteY31" fmla="*/ 1140434 h 4048526"/>
                <a:gd name="connsiteX32" fmla="*/ 3672591 w 8316952"/>
                <a:gd name="connsiteY32" fmla="*/ 885602 h 4048526"/>
                <a:gd name="connsiteX33" fmla="*/ 3732551 w 8316952"/>
                <a:gd name="connsiteY33" fmla="*/ 690730 h 4048526"/>
                <a:gd name="connsiteX34" fmla="*/ 3807502 w 8316952"/>
                <a:gd name="connsiteY34" fmla="*/ 480867 h 4048526"/>
                <a:gd name="connsiteX35" fmla="*/ 3867463 w 8316952"/>
                <a:gd name="connsiteY35" fmla="*/ 330966 h 4048526"/>
                <a:gd name="connsiteX36" fmla="*/ 3913838 w 8316952"/>
                <a:gd name="connsiteY36" fmla="*/ 215807 h 4048526"/>
                <a:gd name="connsiteX37" fmla="*/ 3987384 w 8316952"/>
                <a:gd name="connsiteY37" fmla="*/ 106113 h 4048526"/>
                <a:gd name="connsiteX38" fmla="*/ 4062335 w 8316952"/>
                <a:gd name="connsiteY38" fmla="*/ 16172 h 4048526"/>
                <a:gd name="connsiteX39" fmla="*/ 4152276 w 8316952"/>
                <a:gd name="connsiteY39" fmla="*/ 1182 h 4048526"/>
                <a:gd name="connsiteX40" fmla="*/ 4227227 w 8316952"/>
                <a:gd name="connsiteY40" fmla="*/ 31162 h 4048526"/>
                <a:gd name="connsiteX41" fmla="*/ 4295307 w 8316952"/>
                <a:gd name="connsiteY41" fmla="*/ 119698 h 4048526"/>
                <a:gd name="connsiteX42" fmla="*/ 4370258 w 8316952"/>
                <a:gd name="connsiteY42" fmla="*/ 229391 h 4048526"/>
                <a:gd name="connsiteX43" fmla="*/ 4426862 w 8316952"/>
                <a:gd name="connsiteY43" fmla="*/ 345253 h 4048526"/>
                <a:gd name="connsiteX44" fmla="*/ 4478000 w 8316952"/>
                <a:gd name="connsiteY44" fmla="*/ 480867 h 4048526"/>
                <a:gd name="connsiteX45" fmla="*/ 4551545 w 8316952"/>
                <a:gd name="connsiteY45" fmla="*/ 680502 h 4048526"/>
                <a:gd name="connsiteX46" fmla="*/ 4621031 w 8316952"/>
                <a:gd name="connsiteY46" fmla="*/ 866552 h 4048526"/>
                <a:gd name="connsiteX47" fmla="*/ 4691922 w 8316952"/>
                <a:gd name="connsiteY47" fmla="*/ 1095464 h 4048526"/>
                <a:gd name="connsiteX48" fmla="*/ 4766873 w 8316952"/>
                <a:gd name="connsiteY48" fmla="*/ 1335307 h 4048526"/>
                <a:gd name="connsiteX49" fmla="*/ 4849943 w 8316952"/>
                <a:gd name="connsiteY49" fmla="*/ 1594199 h 4048526"/>
                <a:gd name="connsiteX50" fmla="*/ 4916774 w 8316952"/>
                <a:gd name="connsiteY50" fmla="*/ 1829982 h 4048526"/>
                <a:gd name="connsiteX51" fmla="*/ 4976735 w 8316952"/>
                <a:gd name="connsiteY51" fmla="*/ 2099805 h 4048526"/>
                <a:gd name="connsiteX52" fmla="*/ 5025765 w 8316952"/>
                <a:gd name="connsiteY52" fmla="*/ 2298737 h 4048526"/>
                <a:gd name="connsiteX53" fmla="*/ 5110943 w 8316952"/>
                <a:gd name="connsiteY53" fmla="*/ 2529758 h 4048526"/>
                <a:gd name="connsiteX54" fmla="*/ 5171607 w 8316952"/>
                <a:gd name="connsiteY54" fmla="*/ 2714402 h 4048526"/>
                <a:gd name="connsiteX55" fmla="*/ 5242498 w 8316952"/>
                <a:gd name="connsiteY55" fmla="*/ 2890224 h 4048526"/>
                <a:gd name="connsiteX56" fmla="*/ 5306518 w 8316952"/>
                <a:gd name="connsiteY56" fmla="*/ 3059175 h 4048526"/>
                <a:gd name="connsiteX57" fmla="*/ 5366479 w 8316952"/>
                <a:gd name="connsiteY57" fmla="*/ 3210482 h 4048526"/>
                <a:gd name="connsiteX58" fmla="*/ 5437370 w 8316952"/>
                <a:gd name="connsiteY58" fmla="*/ 3378029 h 4048526"/>
                <a:gd name="connsiteX59" fmla="*/ 5512321 w 8316952"/>
                <a:gd name="connsiteY59" fmla="*/ 3517000 h 4048526"/>
                <a:gd name="connsiteX60" fmla="*/ 5595391 w 8316952"/>
                <a:gd name="connsiteY60" fmla="*/ 3616466 h 4048526"/>
                <a:gd name="connsiteX61" fmla="*/ 5662223 w 8316952"/>
                <a:gd name="connsiteY61" fmla="*/ 3693525 h 4048526"/>
                <a:gd name="connsiteX62" fmla="*/ 5726243 w 8316952"/>
                <a:gd name="connsiteY62" fmla="*/ 3748723 h 4048526"/>
                <a:gd name="connsiteX63" fmla="*/ 5786204 w 8316952"/>
                <a:gd name="connsiteY63" fmla="*/ 3793693 h 4048526"/>
                <a:gd name="connsiteX64" fmla="*/ 5861154 w 8316952"/>
                <a:gd name="connsiteY64" fmla="*/ 3838664 h 4048526"/>
                <a:gd name="connsiteX65" fmla="*/ 5921115 w 8316952"/>
                <a:gd name="connsiteY65" fmla="*/ 3868644 h 4048526"/>
                <a:gd name="connsiteX66" fmla="*/ 5991304 w 8316952"/>
                <a:gd name="connsiteY66" fmla="*/ 3914317 h 4048526"/>
                <a:gd name="connsiteX67" fmla="*/ 6070315 w 8316952"/>
                <a:gd name="connsiteY67" fmla="*/ 3949060 h 4048526"/>
                <a:gd name="connsiteX68" fmla="*/ 6154087 w 8316952"/>
                <a:gd name="connsiteY68" fmla="*/ 3972170 h 4048526"/>
                <a:gd name="connsiteX69" fmla="*/ 6263781 w 8316952"/>
                <a:gd name="connsiteY69" fmla="*/ 4006913 h 4048526"/>
                <a:gd name="connsiteX70" fmla="*/ 6406109 w 8316952"/>
                <a:gd name="connsiteY70" fmla="*/ 4026666 h 4048526"/>
                <a:gd name="connsiteX71" fmla="*/ 6568347 w 8316952"/>
                <a:gd name="connsiteY71" fmla="*/ 4042359 h 4048526"/>
                <a:gd name="connsiteX72" fmla="*/ 6797259 w 8316952"/>
                <a:gd name="connsiteY72" fmla="*/ 4043061 h 4048526"/>
                <a:gd name="connsiteX73" fmla="*/ 6998298 w 8316952"/>
                <a:gd name="connsiteY73" fmla="*/ 4043061 h 4048526"/>
                <a:gd name="connsiteX74" fmla="*/ 7210269 w 8316952"/>
                <a:gd name="connsiteY74" fmla="*/ 4037596 h 4048526"/>
                <a:gd name="connsiteX75" fmla="*/ 7420132 w 8316952"/>
                <a:gd name="connsiteY75" fmla="*/ 4033536 h 4048526"/>
                <a:gd name="connsiteX76" fmla="*/ 7659974 w 8316952"/>
                <a:gd name="connsiteY76" fmla="*/ 4033536 h 4048526"/>
                <a:gd name="connsiteX77" fmla="*/ 7854846 w 8316952"/>
                <a:gd name="connsiteY77" fmla="*/ 4033536 h 4048526"/>
                <a:gd name="connsiteX78" fmla="*/ 7964696 w 8316952"/>
                <a:gd name="connsiteY78" fmla="*/ 4032834 h 4048526"/>
                <a:gd name="connsiteX79" fmla="*/ 8101012 w 8316952"/>
                <a:gd name="connsiteY79" fmla="*/ 4030725 h 4048526"/>
                <a:gd name="connsiteX80" fmla="*/ 8295572 w 8316952"/>
                <a:gd name="connsiteY80" fmla="*/ 4019249 h 4048526"/>
                <a:gd name="connsiteX81" fmla="*/ 8165580 w 8316952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210269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02812 w 8295868"/>
                <a:gd name="connsiteY76" fmla="*/ 4043061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812296 w 8295868"/>
                <a:gd name="connsiteY78" fmla="*/ 4028071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8280"/>
                <a:gd name="connsiteY0" fmla="*/ 4033536 h 4048526"/>
                <a:gd name="connsiteX1" fmla="*/ 539646 w 8298280"/>
                <a:gd name="connsiteY1" fmla="*/ 4033536 h 4048526"/>
                <a:gd name="connsiteX2" fmla="*/ 989351 w 8298280"/>
                <a:gd name="connsiteY2" fmla="*/ 4048526 h 4048526"/>
                <a:gd name="connsiteX3" fmla="*/ 1409076 w 8298280"/>
                <a:gd name="connsiteY3" fmla="*/ 4048526 h 4048526"/>
                <a:gd name="connsiteX4" fmla="*/ 1648918 w 8298280"/>
                <a:gd name="connsiteY4" fmla="*/ 4033536 h 4048526"/>
                <a:gd name="connsiteX5" fmla="*/ 1723869 w 8298280"/>
                <a:gd name="connsiteY5" fmla="*/ 4033536 h 4048526"/>
                <a:gd name="connsiteX6" fmla="*/ 1843791 w 8298280"/>
                <a:gd name="connsiteY6" fmla="*/ 4033536 h 4048526"/>
                <a:gd name="connsiteX7" fmla="*/ 1963712 w 8298280"/>
                <a:gd name="connsiteY7" fmla="*/ 4033536 h 4048526"/>
                <a:gd name="connsiteX8" fmla="*/ 2068643 w 8298280"/>
                <a:gd name="connsiteY8" fmla="*/ 4018546 h 4048526"/>
                <a:gd name="connsiteX9" fmla="*/ 2158584 w 8298280"/>
                <a:gd name="connsiteY9" fmla="*/ 3988566 h 4048526"/>
                <a:gd name="connsiteX10" fmla="*/ 2233535 w 8298280"/>
                <a:gd name="connsiteY10" fmla="*/ 3958585 h 4048526"/>
                <a:gd name="connsiteX11" fmla="*/ 2293495 w 8298280"/>
                <a:gd name="connsiteY11" fmla="*/ 3928605 h 4048526"/>
                <a:gd name="connsiteX12" fmla="*/ 2353456 w 8298280"/>
                <a:gd name="connsiteY12" fmla="*/ 3913615 h 4048526"/>
                <a:gd name="connsiteX13" fmla="*/ 2428407 w 8298280"/>
                <a:gd name="connsiteY13" fmla="*/ 3868644 h 4048526"/>
                <a:gd name="connsiteX14" fmla="*/ 2503358 w 8298280"/>
                <a:gd name="connsiteY14" fmla="*/ 3823674 h 4048526"/>
                <a:gd name="connsiteX15" fmla="*/ 2563318 w 8298280"/>
                <a:gd name="connsiteY15" fmla="*/ 3778703 h 4048526"/>
                <a:gd name="connsiteX16" fmla="*/ 2638269 w 8298280"/>
                <a:gd name="connsiteY16" fmla="*/ 3688762 h 4048526"/>
                <a:gd name="connsiteX17" fmla="*/ 2683240 w 8298280"/>
                <a:gd name="connsiteY17" fmla="*/ 3643792 h 4048526"/>
                <a:gd name="connsiteX18" fmla="*/ 2758191 w 8298280"/>
                <a:gd name="connsiteY18" fmla="*/ 3508880 h 4048526"/>
                <a:gd name="connsiteX19" fmla="*/ 2833141 w 8298280"/>
                <a:gd name="connsiteY19" fmla="*/ 3433930 h 4048526"/>
                <a:gd name="connsiteX20" fmla="*/ 2908092 w 8298280"/>
                <a:gd name="connsiteY20" fmla="*/ 3254048 h 4048526"/>
                <a:gd name="connsiteX21" fmla="*/ 2983043 w 8298280"/>
                <a:gd name="connsiteY21" fmla="*/ 3104146 h 4048526"/>
                <a:gd name="connsiteX22" fmla="*/ 3043004 w 8298280"/>
                <a:gd name="connsiteY22" fmla="*/ 2939254 h 4048526"/>
                <a:gd name="connsiteX23" fmla="*/ 3117954 w 8298280"/>
                <a:gd name="connsiteY23" fmla="*/ 2744382 h 4048526"/>
                <a:gd name="connsiteX24" fmla="*/ 3192905 w 8298280"/>
                <a:gd name="connsiteY24" fmla="*/ 2534520 h 4048526"/>
                <a:gd name="connsiteX25" fmla="*/ 3252866 w 8298280"/>
                <a:gd name="connsiteY25" fmla="*/ 2324657 h 4048526"/>
                <a:gd name="connsiteX26" fmla="*/ 3314232 w 8298280"/>
                <a:gd name="connsiteY26" fmla="*/ 2113390 h 4048526"/>
                <a:gd name="connsiteX27" fmla="*/ 3357797 w 8298280"/>
                <a:gd name="connsiteY27" fmla="*/ 1934913 h 4048526"/>
                <a:gd name="connsiteX28" fmla="*/ 3416352 w 8298280"/>
                <a:gd name="connsiteY28" fmla="*/ 1774237 h 4048526"/>
                <a:gd name="connsiteX29" fmla="*/ 3477718 w 8298280"/>
                <a:gd name="connsiteY29" fmla="*/ 1575149 h 4048526"/>
                <a:gd name="connsiteX30" fmla="*/ 3522689 w 8298280"/>
                <a:gd name="connsiteY30" fmla="*/ 1380277 h 4048526"/>
                <a:gd name="connsiteX31" fmla="*/ 3582650 w 8298280"/>
                <a:gd name="connsiteY31" fmla="*/ 1140434 h 4048526"/>
                <a:gd name="connsiteX32" fmla="*/ 3672591 w 8298280"/>
                <a:gd name="connsiteY32" fmla="*/ 885602 h 4048526"/>
                <a:gd name="connsiteX33" fmla="*/ 3732551 w 8298280"/>
                <a:gd name="connsiteY33" fmla="*/ 690730 h 4048526"/>
                <a:gd name="connsiteX34" fmla="*/ 3807502 w 8298280"/>
                <a:gd name="connsiteY34" fmla="*/ 480867 h 4048526"/>
                <a:gd name="connsiteX35" fmla="*/ 3867463 w 8298280"/>
                <a:gd name="connsiteY35" fmla="*/ 330966 h 4048526"/>
                <a:gd name="connsiteX36" fmla="*/ 3913838 w 8298280"/>
                <a:gd name="connsiteY36" fmla="*/ 215807 h 4048526"/>
                <a:gd name="connsiteX37" fmla="*/ 3987384 w 8298280"/>
                <a:gd name="connsiteY37" fmla="*/ 106113 h 4048526"/>
                <a:gd name="connsiteX38" fmla="*/ 4062335 w 8298280"/>
                <a:gd name="connsiteY38" fmla="*/ 16172 h 4048526"/>
                <a:gd name="connsiteX39" fmla="*/ 4152276 w 8298280"/>
                <a:gd name="connsiteY39" fmla="*/ 1182 h 4048526"/>
                <a:gd name="connsiteX40" fmla="*/ 4227227 w 8298280"/>
                <a:gd name="connsiteY40" fmla="*/ 31162 h 4048526"/>
                <a:gd name="connsiteX41" fmla="*/ 4295307 w 8298280"/>
                <a:gd name="connsiteY41" fmla="*/ 119698 h 4048526"/>
                <a:gd name="connsiteX42" fmla="*/ 4370258 w 8298280"/>
                <a:gd name="connsiteY42" fmla="*/ 229391 h 4048526"/>
                <a:gd name="connsiteX43" fmla="*/ 4426862 w 8298280"/>
                <a:gd name="connsiteY43" fmla="*/ 345253 h 4048526"/>
                <a:gd name="connsiteX44" fmla="*/ 4478000 w 8298280"/>
                <a:gd name="connsiteY44" fmla="*/ 480867 h 4048526"/>
                <a:gd name="connsiteX45" fmla="*/ 4551545 w 8298280"/>
                <a:gd name="connsiteY45" fmla="*/ 680502 h 4048526"/>
                <a:gd name="connsiteX46" fmla="*/ 4621031 w 8298280"/>
                <a:gd name="connsiteY46" fmla="*/ 866552 h 4048526"/>
                <a:gd name="connsiteX47" fmla="*/ 4691922 w 8298280"/>
                <a:gd name="connsiteY47" fmla="*/ 1095464 h 4048526"/>
                <a:gd name="connsiteX48" fmla="*/ 4766873 w 8298280"/>
                <a:gd name="connsiteY48" fmla="*/ 1335307 h 4048526"/>
                <a:gd name="connsiteX49" fmla="*/ 4849943 w 8298280"/>
                <a:gd name="connsiteY49" fmla="*/ 1594199 h 4048526"/>
                <a:gd name="connsiteX50" fmla="*/ 4916774 w 8298280"/>
                <a:gd name="connsiteY50" fmla="*/ 1829982 h 4048526"/>
                <a:gd name="connsiteX51" fmla="*/ 4976735 w 8298280"/>
                <a:gd name="connsiteY51" fmla="*/ 2099805 h 4048526"/>
                <a:gd name="connsiteX52" fmla="*/ 5025765 w 8298280"/>
                <a:gd name="connsiteY52" fmla="*/ 2298737 h 4048526"/>
                <a:gd name="connsiteX53" fmla="*/ 5110943 w 8298280"/>
                <a:gd name="connsiteY53" fmla="*/ 2529758 h 4048526"/>
                <a:gd name="connsiteX54" fmla="*/ 5171607 w 8298280"/>
                <a:gd name="connsiteY54" fmla="*/ 2714402 h 4048526"/>
                <a:gd name="connsiteX55" fmla="*/ 5242498 w 8298280"/>
                <a:gd name="connsiteY55" fmla="*/ 2890224 h 4048526"/>
                <a:gd name="connsiteX56" fmla="*/ 5306518 w 8298280"/>
                <a:gd name="connsiteY56" fmla="*/ 3059175 h 4048526"/>
                <a:gd name="connsiteX57" fmla="*/ 5366479 w 8298280"/>
                <a:gd name="connsiteY57" fmla="*/ 3210482 h 4048526"/>
                <a:gd name="connsiteX58" fmla="*/ 5437370 w 8298280"/>
                <a:gd name="connsiteY58" fmla="*/ 3378029 h 4048526"/>
                <a:gd name="connsiteX59" fmla="*/ 5512321 w 8298280"/>
                <a:gd name="connsiteY59" fmla="*/ 3517000 h 4048526"/>
                <a:gd name="connsiteX60" fmla="*/ 5595391 w 8298280"/>
                <a:gd name="connsiteY60" fmla="*/ 3616466 h 4048526"/>
                <a:gd name="connsiteX61" fmla="*/ 5662223 w 8298280"/>
                <a:gd name="connsiteY61" fmla="*/ 3693525 h 4048526"/>
                <a:gd name="connsiteX62" fmla="*/ 5726243 w 8298280"/>
                <a:gd name="connsiteY62" fmla="*/ 3748723 h 4048526"/>
                <a:gd name="connsiteX63" fmla="*/ 5786204 w 8298280"/>
                <a:gd name="connsiteY63" fmla="*/ 3793693 h 4048526"/>
                <a:gd name="connsiteX64" fmla="*/ 5861154 w 8298280"/>
                <a:gd name="connsiteY64" fmla="*/ 3838664 h 4048526"/>
                <a:gd name="connsiteX65" fmla="*/ 5921115 w 8298280"/>
                <a:gd name="connsiteY65" fmla="*/ 3868644 h 4048526"/>
                <a:gd name="connsiteX66" fmla="*/ 5991304 w 8298280"/>
                <a:gd name="connsiteY66" fmla="*/ 3914317 h 4048526"/>
                <a:gd name="connsiteX67" fmla="*/ 6070315 w 8298280"/>
                <a:gd name="connsiteY67" fmla="*/ 3949060 h 4048526"/>
                <a:gd name="connsiteX68" fmla="*/ 6154087 w 8298280"/>
                <a:gd name="connsiteY68" fmla="*/ 3972170 h 4048526"/>
                <a:gd name="connsiteX69" fmla="*/ 6263781 w 8298280"/>
                <a:gd name="connsiteY69" fmla="*/ 4006913 h 4048526"/>
                <a:gd name="connsiteX70" fmla="*/ 6406109 w 8298280"/>
                <a:gd name="connsiteY70" fmla="*/ 4026666 h 4048526"/>
                <a:gd name="connsiteX71" fmla="*/ 6568347 w 8298280"/>
                <a:gd name="connsiteY71" fmla="*/ 4042359 h 4048526"/>
                <a:gd name="connsiteX72" fmla="*/ 6797259 w 8298280"/>
                <a:gd name="connsiteY72" fmla="*/ 4043061 h 4048526"/>
                <a:gd name="connsiteX73" fmla="*/ 6998298 w 8298280"/>
                <a:gd name="connsiteY73" fmla="*/ 4043061 h 4048526"/>
                <a:gd name="connsiteX74" fmla="*/ 7167407 w 8298280"/>
                <a:gd name="connsiteY74" fmla="*/ 4037596 h 4048526"/>
                <a:gd name="connsiteX75" fmla="*/ 7329645 w 8298280"/>
                <a:gd name="connsiteY75" fmla="*/ 4033536 h 4048526"/>
                <a:gd name="connsiteX76" fmla="*/ 7521862 w 8298280"/>
                <a:gd name="connsiteY76" fmla="*/ 4038298 h 4048526"/>
                <a:gd name="connsiteX77" fmla="*/ 7673871 w 8298280"/>
                <a:gd name="connsiteY77" fmla="*/ 4033536 h 4048526"/>
                <a:gd name="connsiteX78" fmla="*/ 7812296 w 8298280"/>
                <a:gd name="connsiteY78" fmla="*/ 4028071 h 4048526"/>
                <a:gd name="connsiteX79" fmla="*/ 7958137 w 8298280"/>
                <a:gd name="connsiteY79" fmla="*/ 4030725 h 4048526"/>
                <a:gd name="connsiteX80" fmla="*/ 8295572 w 8298280"/>
                <a:gd name="connsiteY80" fmla="*/ 4019249 h 4048526"/>
                <a:gd name="connsiteX81" fmla="*/ 8165580 w 8298280"/>
                <a:gd name="connsiteY81" fmla="*/ 3737558 h 4048526"/>
                <a:gd name="connsiteX0" fmla="*/ 0 w 8165580"/>
                <a:gd name="connsiteY0" fmla="*/ 4033536 h 4048526"/>
                <a:gd name="connsiteX1" fmla="*/ 539646 w 8165580"/>
                <a:gd name="connsiteY1" fmla="*/ 4033536 h 4048526"/>
                <a:gd name="connsiteX2" fmla="*/ 989351 w 8165580"/>
                <a:gd name="connsiteY2" fmla="*/ 4048526 h 4048526"/>
                <a:gd name="connsiteX3" fmla="*/ 1409076 w 8165580"/>
                <a:gd name="connsiteY3" fmla="*/ 4048526 h 4048526"/>
                <a:gd name="connsiteX4" fmla="*/ 1648918 w 8165580"/>
                <a:gd name="connsiteY4" fmla="*/ 4033536 h 4048526"/>
                <a:gd name="connsiteX5" fmla="*/ 1723869 w 8165580"/>
                <a:gd name="connsiteY5" fmla="*/ 4033536 h 4048526"/>
                <a:gd name="connsiteX6" fmla="*/ 1843791 w 8165580"/>
                <a:gd name="connsiteY6" fmla="*/ 4033536 h 4048526"/>
                <a:gd name="connsiteX7" fmla="*/ 1963712 w 8165580"/>
                <a:gd name="connsiteY7" fmla="*/ 4033536 h 4048526"/>
                <a:gd name="connsiteX8" fmla="*/ 2068643 w 8165580"/>
                <a:gd name="connsiteY8" fmla="*/ 4018546 h 4048526"/>
                <a:gd name="connsiteX9" fmla="*/ 2158584 w 8165580"/>
                <a:gd name="connsiteY9" fmla="*/ 3988566 h 4048526"/>
                <a:gd name="connsiteX10" fmla="*/ 2233535 w 8165580"/>
                <a:gd name="connsiteY10" fmla="*/ 3958585 h 4048526"/>
                <a:gd name="connsiteX11" fmla="*/ 2293495 w 8165580"/>
                <a:gd name="connsiteY11" fmla="*/ 3928605 h 4048526"/>
                <a:gd name="connsiteX12" fmla="*/ 2353456 w 8165580"/>
                <a:gd name="connsiteY12" fmla="*/ 3913615 h 4048526"/>
                <a:gd name="connsiteX13" fmla="*/ 2428407 w 8165580"/>
                <a:gd name="connsiteY13" fmla="*/ 3868644 h 4048526"/>
                <a:gd name="connsiteX14" fmla="*/ 2503358 w 8165580"/>
                <a:gd name="connsiteY14" fmla="*/ 3823674 h 4048526"/>
                <a:gd name="connsiteX15" fmla="*/ 2563318 w 8165580"/>
                <a:gd name="connsiteY15" fmla="*/ 3778703 h 4048526"/>
                <a:gd name="connsiteX16" fmla="*/ 2638269 w 8165580"/>
                <a:gd name="connsiteY16" fmla="*/ 3688762 h 4048526"/>
                <a:gd name="connsiteX17" fmla="*/ 2683240 w 8165580"/>
                <a:gd name="connsiteY17" fmla="*/ 3643792 h 4048526"/>
                <a:gd name="connsiteX18" fmla="*/ 2758191 w 8165580"/>
                <a:gd name="connsiteY18" fmla="*/ 3508880 h 4048526"/>
                <a:gd name="connsiteX19" fmla="*/ 2833141 w 8165580"/>
                <a:gd name="connsiteY19" fmla="*/ 3433930 h 4048526"/>
                <a:gd name="connsiteX20" fmla="*/ 2908092 w 8165580"/>
                <a:gd name="connsiteY20" fmla="*/ 3254048 h 4048526"/>
                <a:gd name="connsiteX21" fmla="*/ 2983043 w 8165580"/>
                <a:gd name="connsiteY21" fmla="*/ 3104146 h 4048526"/>
                <a:gd name="connsiteX22" fmla="*/ 3043004 w 8165580"/>
                <a:gd name="connsiteY22" fmla="*/ 2939254 h 4048526"/>
                <a:gd name="connsiteX23" fmla="*/ 3117954 w 8165580"/>
                <a:gd name="connsiteY23" fmla="*/ 2744382 h 4048526"/>
                <a:gd name="connsiteX24" fmla="*/ 3192905 w 8165580"/>
                <a:gd name="connsiteY24" fmla="*/ 2534520 h 4048526"/>
                <a:gd name="connsiteX25" fmla="*/ 3252866 w 8165580"/>
                <a:gd name="connsiteY25" fmla="*/ 2324657 h 4048526"/>
                <a:gd name="connsiteX26" fmla="*/ 3314232 w 8165580"/>
                <a:gd name="connsiteY26" fmla="*/ 2113390 h 4048526"/>
                <a:gd name="connsiteX27" fmla="*/ 3357797 w 8165580"/>
                <a:gd name="connsiteY27" fmla="*/ 1934913 h 4048526"/>
                <a:gd name="connsiteX28" fmla="*/ 3416352 w 8165580"/>
                <a:gd name="connsiteY28" fmla="*/ 1774237 h 4048526"/>
                <a:gd name="connsiteX29" fmla="*/ 3477718 w 8165580"/>
                <a:gd name="connsiteY29" fmla="*/ 1575149 h 4048526"/>
                <a:gd name="connsiteX30" fmla="*/ 3522689 w 8165580"/>
                <a:gd name="connsiteY30" fmla="*/ 1380277 h 4048526"/>
                <a:gd name="connsiteX31" fmla="*/ 3582650 w 8165580"/>
                <a:gd name="connsiteY31" fmla="*/ 1140434 h 4048526"/>
                <a:gd name="connsiteX32" fmla="*/ 3672591 w 8165580"/>
                <a:gd name="connsiteY32" fmla="*/ 885602 h 4048526"/>
                <a:gd name="connsiteX33" fmla="*/ 3732551 w 8165580"/>
                <a:gd name="connsiteY33" fmla="*/ 690730 h 4048526"/>
                <a:gd name="connsiteX34" fmla="*/ 3807502 w 8165580"/>
                <a:gd name="connsiteY34" fmla="*/ 480867 h 4048526"/>
                <a:gd name="connsiteX35" fmla="*/ 3867463 w 8165580"/>
                <a:gd name="connsiteY35" fmla="*/ 330966 h 4048526"/>
                <a:gd name="connsiteX36" fmla="*/ 3913838 w 8165580"/>
                <a:gd name="connsiteY36" fmla="*/ 215807 h 4048526"/>
                <a:gd name="connsiteX37" fmla="*/ 3987384 w 8165580"/>
                <a:gd name="connsiteY37" fmla="*/ 106113 h 4048526"/>
                <a:gd name="connsiteX38" fmla="*/ 4062335 w 8165580"/>
                <a:gd name="connsiteY38" fmla="*/ 16172 h 4048526"/>
                <a:gd name="connsiteX39" fmla="*/ 4152276 w 8165580"/>
                <a:gd name="connsiteY39" fmla="*/ 1182 h 4048526"/>
                <a:gd name="connsiteX40" fmla="*/ 4227227 w 8165580"/>
                <a:gd name="connsiteY40" fmla="*/ 31162 h 4048526"/>
                <a:gd name="connsiteX41" fmla="*/ 4295307 w 8165580"/>
                <a:gd name="connsiteY41" fmla="*/ 119698 h 4048526"/>
                <a:gd name="connsiteX42" fmla="*/ 4370258 w 8165580"/>
                <a:gd name="connsiteY42" fmla="*/ 229391 h 4048526"/>
                <a:gd name="connsiteX43" fmla="*/ 4426862 w 8165580"/>
                <a:gd name="connsiteY43" fmla="*/ 345253 h 4048526"/>
                <a:gd name="connsiteX44" fmla="*/ 4478000 w 8165580"/>
                <a:gd name="connsiteY44" fmla="*/ 480867 h 4048526"/>
                <a:gd name="connsiteX45" fmla="*/ 4551545 w 8165580"/>
                <a:gd name="connsiteY45" fmla="*/ 680502 h 4048526"/>
                <a:gd name="connsiteX46" fmla="*/ 4621031 w 8165580"/>
                <a:gd name="connsiteY46" fmla="*/ 866552 h 4048526"/>
                <a:gd name="connsiteX47" fmla="*/ 4691922 w 8165580"/>
                <a:gd name="connsiteY47" fmla="*/ 1095464 h 4048526"/>
                <a:gd name="connsiteX48" fmla="*/ 4766873 w 8165580"/>
                <a:gd name="connsiteY48" fmla="*/ 1335307 h 4048526"/>
                <a:gd name="connsiteX49" fmla="*/ 4849943 w 8165580"/>
                <a:gd name="connsiteY49" fmla="*/ 1594199 h 4048526"/>
                <a:gd name="connsiteX50" fmla="*/ 4916774 w 8165580"/>
                <a:gd name="connsiteY50" fmla="*/ 1829982 h 4048526"/>
                <a:gd name="connsiteX51" fmla="*/ 4976735 w 8165580"/>
                <a:gd name="connsiteY51" fmla="*/ 2099805 h 4048526"/>
                <a:gd name="connsiteX52" fmla="*/ 5025765 w 8165580"/>
                <a:gd name="connsiteY52" fmla="*/ 2298737 h 4048526"/>
                <a:gd name="connsiteX53" fmla="*/ 5110943 w 8165580"/>
                <a:gd name="connsiteY53" fmla="*/ 2529758 h 4048526"/>
                <a:gd name="connsiteX54" fmla="*/ 5171607 w 8165580"/>
                <a:gd name="connsiteY54" fmla="*/ 2714402 h 4048526"/>
                <a:gd name="connsiteX55" fmla="*/ 5242498 w 8165580"/>
                <a:gd name="connsiteY55" fmla="*/ 2890224 h 4048526"/>
                <a:gd name="connsiteX56" fmla="*/ 5306518 w 8165580"/>
                <a:gd name="connsiteY56" fmla="*/ 3059175 h 4048526"/>
                <a:gd name="connsiteX57" fmla="*/ 5366479 w 8165580"/>
                <a:gd name="connsiteY57" fmla="*/ 3210482 h 4048526"/>
                <a:gd name="connsiteX58" fmla="*/ 5437370 w 8165580"/>
                <a:gd name="connsiteY58" fmla="*/ 3378029 h 4048526"/>
                <a:gd name="connsiteX59" fmla="*/ 5512321 w 8165580"/>
                <a:gd name="connsiteY59" fmla="*/ 3517000 h 4048526"/>
                <a:gd name="connsiteX60" fmla="*/ 5595391 w 8165580"/>
                <a:gd name="connsiteY60" fmla="*/ 3616466 h 4048526"/>
                <a:gd name="connsiteX61" fmla="*/ 5662223 w 8165580"/>
                <a:gd name="connsiteY61" fmla="*/ 3693525 h 4048526"/>
                <a:gd name="connsiteX62" fmla="*/ 5726243 w 8165580"/>
                <a:gd name="connsiteY62" fmla="*/ 3748723 h 4048526"/>
                <a:gd name="connsiteX63" fmla="*/ 5786204 w 8165580"/>
                <a:gd name="connsiteY63" fmla="*/ 3793693 h 4048526"/>
                <a:gd name="connsiteX64" fmla="*/ 5861154 w 8165580"/>
                <a:gd name="connsiteY64" fmla="*/ 3838664 h 4048526"/>
                <a:gd name="connsiteX65" fmla="*/ 5921115 w 8165580"/>
                <a:gd name="connsiteY65" fmla="*/ 3868644 h 4048526"/>
                <a:gd name="connsiteX66" fmla="*/ 5991304 w 8165580"/>
                <a:gd name="connsiteY66" fmla="*/ 3914317 h 4048526"/>
                <a:gd name="connsiteX67" fmla="*/ 6070315 w 8165580"/>
                <a:gd name="connsiteY67" fmla="*/ 3949060 h 4048526"/>
                <a:gd name="connsiteX68" fmla="*/ 6154087 w 8165580"/>
                <a:gd name="connsiteY68" fmla="*/ 3972170 h 4048526"/>
                <a:gd name="connsiteX69" fmla="*/ 6263781 w 8165580"/>
                <a:gd name="connsiteY69" fmla="*/ 4006913 h 4048526"/>
                <a:gd name="connsiteX70" fmla="*/ 6406109 w 8165580"/>
                <a:gd name="connsiteY70" fmla="*/ 4026666 h 4048526"/>
                <a:gd name="connsiteX71" fmla="*/ 6568347 w 8165580"/>
                <a:gd name="connsiteY71" fmla="*/ 4042359 h 4048526"/>
                <a:gd name="connsiteX72" fmla="*/ 6797259 w 8165580"/>
                <a:gd name="connsiteY72" fmla="*/ 4043061 h 4048526"/>
                <a:gd name="connsiteX73" fmla="*/ 6998298 w 8165580"/>
                <a:gd name="connsiteY73" fmla="*/ 4043061 h 4048526"/>
                <a:gd name="connsiteX74" fmla="*/ 7167407 w 8165580"/>
                <a:gd name="connsiteY74" fmla="*/ 4037596 h 4048526"/>
                <a:gd name="connsiteX75" fmla="*/ 7329645 w 8165580"/>
                <a:gd name="connsiteY75" fmla="*/ 4033536 h 4048526"/>
                <a:gd name="connsiteX76" fmla="*/ 7521862 w 8165580"/>
                <a:gd name="connsiteY76" fmla="*/ 4038298 h 4048526"/>
                <a:gd name="connsiteX77" fmla="*/ 7673871 w 8165580"/>
                <a:gd name="connsiteY77" fmla="*/ 4033536 h 4048526"/>
                <a:gd name="connsiteX78" fmla="*/ 7812296 w 8165580"/>
                <a:gd name="connsiteY78" fmla="*/ 4028071 h 4048526"/>
                <a:gd name="connsiteX79" fmla="*/ 7958137 w 8165580"/>
                <a:gd name="connsiteY79" fmla="*/ 4030725 h 4048526"/>
                <a:gd name="connsiteX80" fmla="*/ 8076497 w 8165580"/>
                <a:gd name="connsiteY80" fmla="*/ 3985911 h 4048526"/>
                <a:gd name="connsiteX81" fmla="*/ 8165580 w 8165580"/>
                <a:gd name="connsiteY81" fmla="*/ 3737558 h 4048526"/>
                <a:gd name="connsiteX0" fmla="*/ 0 w 8189393"/>
                <a:gd name="connsiteY0" fmla="*/ 4033536 h 4048526"/>
                <a:gd name="connsiteX1" fmla="*/ 539646 w 8189393"/>
                <a:gd name="connsiteY1" fmla="*/ 4033536 h 4048526"/>
                <a:gd name="connsiteX2" fmla="*/ 989351 w 8189393"/>
                <a:gd name="connsiteY2" fmla="*/ 4048526 h 4048526"/>
                <a:gd name="connsiteX3" fmla="*/ 1409076 w 8189393"/>
                <a:gd name="connsiteY3" fmla="*/ 4048526 h 4048526"/>
                <a:gd name="connsiteX4" fmla="*/ 1648918 w 8189393"/>
                <a:gd name="connsiteY4" fmla="*/ 4033536 h 4048526"/>
                <a:gd name="connsiteX5" fmla="*/ 1723869 w 8189393"/>
                <a:gd name="connsiteY5" fmla="*/ 4033536 h 4048526"/>
                <a:gd name="connsiteX6" fmla="*/ 1843791 w 8189393"/>
                <a:gd name="connsiteY6" fmla="*/ 4033536 h 4048526"/>
                <a:gd name="connsiteX7" fmla="*/ 1963712 w 8189393"/>
                <a:gd name="connsiteY7" fmla="*/ 4033536 h 4048526"/>
                <a:gd name="connsiteX8" fmla="*/ 2068643 w 8189393"/>
                <a:gd name="connsiteY8" fmla="*/ 4018546 h 4048526"/>
                <a:gd name="connsiteX9" fmla="*/ 2158584 w 8189393"/>
                <a:gd name="connsiteY9" fmla="*/ 3988566 h 4048526"/>
                <a:gd name="connsiteX10" fmla="*/ 2233535 w 8189393"/>
                <a:gd name="connsiteY10" fmla="*/ 3958585 h 4048526"/>
                <a:gd name="connsiteX11" fmla="*/ 2293495 w 8189393"/>
                <a:gd name="connsiteY11" fmla="*/ 3928605 h 4048526"/>
                <a:gd name="connsiteX12" fmla="*/ 2353456 w 8189393"/>
                <a:gd name="connsiteY12" fmla="*/ 3913615 h 4048526"/>
                <a:gd name="connsiteX13" fmla="*/ 2428407 w 8189393"/>
                <a:gd name="connsiteY13" fmla="*/ 3868644 h 4048526"/>
                <a:gd name="connsiteX14" fmla="*/ 2503358 w 8189393"/>
                <a:gd name="connsiteY14" fmla="*/ 3823674 h 4048526"/>
                <a:gd name="connsiteX15" fmla="*/ 2563318 w 8189393"/>
                <a:gd name="connsiteY15" fmla="*/ 3778703 h 4048526"/>
                <a:gd name="connsiteX16" fmla="*/ 2638269 w 8189393"/>
                <a:gd name="connsiteY16" fmla="*/ 3688762 h 4048526"/>
                <a:gd name="connsiteX17" fmla="*/ 2683240 w 8189393"/>
                <a:gd name="connsiteY17" fmla="*/ 3643792 h 4048526"/>
                <a:gd name="connsiteX18" fmla="*/ 2758191 w 8189393"/>
                <a:gd name="connsiteY18" fmla="*/ 3508880 h 4048526"/>
                <a:gd name="connsiteX19" fmla="*/ 2833141 w 8189393"/>
                <a:gd name="connsiteY19" fmla="*/ 3433930 h 4048526"/>
                <a:gd name="connsiteX20" fmla="*/ 2908092 w 8189393"/>
                <a:gd name="connsiteY20" fmla="*/ 3254048 h 4048526"/>
                <a:gd name="connsiteX21" fmla="*/ 2983043 w 8189393"/>
                <a:gd name="connsiteY21" fmla="*/ 3104146 h 4048526"/>
                <a:gd name="connsiteX22" fmla="*/ 3043004 w 8189393"/>
                <a:gd name="connsiteY22" fmla="*/ 2939254 h 4048526"/>
                <a:gd name="connsiteX23" fmla="*/ 3117954 w 8189393"/>
                <a:gd name="connsiteY23" fmla="*/ 2744382 h 4048526"/>
                <a:gd name="connsiteX24" fmla="*/ 3192905 w 8189393"/>
                <a:gd name="connsiteY24" fmla="*/ 2534520 h 4048526"/>
                <a:gd name="connsiteX25" fmla="*/ 3252866 w 8189393"/>
                <a:gd name="connsiteY25" fmla="*/ 2324657 h 4048526"/>
                <a:gd name="connsiteX26" fmla="*/ 3314232 w 8189393"/>
                <a:gd name="connsiteY26" fmla="*/ 2113390 h 4048526"/>
                <a:gd name="connsiteX27" fmla="*/ 3357797 w 8189393"/>
                <a:gd name="connsiteY27" fmla="*/ 1934913 h 4048526"/>
                <a:gd name="connsiteX28" fmla="*/ 3416352 w 8189393"/>
                <a:gd name="connsiteY28" fmla="*/ 1774237 h 4048526"/>
                <a:gd name="connsiteX29" fmla="*/ 3477718 w 8189393"/>
                <a:gd name="connsiteY29" fmla="*/ 1575149 h 4048526"/>
                <a:gd name="connsiteX30" fmla="*/ 3522689 w 8189393"/>
                <a:gd name="connsiteY30" fmla="*/ 1380277 h 4048526"/>
                <a:gd name="connsiteX31" fmla="*/ 3582650 w 8189393"/>
                <a:gd name="connsiteY31" fmla="*/ 1140434 h 4048526"/>
                <a:gd name="connsiteX32" fmla="*/ 3672591 w 8189393"/>
                <a:gd name="connsiteY32" fmla="*/ 885602 h 4048526"/>
                <a:gd name="connsiteX33" fmla="*/ 3732551 w 8189393"/>
                <a:gd name="connsiteY33" fmla="*/ 690730 h 4048526"/>
                <a:gd name="connsiteX34" fmla="*/ 3807502 w 8189393"/>
                <a:gd name="connsiteY34" fmla="*/ 480867 h 4048526"/>
                <a:gd name="connsiteX35" fmla="*/ 3867463 w 8189393"/>
                <a:gd name="connsiteY35" fmla="*/ 330966 h 4048526"/>
                <a:gd name="connsiteX36" fmla="*/ 3913838 w 8189393"/>
                <a:gd name="connsiteY36" fmla="*/ 215807 h 4048526"/>
                <a:gd name="connsiteX37" fmla="*/ 3987384 w 8189393"/>
                <a:gd name="connsiteY37" fmla="*/ 106113 h 4048526"/>
                <a:gd name="connsiteX38" fmla="*/ 4062335 w 8189393"/>
                <a:gd name="connsiteY38" fmla="*/ 16172 h 4048526"/>
                <a:gd name="connsiteX39" fmla="*/ 4152276 w 8189393"/>
                <a:gd name="connsiteY39" fmla="*/ 1182 h 4048526"/>
                <a:gd name="connsiteX40" fmla="*/ 4227227 w 8189393"/>
                <a:gd name="connsiteY40" fmla="*/ 31162 h 4048526"/>
                <a:gd name="connsiteX41" fmla="*/ 4295307 w 8189393"/>
                <a:gd name="connsiteY41" fmla="*/ 119698 h 4048526"/>
                <a:gd name="connsiteX42" fmla="*/ 4370258 w 8189393"/>
                <a:gd name="connsiteY42" fmla="*/ 229391 h 4048526"/>
                <a:gd name="connsiteX43" fmla="*/ 4426862 w 8189393"/>
                <a:gd name="connsiteY43" fmla="*/ 345253 h 4048526"/>
                <a:gd name="connsiteX44" fmla="*/ 4478000 w 8189393"/>
                <a:gd name="connsiteY44" fmla="*/ 480867 h 4048526"/>
                <a:gd name="connsiteX45" fmla="*/ 4551545 w 8189393"/>
                <a:gd name="connsiteY45" fmla="*/ 680502 h 4048526"/>
                <a:gd name="connsiteX46" fmla="*/ 4621031 w 8189393"/>
                <a:gd name="connsiteY46" fmla="*/ 866552 h 4048526"/>
                <a:gd name="connsiteX47" fmla="*/ 4691922 w 8189393"/>
                <a:gd name="connsiteY47" fmla="*/ 1095464 h 4048526"/>
                <a:gd name="connsiteX48" fmla="*/ 4766873 w 8189393"/>
                <a:gd name="connsiteY48" fmla="*/ 1335307 h 4048526"/>
                <a:gd name="connsiteX49" fmla="*/ 4849943 w 8189393"/>
                <a:gd name="connsiteY49" fmla="*/ 1594199 h 4048526"/>
                <a:gd name="connsiteX50" fmla="*/ 4916774 w 8189393"/>
                <a:gd name="connsiteY50" fmla="*/ 1829982 h 4048526"/>
                <a:gd name="connsiteX51" fmla="*/ 4976735 w 8189393"/>
                <a:gd name="connsiteY51" fmla="*/ 2099805 h 4048526"/>
                <a:gd name="connsiteX52" fmla="*/ 5025765 w 8189393"/>
                <a:gd name="connsiteY52" fmla="*/ 2298737 h 4048526"/>
                <a:gd name="connsiteX53" fmla="*/ 5110943 w 8189393"/>
                <a:gd name="connsiteY53" fmla="*/ 2529758 h 4048526"/>
                <a:gd name="connsiteX54" fmla="*/ 5171607 w 8189393"/>
                <a:gd name="connsiteY54" fmla="*/ 2714402 h 4048526"/>
                <a:gd name="connsiteX55" fmla="*/ 5242498 w 8189393"/>
                <a:gd name="connsiteY55" fmla="*/ 2890224 h 4048526"/>
                <a:gd name="connsiteX56" fmla="*/ 5306518 w 8189393"/>
                <a:gd name="connsiteY56" fmla="*/ 3059175 h 4048526"/>
                <a:gd name="connsiteX57" fmla="*/ 5366479 w 8189393"/>
                <a:gd name="connsiteY57" fmla="*/ 3210482 h 4048526"/>
                <a:gd name="connsiteX58" fmla="*/ 5437370 w 8189393"/>
                <a:gd name="connsiteY58" fmla="*/ 3378029 h 4048526"/>
                <a:gd name="connsiteX59" fmla="*/ 5512321 w 8189393"/>
                <a:gd name="connsiteY59" fmla="*/ 3517000 h 4048526"/>
                <a:gd name="connsiteX60" fmla="*/ 5595391 w 8189393"/>
                <a:gd name="connsiteY60" fmla="*/ 3616466 h 4048526"/>
                <a:gd name="connsiteX61" fmla="*/ 5662223 w 8189393"/>
                <a:gd name="connsiteY61" fmla="*/ 3693525 h 4048526"/>
                <a:gd name="connsiteX62" fmla="*/ 5726243 w 8189393"/>
                <a:gd name="connsiteY62" fmla="*/ 3748723 h 4048526"/>
                <a:gd name="connsiteX63" fmla="*/ 5786204 w 8189393"/>
                <a:gd name="connsiteY63" fmla="*/ 3793693 h 4048526"/>
                <a:gd name="connsiteX64" fmla="*/ 5861154 w 8189393"/>
                <a:gd name="connsiteY64" fmla="*/ 3838664 h 4048526"/>
                <a:gd name="connsiteX65" fmla="*/ 5921115 w 8189393"/>
                <a:gd name="connsiteY65" fmla="*/ 3868644 h 4048526"/>
                <a:gd name="connsiteX66" fmla="*/ 5991304 w 8189393"/>
                <a:gd name="connsiteY66" fmla="*/ 3914317 h 4048526"/>
                <a:gd name="connsiteX67" fmla="*/ 6070315 w 8189393"/>
                <a:gd name="connsiteY67" fmla="*/ 3949060 h 4048526"/>
                <a:gd name="connsiteX68" fmla="*/ 6154087 w 8189393"/>
                <a:gd name="connsiteY68" fmla="*/ 3972170 h 4048526"/>
                <a:gd name="connsiteX69" fmla="*/ 6263781 w 8189393"/>
                <a:gd name="connsiteY69" fmla="*/ 4006913 h 4048526"/>
                <a:gd name="connsiteX70" fmla="*/ 6406109 w 8189393"/>
                <a:gd name="connsiteY70" fmla="*/ 4026666 h 4048526"/>
                <a:gd name="connsiteX71" fmla="*/ 6568347 w 8189393"/>
                <a:gd name="connsiteY71" fmla="*/ 4042359 h 4048526"/>
                <a:gd name="connsiteX72" fmla="*/ 6797259 w 8189393"/>
                <a:gd name="connsiteY72" fmla="*/ 4043061 h 4048526"/>
                <a:gd name="connsiteX73" fmla="*/ 6998298 w 8189393"/>
                <a:gd name="connsiteY73" fmla="*/ 4043061 h 4048526"/>
                <a:gd name="connsiteX74" fmla="*/ 7167407 w 8189393"/>
                <a:gd name="connsiteY74" fmla="*/ 4037596 h 4048526"/>
                <a:gd name="connsiteX75" fmla="*/ 7329645 w 8189393"/>
                <a:gd name="connsiteY75" fmla="*/ 4033536 h 4048526"/>
                <a:gd name="connsiteX76" fmla="*/ 7521862 w 8189393"/>
                <a:gd name="connsiteY76" fmla="*/ 4038298 h 4048526"/>
                <a:gd name="connsiteX77" fmla="*/ 7673871 w 8189393"/>
                <a:gd name="connsiteY77" fmla="*/ 4033536 h 4048526"/>
                <a:gd name="connsiteX78" fmla="*/ 7812296 w 8189393"/>
                <a:gd name="connsiteY78" fmla="*/ 4028071 h 4048526"/>
                <a:gd name="connsiteX79" fmla="*/ 7958137 w 8189393"/>
                <a:gd name="connsiteY79" fmla="*/ 4030725 h 4048526"/>
                <a:gd name="connsiteX80" fmla="*/ 8076497 w 8189393"/>
                <a:gd name="connsiteY80" fmla="*/ 3985911 h 4048526"/>
                <a:gd name="connsiteX81" fmla="*/ 8189393 w 8189393"/>
                <a:gd name="connsiteY81" fmla="*/ 4018545 h 4048526"/>
                <a:gd name="connsiteX0" fmla="*/ 0 w 8218718"/>
                <a:gd name="connsiteY0" fmla="*/ 4033536 h 4048526"/>
                <a:gd name="connsiteX1" fmla="*/ 539646 w 8218718"/>
                <a:gd name="connsiteY1" fmla="*/ 4033536 h 4048526"/>
                <a:gd name="connsiteX2" fmla="*/ 989351 w 8218718"/>
                <a:gd name="connsiteY2" fmla="*/ 4048526 h 4048526"/>
                <a:gd name="connsiteX3" fmla="*/ 1409076 w 8218718"/>
                <a:gd name="connsiteY3" fmla="*/ 4048526 h 4048526"/>
                <a:gd name="connsiteX4" fmla="*/ 1648918 w 8218718"/>
                <a:gd name="connsiteY4" fmla="*/ 4033536 h 4048526"/>
                <a:gd name="connsiteX5" fmla="*/ 1723869 w 8218718"/>
                <a:gd name="connsiteY5" fmla="*/ 4033536 h 4048526"/>
                <a:gd name="connsiteX6" fmla="*/ 1843791 w 8218718"/>
                <a:gd name="connsiteY6" fmla="*/ 4033536 h 4048526"/>
                <a:gd name="connsiteX7" fmla="*/ 1963712 w 8218718"/>
                <a:gd name="connsiteY7" fmla="*/ 4033536 h 4048526"/>
                <a:gd name="connsiteX8" fmla="*/ 2068643 w 8218718"/>
                <a:gd name="connsiteY8" fmla="*/ 4018546 h 4048526"/>
                <a:gd name="connsiteX9" fmla="*/ 2158584 w 8218718"/>
                <a:gd name="connsiteY9" fmla="*/ 3988566 h 4048526"/>
                <a:gd name="connsiteX10" fmla="*/ 2233535 w 8218718"/>
                <a:gd name="connsiteY10" fmla="*/ 3958585 h 4048526"/>
                <a:gd name="connsiteX11" fmla="*/ 2293495 w 8218718"/>
                <a:gd name="connsiteY11" fmla="*/ 3928605 h 4048526"/>
                <a:gd name="connsiteX12" fmla="*/ 2353456 w 8218718"/>
                <a:gd name="connsiteY12" fmla="*/ 3913615 h 4048526"/>
                <a:gd name="connsiteX13" fmla="*/ 2428407 w 8218718"/>
                <a:gd name="connsiteY13" fmla="*/ 3868644 h 4048526"/>
                <a:gd name="connsiteX14" fmla="*/ 2503358 w 8218718"/>
                <a:gd name="connsiteY14" fmla="*/ 3823674 h 4048526"/>
                <a:gd name="connsiteX15" fmla="*/ 2563318 w 8218718"/>
                <a:gd name="connsiteY15" fmla="*/ 3778703 h 4048526"/>
                <a:gd name="connsiteX16" fmla="*/ 2638269 w 8218718"/>
                <a:gd name="connsiteY16" fmla="*/ 3688762 h 4048526"/>
                <a:gd name="connsiteX17" fmla="*/ 2683240 w 8218718"/>
                <a:gd name="connsiteY17" fmla="*/ 3643792 h 4048526"/>
                <a:gd name="connsiteX18" fmla="*/ 2758191 w 8218718"/>
                <a:gd name="connsiteY18" fmla="*/ 3508880 h 4048526"/>
                <a:gd name="connsiteX19" fmla="*/ 2833141 w 8218718"/>
                <a:gd name="connsiteY19" fmla="*/ 3433930 h 4048526"/>
                <a:gd name="connsiteX20" fmla="*/ 2908092 w 8218718"/>
                <a:gd name="connsiteY20" fmla="*/ 3254048 h 4048526"/>
                <a:gd name="connsiteX21" fmla="*/ 2983043 w 8218718"/>
                <a:gd name="connsiteY21" fmla="*/ 3104146 h 4048526"/>
                <a:gd name="connsiteX22" fmla="*/ 3043004 w 8218718"/>
                <a:gd name="connsiteY22" fmla="*/ 2939254 h 4048526"/>
                <a:gd name="connsiteX23" fmla="*/ 3117954 w 8218718"/>
                <a:gd name="connsiteY23" fmla="*/ 2744382 h 4048526"/>
                <a:gd name="connsiteX24" fmla="*/ 3192905 w 8218718"/>
                <a:gd name="connsiteY24" fmla="*/ 2534520 h 4048526"/>
                <a:gd name="connsiteX25" fmla="*/ 3252866 w 8218718"/>
                <a:gd name="connsiteY25" fmla="*/ 2324657 h 4048526"/>
                <a:gd name="connsiteX26" fmla="*/ 3314232 w 8218718"/>
                <a:gd name="connsiteY26" fmla="*/ 2113390 h 4048526"/>
                <a:gd name="connsiteX27" fmla="*/ 3357797 w 8218718"/>
                <a:gd name="connsiteY27" fmla="*/ 1934913 h 4048526"/>
                <a:gd name="connsiteX28" fmla="*/ 3416352 w 8218718"/>
                <a:gd name="connsiteY28" fmla="*/ 1774237 h 4048526"/>
                <a:gd name="connsiteX29" fmla="*/ 3477718 w 8218718"/>
                <a:gd name="connsiteY29" fmla="*/ 1575149 h 4048526"/>
                <a:gd name="connsiteX30" fmla="*/ 3522689 w 8218718"/>
                <a:gd name="connsiteY30" fmla="*/ 1380277 h 4048526"/>
                <a:gd name="connsiteX31" fmla="*/ 3582650 w 8218718"/>
                <a:gd name="connsiteY31" fmla="*/ 1140434 h 4048526"/>
                <a:gd name="connsiteX32" fmla="*/ 3672591 w 8218718"/>
                <a:gd name="connsiteY32" fmla="*/ 885602 h 4048526"/>
                <a:gd name="connsiteX33" fmla="*/ 3732551 w 8218718"/>
                <a:gd name="connsiteY33" fmla="*/ 690730 h 4048526"/>
                <a:gd name="connsiteX34" fmla="*/ 3807502 w 8218718"/>
                <a:gd name="connsiteY34" fmla="*/ 480867 h 4048526"/>
                <a:gd name="connsiteX35" fmla="*/ 3867463 w 8218718"/>
                <a:gd name="connsiteY35" fmla="*/ 330966 h 4048526"/>
                <a:gd name="connsiteX36" fmla="*/ 3913838 w 8218718"/>
                <a:gd name="connsiteY36" fmla="*/ 215807 h 4048526"/>
                <a:gd name="connsiteX37" fmla="*/ 3987384 w 8218718"/>
                <a:gd name="connsiteY37" fmla="*/ 106113 h 4048526"/>
                <a:gd name="connsiteX38" fmla="*/ 4062335 w 8218718"/>
                <a:gd name="connsiteY38" fmla="*/ 16172 h 4048526"/>
                <a:gd name="connsiteX39" fmla="*/ 4152276 w 8218718"/>
                <a:gd name="connsiteY39" fmla="*/ 1182 h 4048526"/>
                <a:gd name="connsiteX40" fmla="*/ 4227227 w 8218718"/>
                <a:gd name="connsiteY40" fmla="*/ 31162 h 4048526"/>
                <a:gd name="connsiteX41" fmla="*/ 4295307 w 8218718"/>
                <a:gd name="connsiteY41" fmla="*/ 119698 h 4048526"/>
                <a:gd name="connsiteX42" fmla="*/ 4370258 w 8218718"/>
                <a:gd name="connsiteY42" fmla="*/ 229391 h 4048526"/>
                <a:gd name="connsiteX43" fmla="*/ 4426862 w 8218718"/>
                <a:gd name="connsiteY43" fmla="*/ 345253 h 4048526"/>
                <a:gd name="connsiteX44" fmla="*/ 4478000 w 8218718"/>
                <a:gd name="connsiteY44" fmla="*/ 480867 h 4048526"/>
                <a:gd name="connsiteX45" fmla="*/ 4551545 w 8218718"/>
                <a:gd name="connsiteY45" fmla="*/ 680502 h 4048526"/>
                <a:gd name="connsiteX46" fmla="*/ 4621031 w 8218718"/>
                <a:gd name="connsiteY46" fmla="*/ 866552 h 4048526"/>
                <a:gd name="connsiteX47" fmla="*/ 4691922 w 8218718"/>
                <a:gd name="connsiteY47" fmla="*/ 1095464 h 4048526"/>
                <a:gd name="connsiteX48" fmla="*/ 4766873 w 8218718"/>
                <a:gd name="connsiteY48" fmla="*/ 1335307 h 4048526"/>
                <a:gd name="connsiteX49" fmla="*/ 4849943 w 8218718"/>
                <a:gd name="connsiteY49" fmla="*/ 1594199 h 4048526"/>
                <a:gd name="connsiteX50" fmla="*/ 4916774 w 8218718"/>
                <a:gd name="connsiteY50" fmla="*/ 1829982 h 4048526"/>
                <a:gd name="connsiteX51" fmla="*/ 4976735 w 8218718"/>
                <a:gd name="connsiteY51" fmla="*/ 2099805 h 4048526"/>
                <a:gd name="connsiteX52" fmla="*/ 5025765 w 8218718"/>
                <a:gd name="connsiteY52" fmla="*/ 2298737 h 4048526"/>
                <a:gd name="connsiteX53" fmla="*/ 5110943 w 8218718"/>
                <a:gd name="connsiteY53" fmla="*/ 2529758 h 4048526"/>
                <a:gd name="connsiteX54" fmla="*/ 5171607 w 8218718"/>
                <a:gd name="connsiteY54" fmla="*/ 2714402 h 4048526"/>
                <a:gd name="connsiteX55" fmla="*/ 5242498 w 8218718"/>
                <a:gd name="connsiteY55" fmla="*/ 2890224 h 4048526"/>
                <a:gd name="connsiteX56" fmla="*/ 5306518 w 8218718"/>
                <a:gd name="connsiteY56" fmla="*/ 3059175 h 4048526"/>
                <a:gd name="connsiteX57" fmla="*/ 5366479 w 8218718"/>
                <a:gd name="connsiteY57" fmla="*/ 3210482 h 4048526"/>
                <a:gd name="connsiteX58" fmla="*/ 5437370 w 8218718"/>
                <a:gd name="connsiteY58" fmla="*/ 3378029 h 4048526"/>
                <a:gd name="connsiteX59" fmla="*/ 5512321 w 8218718"/>
                <a:gd name="connsiteY59" fmla="*/ 3517000 h 4048526"/>
                <a:gd name="connsiteX60" fmla="*/ 5595391 w 8218718"/>
                <a:gd name="connsiteY60" fmla="*/ 3616466 h 4048526"/>
                <a:gd name="connsiteX61" fmla="*/ 5662223 w 8218718"/>
                <a:gd name="connsiteY61" fmla="*/ 3693525 h 4048526"/>
                <a:gd name="connsiteX62" fmla="*/ 5726243 w 8218718"/>
                <a:gd name="connsiteY62" fmla="*/ 3748723 h 4048526"/>
                <a:gd name="connsiteX63" fmla="*/ 5786204 w 8218718"/>
                <a:gd name="connsiteY63" fmla="*/ 3793693 h 4048526"/>
                <a:gd name="connsiteX64" fmla="*/ 5861154 w 8218718"/>
                <a:gd name="connsiteY64" fmla="*/ 3838664 h 4048526"/>
                <a:gd name="connsiteX65" fmla="*/ 5921115 w 8218718"/>
                <a:gd name="connsiteY65" fmla="*/ 3868644 h 4048526"/>
                <a:gd name="connsiteX66" fmla="*/ 5991304 w 8218718"/>
                <a:gd name="connsiteY66" fmla="*/ 3914317 h 4048526"/>
                <a:gd name="connsiteX67" fmla="*/ 6070315 w 8218718"/>
                <a:gd name="connsiteY67" fmla="*/ 3949060 h 4048526"/>
                <a:gd name="connsiteX68" fmla="*/ 6154087 w 8218718"/>
                <a:gd name="connsiteY68" fmla="*/ 3972170 h 4048526"/>
                <a:gd name="connsiteX69" fmla="*/ 6263781 w 8218718"/>
                <a:gd name="connsiteY69" fmla="*/ 4006913 h 4048526"/>
                <a:gd name="connsiteX70" fmla="*/ 6406109 w 8218718"/>
                <a:gd name="connsiteY70" fmla="*/ 4026666 h 4048526"/>
                <a:gd name="connsiteX71" fmla="*/ 6568347 w 8218718"/>
                <a:gd name="connsiteY71" fmla="*/ 4042359 h 4048526"/>
                <a:gd name="connsiteX72" fmla="*/ 6797259 w 8218718"/>
                <a:gd name="connsiteY72" fmla="*/ 4043061 h 4048526"/>
                <a:gd name="connsiteX73" fmla="*/ 6998298 w 8218718"/>
                <a:gd name="connsiteY73" fmla="*/ 4043061 h 4048526"/>
                <a:gd name="connsiteX74" fmla="*/ 7167407 w 8218718"/>
                <a:gd name="connsiteY74" fmla="*/ 4037596 h 4048526"/>
                <a:gd name="connsiteX75" fmla="*/ 7329645 w 8218718"/>
                <a:gd name="connsiteY75" fmla="*/ 4033536 h 4048526"/>
                <a:gd name="connsiteX76" fmla="*/ 7521862 w 8218718"/>
                <a:gd name="connsiteY76" fmla="*/ 4038298 h 4048526"/>
                <a:gd name="connsiteX77" fmla="*/ 7673871 w 8218718"/>
                <a:gd name="connsiteY77" fmla="*/ 4033536 h 4048526"/>
                <a:gd name="connsiteX78" fmla="*/ 7812296 w 8218718"/>
                <a:gd name="connsiteY78" fmla="*/ 4028071 h 4048526"/>
                <a:gd name="connsiteX79" fmla="*/ 7958137 w 8218718"/>
                <a:gd name="connsiteY79" fmla="*/ 4030725 h 4048526"/>
                <a:gd name="connsiteX80" fmla="*/ 8076497 w 8218718"/>
                <a:gd name="connsiteY80" fmla="*/ 3985911 h 4048526"/>
                <a:gd name="connsiteX81" fmla="*/ 8189393 w 8218718"/>
                <a:gd name="connsiteY81" fmla="*/ 4018545 h 4048526"/>
                <a:gd name="connsiteX0" fmla="*/ 0 w 8216607"/>
                <a:gd name="connsiteY0" fmla="*/ 4033536 h 4048526"/>
                <a:gd name="connsiteX1" fmla="*/ 539646 w 8216607"/>
                <a:gd name="connsiteY1" fmla="*/ 4033536 h 4048526"/>
                <a:gd name="connsiteX2" fmla="*/ 989351 w 8216607"/>
                <a:gd name="connsiteY2" fmla="*/ 4048526 h 4048526"/>
                <a:gd name="connsiteX3" fmla="*/ 1409076 w 8216607"/>
                <a:gd name="connsiteY3" fmla="*/ 4048526 h 4048526"/>
                <a:gd name="connsiteX4" fmla="*/ 1648918 w 8216607"/>
                <a:gd name="connsiteY4" fmla="*/ 4033536 h 4048526"/>
                <a:gd name="connsiteX5" fmla="*/ 1723869 w 8216607"/>
                <a:gd name="connsiteY5" fmla="*/ 4033536 h 4048526"/>
                <a:gd name="connsiteX6" fmla="*/ 1843791 w 8216607"/>
                <a:gd name="connsiteY6" fmla="*/ 4033536 h 4048526"/>
                <a:gd name="connsiteX7" fmla="*/ 1963712 w 8216607"/>
                <a:gd name="connsiteY7" fmla="*/ 4033536 h 4048526"/>
                <a:gd name="connsiteX8" fmla="*/ 2068643 w 8216607"/>
                <a:gd name="connsiteY8" fmla="*/ 4018546 h 4048526"/>
                <a:gd name="connsiteX9" fmla="*/ 2158584 w 8216607"/>
                <a:gd name="connsiteY9" fmla="*/ 3988566 h 4048526"/>
                <a:gd name="connsiteX10" fmla="*/ 2233535 w 8216607"/>
                <a:gd name="connsiteY10" fmla="*/ 3958585 h 4048526"/>
                <a:gd name="connsiteX11" fmla="*/ 2293495 w 8216607"/>
                <a:gd name="connsiteY11" fmla="*/ 3928605 h 4048526"/>
                <a:gd name="connsiteX12" fmla="*/ 2353456 w 8216607"/>
                <a:gd name="connsiteY12" fmla="*/ 3913615 h 4048526"/>
                <a:gd name="connsiteX13" fmla="*/ 2428407 w 8216607"/>
                <a:gd name="connsiteY13" fmla="*/ 3868644 h 4048526"/>
                <a:gd name="connsiteX14" fmla="*/ 2503358 w 8216607"/>
                <a:gd name="connsiteY14" fmla="*/ 3823674 h 4048526"/>
                <a:gd name="connsiteX15" fmla="*/ 2563318 w 8216607"/>
                <a:gd name="connsiteY15" fmla="*/ 3778703 h 4048526"/>
                <a:gd name="connsiteX16" fmla="*/ 2638269 w 8216607"/>
                <a:gd name="connsiteY16" fmla="*/ 3688762 h 4048526"/>
                <a:gd name="connsiteX17" fmla="*/ 2683240 w 8216607"/>
                <a:gd name="connsiteY17" fmla="*/ 3643792 h 4048526"/>
                <a:gd name="connsiteX18" fmla="*/ 2758191 w 8216607"/>
                <a:gd name="connsiteY18" fmla="*/ 3508880 h 4048526"/>
                <a:gd name="connsiteX19" fmla="*/ 2833141 w 8216607"/>
                <a:gd name="connsiteY19" fmla="*/ 3433930 h 4048526"/>
                <a:gd name="connsiteX20" fmla="*/ 2908092 w 8216607"/>
                <a:gd name="connsiteY20" fmla="*/ 3254048 h 4048526"/>
                <a:gd name="connsiteX21" fmla="*/ 2983043 w 8216607"/>
                <a:gd name="connsiteY21" fmla="*/ 3104146 h 4048526"/>
                <a:gd name="connsiteX22" fmla="*/ 3043004 w 8216607"/>
                <a:gd name="connsiteY22" fmla="*/ 2939254 h 4048526"/>
                <a:gd name="connsiteX23" fmla="*/ 3117954 w 8216607"/>
                <a:gd name="connsiteY23" fmla="*/ 2744382 h 4048526"/>
                <a:gd name="connsiteX24" fmla="*/ 3192905 w 8216607"/>
                <a:gd name="connsiteY24" fmla="*/ 2534520 h 4048526"/>
                <a:gd name="connsiteX25" fmla="*/ 3252866 w 8216607"/>
                <a:gd name="connsiteY25" fmla="*/ 2324657 h 4048526"/>
                <a:gd name="connsiteX26" fmla="*/ 3314232 w 8216607"/>
                <a:gd name="connsiteY26" fmla="*/ 2113390 h 4048526"/>
                <a:gd name="connsiteX27" fmla="*/ 3357797 w 8216607"/>
                <a:gd name="connsiteY27" fmla="*/ 1934913 h 4048526"/>
                <a:gd name="connsiteX28" fmla="*/ 3416352 w 8216607"/>
                <a:gd name="connsiteY28" fmla="*/ 1774237 h 4048526"/>
                <a:gd name="connsiteX29" fmla="*/ 3477718 w 8216607"/>
                <a:gd name="connsiteY29" fmla="*/ 1575149 h 4048526"/>
                <a:gd name="connsiteX30" fmla="*/ 3522689 w 8216607"/>
                <a:gd name="connsiteY30" fmla="*/ 1380277 h 4048526"/>
                <a:gd name="connsiteX31" fmla="*/ 3582650 w 8216607"/>
                <a:gd name="connsiteY31" fmla="*/ 1140434 h 4048526"/>
                <a:gd name="connsiteX32" fmla="*/ 3672591 w 8216607"/>
                <a:gd name="connsiteY32" fmla="*/ 885602 h 4048526"/>
                <a:gd name="connsiteX33" fmla="*/ 3732551 w 8216607"/>
                <a:gd name="connsiteY33" fmla="*/ 690730 h 4048526"/>
                <a:gd name="connsiteX34" fmla="*/ 3807502 w 8216607"/>
                <a:gd name="connsiteY34" fmla="*/ 480867 h 4048526"/>
                <a:gd name="connsiteX35" fmla="*/ 3867463 w 8216607"/>
                <a:gd name="connsiteY35" fmla="*/ 330966 h 4048526"/>
                <a:gd name="connsiteX36" fmla="*/ 3913838 w 8216607"/>
                <a:gd name="connsiteY36" fmla="*/ 215807 h 4048526"/>
                <a:gd name="connsiteX37" fmla="*/ 3987384 w 8216607"/>
                <a:gd name="connsiteY37" fmla="*/ 106113 h 4048526"/>
                <a:gd name="connsiteX38" fmla="*/ 4062335 w 8216607"/>
                <a:gd name="connsiteY38" fmla="*/ 16172 h 4048526"/>
                <a:gd name="connsiteX39" fmla="*/ 4152276 w 8216607"/>
                <a:gd name="connsiteY39" fmla="*/ 1182 h 4048526"/>
                <a:gd name="connsiteX40" fmla="*/ 4227227 w 8216607"/>
                <a:gd name="connsiteY40" fmla="*/ 31162 h 4048526"/>
                <a:gd name="connsiteX41" fmla="*/ 4295307 w 8216607"/>
                <a:gd name="connsiteY41" fmla="*/ 119698 h 4048526"/>
                <a:gd name="connsiteX42" fmla="*/ 4370258 w 8216607"/>
                <a:gd name="connsiteY42" fmla="*/ 229391 h 4048526"/>
                <a:gd name="connsiteX43" fmla="*/ 4426862 w 8216607"/>
                <a:gd name="connsiteY43" fmla="*/ 345253 h 4048526"/>
                <a:gd name="connsiteX44" fmla="*/ 4478000 w 8216607"/>
                <a:gd name="connsiteY44" fmla="*/ 480867 h 4048526"/>
                <a:gd name="connsiteX45" fmla="*/ 4551545 w 8216607"/>
                <a:gd name="connsiteY45" fmla="*/ 680502 h 4048526"/>
                <a:gd name="connsiteX46" fmla="*/ 4621031 w 8216607"/>
                <a:gd name="connsiteY46" fmla="*/ 866552 h 4048526"/>
                <a:gd name="connsiteX47" fmla="*/ 4691922 w 8216607"/>
                <a:gd name="connsiteY47" fmla="*/ 1095464 h 4048526"/>
                <a:gd name="connsiteX48" fmla="*/ 4766873 w 8216607"/>
                <a:gd name="connsiteY48" fmla="*/ 1335307 h 4048526"/>
                <a:gd name="connsiteX49" fmla="*/ 4849943 w 8216607"/>
                <a:gd name="connsiteY49" fmla="*/ 1594199 h 4048526"/>
                <a:gd name="connsiteX50" fmla="*/ 4916774 w 8216607"/>
                <a:gd name="connsiteY50" fmla="*/ 1829982 h 4048526"/>
                <a:gd name="connsiteX51" fmla="*/ 4976735 w 8216607"/>
                <a:gd name="connsiteY51" fmla="*/ 2099805 h 4048526"/>
                <a:gd name="connsiteX52" fmla="*/ 5025765 w 8216607"/>
                <a:gd name="connsiteY52" fmla="*/ 2298737 h 4048526"/>
                <a:gd name="connsiteX53" fmla="*/ 5110943 w 8216607"/>
                <a:gd name="connsiteY53" fmla="*/ 2529758 h 4048526"/>
                <a:gd name="connsiteX54" fmla="*/ 5171607 w 8216607"/>
                <a:gd name="connsiteY54" fmla="*/ 2714402 h 4048526"/>
                <a:gd name="connsiteX55" fmla="*/ 5242498 w 8216607"/>
                <a:gd name="connsiteY55" fmla="*/ 2890224 h 4048526"/>
                <a:gd name="connsiteX56" fmla="*/ 5306518 w 8216607"/>
                <a:gd name="connsiteY56" fmla="*/ 3059175 h 4048526"/>
                <a:gd name="connsiteX57" fmla="*/ 5366479 w 8216607"/>
                <a:gd name="connsiteY57" fmla="*/ 3210482 h 4048526"/>
                <a:gd name="connsiteX58" fmla="*/ 5437370 w 8216607"/>
                <a:gd name="connsiteY58" fmla="*/ 3378029 h 4048526"/>
                <a:gd name="connsiteX59" fmla="*/ 5512321 w 8216607"/>
                <a:gd name="connsiteY59" fmla="*/ 3517000 h 4048526"/>
                <a:gd name="connsiteX60" fmla="*/ 5595391 w 8216607"/>
                <a:gd name="connsiteY60" fmla="*/ 3616466 h 4048526"/>
                <a:gd name="connsiteX61" fmla="*/ 5662223 w 8216607"/>
                <a:gd name="connsiteY61" fmla="*/ 3693525 h 4048526"/>
                <a:gd name="connsiteX62" fmla="*/ 5726243 w 8216607"/>
                <a:gd name="connsiteY62" fmla="*/ 3748723 h 4048526"/>
                <a:gd name="connsiteX63" fmla="*/ 5786204 w 8216607"/>
                <a:gd name="connsiteY63" fmla="*/ 3793693 h 4048526"/>
                <a:gd name="connsiteX64" fmla="*/ 5861154 w 8216607"/>
                <a:gd name="connsiteY64" fmla="*/ 3838664 h 4048526"/>
                <a:gd name="connsiteX65" fmla="*/ 5921115 w 8216607"/>
                <a:gd name="connsiteY65" fmla="*/ 3868644 h 4048526"/>
                <a:gd name="connsiteX66" fmla="*/ 5991304 w 8216607"/>
                <a:gd name="connsiteY66" fmla="*/ 3914317 h 4048526"/>
                <a:gd name="connsiteX67" fmla="*/ 6070315 w 8216607"/>
                <a:gd name="connsiteY67" fmla="*/ 3949060 h 4048526"/>
                <a:gd name="connsiteX68" fmla="*/ 6154087 w 8216607"/>
                <a:gd name="connsiteY68" fmla="*/ 3972170 h 4048526"/>
                <a:gd name="connsiteX69" fmla="*/ 6263781 w 8216607"/>
                <a:gd name="connsiteY69" fmla="*/ 4006913 h 4048526"/>
                <a:gd name="connsiteX70" fmla="*/ 6406109 w 8216607"/>
                <a:gd name="connsiteY70" fmla="*/ 4026666 h 4048526"/>
                <a:gd name="connsiteX71" fmla="*/ 6568347 w 8216607"/>
                <a:gd name="connsiteY71" fmla="*/ 4042359 h 4048526"/>
                <a:gd name="connsiteX72" fmla="*/ 6797259 w 8216607"/>
                <a:gd name="connsiteY72" fmla="*/ 4043061 h 4048526"/>
                <a:gd name="connsiteX73" fmla="*/ 6998298 w 8216607"/>
                <a:gd name="connsiteY73" fmla="*/ 4043061 h 4048526"/>
                <a:gd name="connsiteX74" fmla="*/ 7167407 w 8216607"/>
                <a:gd name="connsiteY74" fmla="*/ 4037596 h 4048526"/>
                <a:gd name="connsiteX75" fmla="*/ 7329645 w 8216607"/>
                <a:gd name="connsiteY75" fmla="*/ 4033536 h 4048526"/>
                <a:gd name="connsiteX76" fmla="*/ 7521862 w 8216607"/>
                <a:gd name="connsiteY76" fmla="*/ 4038298 h 4048526"/>
                <a:gd name="connsiteX77" fmla="*/ 7673871 w 8216607"/>
                <a:gd name="connsiteY77" fmla="*/ 4033536 h 4048526"/>
                <a:gd name="connsiteX78" fmla="*/ 7812296 w 8216607"/>
                <a:gd name="connsiteY78" fmla="*/ 4028071 h 4048526"/>
                <a:gd name="connsiteX79" fmla="*/ 7958137 w 8216607"/>
                <a:gd name="connsiteY79" fmla="*/ 4030725 h 4048526"/>
                <a:gd name="connsiteX80" fmla="*/ 8057447 w 8216607"/>
                <a:gd name="connsiteY80" fmla="*/ 4024011 h 4048526"/>
                <a:gd name="connsiteX81" fmla="*/ 8189393 w 8216607"/>
                <a:gd name="connsiteY81" fmla="*/ 4018545 h 4048526"/>
                <a:gd name="connsiteX0" fmla="*/ 0 w 8157311"/>
                <a:gd name="connsiteY0" fmla="*/ 4033536 h 4048526"/>
                <a:gd name="connsiteX1" fmla="*/ 539646 w 8157311"/>
                <a:gd name="connsiteY1" fmla="*/ 4033536 h 4048526"/>
                <a:gd name="connsiteX2" fmla="*/ 989351 w 8157311"/>
                <a:gd name="connsiteY2" fmla="*/ 4048526 h 4048526"/>
                <a:gd name="connsiteX3" fmla="*/ 1409076 w 8157311"/>
                <a:gd name="connsiteY3" fmla="*/ 4048526 h 4048526"/>
                <a:gd name="connsiteX4" fmla="*/ 1648918 w 8157311"/>
                <a:gd name="connsiteY4" fmla="*/ 4033536 h 4048526"/>
                <a:gd name="connsiteX5" fmla="*/ 1723869 w 8157311"/>
                <a:gd name="connsiteY5" fmla="*/ 4033536 h 4048526"/>
                <a:gd name="connsiteX6" fmla="*/ 1843791 w 8157311"/>
                <a:gd name="connsiteY6" fmla="*/ 4033536 h 4048526"/>
                <a:gd name="connsiteX7" fmla="*/ 1963712 w 8157311"/>
                <a:gd name="connsiteY7" fmla="*/ 4033536 h 4048526"/>
                <a:gd name="connsiteX8" fmla="*/ 2068643 w 8157311"/>
                <a:gd name="connsiteY8" fmla="*/ 4018546 h 4048526"/>
                <a:gd name="connsiteX9" fmla="*/ 2158584 w 8157311"/>
                <a:gd name="connsiteY9" fmla="*/ 3988566 h 4048526"/>
                <a:gd name="connsiteX10" fmla="*/ 2233535 w 8157311"/>
                <a:gd name="connsiteY10" fmla="*/ 3958585 h 4048526"/>
                <a:gd name="connsiteX11" fmla="*/ 2293495 w 8157311"/>
                <a:gd name="connsiteY11" fmla="*/ 3928605 h 4048526"/>
                <a:gd name="connsiteX12" fmla="*/ 2353456 w 8157311"/>
                <a:gd name="connsiteY12" fmla="*/ 3913615 h 4048526"/>
                <a:gd name="connsiteX13" fmla="*/ 2428407 w 8157311"/>
                <a:gd name="connsiteY13" fmla="*/ 3868644 h 4048526"/>
                <a:gd name="connsiteX14" fmla="*/ 2503358 w 8157311"/>
                <a:gd name="connsiteY14" fmla="*/ 3823674 h 4048526"/>
                <a:gd name="connsiteX15" fmla="*/ 2563318 w 8157311"/>
                <a:gd name="connsiteY15" fmla="*/ 3778703 h 4048526"/>
                <a:gd name="connsiteX16" fmla="*/ 2638269 w 8157311"/>
                <a:gd name="connsiteY16" fmla="*/ 3688762 h 4048526"/>
                <a:gd name="connsiteX17" fmla="*/ 2683240 w 8157311"/>
                <a:gd name="connsiteY17" fmla="*/ 3643792 h 4048526"/>
                <a:gd name="connsiteX18" fmla="*/ 2758191 w 8157311"/>
                <a:gd name="connsiteY18" fmla="*/ 3508880 h 4048526"/>
                <a:gd name="connsiteX19" fmla="*/ 2833141 w 8157311"/>
                <a:gd name="connsiteY19" fmla="*/ 3433930 h 4048526"/>
                <a:gd name="connsiteX20" fmla="*/ 2908092 w 8157311"/>
                <a:gd name="connsiteY20" fmla="*/ 3254048 h 4048526"/>
                <a:gd name="connsiteX21" fmla="*/ 2983043 w 8157311"/>
                <a:gd name="connsiteY21" fmla="*/ 3104146 h 4048526"/>
                <a:gd name="connsiteX22" fmla="*/ 3043004 w 8157311"/>
                <a:gd name="connsiteY22" fmla="*/ 2939254 h 4048526"/>
                <a:gd name="connsiteX23" fmla="*/ 3117954 w 8157311"/>
                <a:gd name="connsiteY23" fmla="*/ 2744382 h 4048526"/>
                <a:gd name="connsiteX24" fmla="*/ 3192905 w 8157311"/>
                <a:gd name="connsiteY24" fmla="*/ 2534520 h 4048526"/>
                <a:gd name="connsiteX25" fmla="*/ 3252866 w 8157311"/>
                <a:gd name="connsiteY25" fmla="*/ 2324657 h 4048526"/>
                <a:gd name="connsiteX26" fmla="*/ 3314232 w 8157311"/>
                <a:gd name="connsiteY26" fmla="*/ 2113390 h 4048526"/>
                <a:gd name="connsiteX27" fmla="*/ 3357797 w 8157311"/>
                <a:gd name="connsiteY27" fmla="*/ 1934913 h 4048526"/>
                <a:gd name="connsiteX28" fmla="*/ 3416352 w 8157311"/>
                <a:gd name="connsiteY28" fmla="*/ 1774237 h 4048526"/>
                <a:gd name="connsiteX29" fmla="*/ 3477718 w 8157311"/>
                <a:gd name="connsiteY29" fmla="*/ 1575149 h 4048526"/>
                <a:gd name="connsiteX30" fmla="*/ 3522689 w 8157311"/>
                <a:gd name="connsiteY30" fmla="*/ 1380277 h 4048526"/>
                <a:gd name="connsiteX31" fmla="*/ 3582650 w 8157311"/>
                <a:gd name="connsiteY31" fmla="*/ 1140434 h 4048526"/>
                <a:gd name="connsiteX32" fmla="*/ 3672591 w 8157311"/>
                <a:gd name="connsiteY32" fmla="*/ 885602 h 4048526"/>
                <a:gd name="connsiteX33" fmla="*/ 3732551 w 8157311"/>
                <a:gd name="connsiteY33" fmla="*/ 690730 h 4048526"/>
                <a:gd name="connsiteX34" fmla="*/ 3807502 w 8157311"/>
                <a:gd name="connsiteY34" fmla="*/ 480867 h 4048526"/>
                <a:gd name="connsiteX35" fmla="*/ 3867463 w 8157311"/>
                <a:gd name="connsiteY35" fmla="*/ 330966 h 4048526"/>
                <a:gd name="connsiteX36" fmla="*/ 3913838 w 8157311"/>
                <a:gd name="connsiteY36" fmla="*/ 215807 h 4048526"/>
                <a:gd name="connsiteX37" fmla="*/ 3987384 w 8157311"/>
                <a:gd name="connsiteY37" fmla="*/ 106113 h 4048526"/>
                <a:gd name="connsiteX38" fmla="*/ 4062335 w 8157311"/>
                <a:gd name="connsiteY38" fmla="*/ 16172 h 4048526"/>
                <a:gd name="connsiteX39" fmla="*/ 4152276 w 8157311"/>
                <a:gd name="connsiteY39" fmla="*/ 1182 h 4048526"/>
                <a:gd name="connsiteX40" fmla="*/ 4227227 w 8157311"/>
                <a:gd name="connsiteY40" fmla="*/ 31162 h 4048526"/>
                <a:gd name="connsiteX41" fmla="*/ 4295307 w 8157311"/>
                <a:gd name="connsiteY41" fmla="*/ 119698 h 4048526"/>
                <a:gd name="connsiteX42" fmla="*/ 4370258 w 8157311"/>
                <a:gd name="connsiteY42" fmla="*/ 229391 h 4048526"/>
                <a:gd name="connsiteX43" fmla="*/ 4426862 w 8157311"/>
                <a:gd name="connsiteY43" fmla="*/ 345253 h 4048526"/>
                <a:gd name="connsiteX44" fmla="*/ 4478000 w 8157311"/>
                <a:gd name="connsiteY44" fmla="*/ 480867 h 4048526"/>
                <a:gd name="connsiteX45" fmla="*/ 4551545 w 8157311"/>
                <a:gd name="connsiteY45" fmla="*/ 680502 h 4048526"/>
                <a:gd name="connsiteX46" fmla="*/ 4621031 w 8157311"/>
                <a:gd name="connsiteY46" fmla="*/ 866552 h 4048526"/>
                <a:gd name="connsiteX47" fmla="*/ 4691922 w 8157311"/>
                <a:gd name="connsiteY47" fmla="*/ 1095464 h 4048526"/>
                <a:gd name="connsiteX48" fmla="*/ 4766873 w 8157311"/>
                <a:gd name="connsiteY48" fmla="*/ 1335307 h 4048526"/>
                <a:gd name="connsiteX49" fmla="*/ 4849943 w 8157311"/>
                <a:gd name="connsiteY49" fmla="*/ 1594199 h 4048526"/>
                <a:gd name="connsiteX50" fmla="*/ 4916774 w 8157311"/>
                <a:gd name="connsiteY50" fmla="*/ 1829982 h 4048526"/>
                <a:gd name="connsiteX51" fmla="*/ 4976735 w 8157311"/>
                <a:gd name="connsiteY51" fmla="*/ 2099805 h 4048526"/>
                <a:gd name="connsiteX52" fmla="*/ 5025765 w 8157311"/>
                <a:gd name="connsiteY52" fmla="*/ 2298737 h 4048526"/>
                <a:gd name="connsiteX53" fmla="*/ 5110943 w 8157311"/>
                <a:gd name="connsiteY53" fmla="*/ 2529758 h 4048526"/>
                <a:gd name="connsiteX54" fmla="*/ 5171607 w 8157311"/>
                <a:gd name="connsiteY54" fmla="*/ 2714402 h 4048526"/>
                <a:gd name="connsiteX55" fmla="*/ 5242498 w 8157311"/>
                <a:gd name="connsiteY55" fmla="*/ 2890224 h 4048526"/>
                <a:gd name="connsiteX56" fmla="*/ 5306518 w 8157311"/>
                <a:gd name="connsiteY56" fmla="*/ 3059175 h 4048526"/>
                <a:gd name="connsiteX57" fmla="*/ 5366479 w 8157311"/>
                <a:gd name="connsiteY57" fmla="*/ 3210482 h 4048526"/>
                <a:gd name="connsiteX58" fmla="*/ 5437370 w 8157311"/>
                <a:gd name="connsiteY58" fmla="*/ 3378029 h 4048526"/>
                <a:gd name="connsiteX59" fmla="*/ 5512321 w 8157311"/>
                <a:gd name="connsiteY59" fmla="*/ 3517000 h 4048526"/>
                <a:gd name="connsiteX60" fmla="*/ 5595391 w 8157311"/>
                <a:gd name="connsiteY60" fmla="*/ 3616466 h 4048526"/>
                <a:gd name="connsiteX61" fmla="*/ 5662223 w 8157311"/>
                <a:gd name="connsiteY61" fmla="*/ 3693525 h 4048526"/>
                <a:gd name="connsiteX62" fmla="*/ 5726243 w 8157311"/>
                <a:gd name="connsiteY62" fmla="*/ 3748723 h 4048526"/>
                <a:gd name="connsiteX63" fmla="*/ 5786204 w 8157311"/>
                <a:gd name="connsiteY63" fmla="*/ 3793693 h 4048526"/>
                <a:gd name="connsiteX64" fmla="*/ 5861154 w 8157311"/>
                <a:gd name="connsiteY64" fmla="*/ 3838664 h 4048526"/>
                <a:gd name="connsiteX65" fmla="*/ 5921115 w 8157311"/>
                <a:gd name="connsiteY65" fmla="*/ 3868644 h 4048526"/>
                <a:gd name="connsiteX66" fmla="*/ 5991304 w 8157311"/>
                <a:gd name="connsiteY66" fmla="*/ 3914317 h 4048526"/>
                <a:gd name="connsiteX67" fmla="*/ 6070315 w 8157311"/>
                <a:gd name="connsiteY67" fmla="*/ 3949060 h 4048526"/>
                <a:gd name="connsiteX68" fmla="*/ 6154087 w 8157311"/>
                <a:gd name="connsiteY68" fmla="*/ 3972170 h 4048526"/>
                <a:gd name="connsiteX69" fmla="*/ 6263781 w 8157311"/>
                <a:gd name="connsiteY69" fmla="*/ 4006913 h 4048526"/>
                <a:gd name="connsiteX70" fmla="*/ 6406109 w 8157311"/>
                <a:gd name="connsiteY70" fmla="*/ 4026666 h 4048526"/>
                <a:gd name="connsiteX71" fmla="*/ 6568347 w 8157311"/>
                <a:gd name="connsiteY71" fmla="*/ 4042359 h 4048526"/>
                <a:gd name="connsiteX72" fmla="*/ 6797259 w 8157311"/>
                <a:gd name="connsiteY72" fmla="*/ 4043061 h 4048526"/>
                <a:gd name="connsiteX73" fmla="*/ 6998298 w 8157311"/>
                <a:gd name="connsiteY73" fmla="*/ 4043061 h 4048526"/>
                <a:gd name="connsiteX74" fmla="*/ 7167407 w 8157311"/>
                <a:gd name="connsiteY74" fmla="*/ 4037596 h 4048526"/>
                <a:gd name="connsiteX75" fmla="*/ 7329645 w 8157311"/>
                <a:gd name="connsiteY75" fmla="*/ 4033536 h 4048526"/>
                <a:gd name="connsiteX76" fmla="*/ 7521862 w 8157311"/>
                <a:gd name="connsiteY76" fmla="*/ 4038298 h 4048526"/>
                <a:gd name="connsiteX77" fmla="*/ 7673871 w 8157311"/>
                <a:gd name="connsiteY77" fmla="*/ 4033536 h 4048526"/>
                <a:gd name="connsiteX78" fmla="*/ 7812296 w 8157311"/>
                <a:gd name="connsiteY78" fmla="*/ 4028071 h 4048526"/>
                <a:gd name="connsiteX79" fmla="*/ 7958137 w 8157311"/>
                <a:gd name="connsiteY79" fmla="*/ 4030725 h 4048526"/>
                <a:gd name="connsiteX80" fmla="*/ 8057447 w 8157311"/>
                <a:gd name="connsiteY80" fmla="*/ 4024011 h 4048526"/>
                <a:gd name="connsiteX81" fmla="*/ 8122718 w 8157311"/>
                <a:gd name="connsiteY81" fmla="*/ 4023307 h 4048526"/>
                <a:gd name="connsiteX0" fmla="*/ 0 w 8159344"/>
                <a:gd name="connsiteY0" fmla="*/ 4033536 h 4048526"/>
                <a:gd name="connsiteX1" fmla="*/ 539646 w 8159344"/>
                <a:gd name="connsiteY1" fmla="*/ 4033536 h 4048526"/>
                <a:gd name="connsiteX2" fmla="*/ 989351 w 8159344"/>
                <a:gd name="connsiteY2" fmla="*/ 4048526 h 4048526"/>
                <a:gd name="connsiteX3" fmla="*/ 1409076 w 8159344"/>
                <a:gd name="connsiteY3" fmla="*/ 4048526 h 4048526"/>
                <a:gd name="connsiteX4" fmla="*/ 1648918 w 8159344"/>
                <a:gd name="connsiteY4" fmla="*/ 4033536 h 4048526"/>
                <a:gd name="connsiteX5" fmla="*/ 1723869 w 8159344"/>
                <a:gd name="connsiteY5" fmla="*/ 4033536 h 4048526"/>
                <a:gd name="connsiteX6" fmla="*/ 1843791 w 8159344"/>
                <a:gd name="connsiteY6" fmla="*/ 4033536 h 4048526"/>
                <a:gd name="connsiteX7" fmla="*/ 1963712 w 8159344"/>
                <a:gd name="connsiteY7" fmla="*/ 4033536 h 4048526"/>
                <a:gd name="connsiteX8" fmla="*/ 2068643 w 8159344"/>
                <a:gd name="connsiteY8" fmla="*/ 4018546 h 4048526"/>
                <a:gd name="connsiteX9" fmla="*/ 2158584 w 8159344"/>
                <a:gd name="connsiteY9" fmla="*/ 3988566 h 4048526"/>
                <a:gd name="connsiteX10" fmla="*/ 2233535 w 8159344"/>
                <a:gd name="connsiteY10" fmla="*/ 3958585 h 4048526"/>
                <a:gd name="connsiteX11" fmla="*/ 2293495 w 8159344"/>
                <a:gd name="connsiteY11" fmla="*/ 3928605 h 4048526"/>
                <a:gd name="connsiteX12" fmla="*/ 2353456 w 8159344"/>
                <a:gd name="connsiteY12" fmla="*/ 3913615 h 4048526"/>
                <a:gd name="connsiteX13" fmla="*/ 2428407 w 8159344"/>
                <a:gd name="connsiteY13" fmla="*/ 3868644 h 4048526"/>
                <a:gd name="connsiteX14" fmla="*/ 2503358 w 8159344"/>
                <a:gd name="connsiteY14" fmla="*/ 3823674 h 4048526"/>
                <a:gd name="connsiteX15" fmla="*/ 2563318 w 8159344"/>
                <a:gd name="connsiteY15" fmla="*/ 3778703 h 4048526"/>
                <a:gd name="connsiteX16" fmla="*/ 2638269 w 8159344"/>
                <a:gd name="connsiteY16" fmla="*/ 3688762 h 4048526"/>
                <a:gd name="connsiteX17" fmla="*/ 2683240 w 8159344"/>
                <a:gd name="connsiteY17" fmla="*/ 3643792 h 4048526"/>
                <a:gd name="connsiteX18" fmla="*/ 2758191 w 8159344"/>
                <a:gd name="connsiteY18" fmla="*/ 3508880 h 4048526"/>
                <a:gd name="connsiteX19" fmla="*/ 2833141 w 8159344"/>
                <a:gd name="connsiteY19" fmla="*/ 3433930 h 4048526"/>
                <a:gd name="connsiteX20" fmla="*/ 2908092 w 8159344"/>
                <a:gd name="connsiteY20" fmla="*/ 3254048 h 4048526"/>
                <a:gd name="connsiteX21" fmla="*/ 2983043 w 8159344"/>
                <a:gd name="connsiteY21" fmla="*/ 3104146 h 4048526"/>
                <a:gd name="connsiteX22" fmla="*/ 3043004 w 8159344"/>
                <a:gd name="connsiteY22" fmla="*/ 2939254 h 4048526"/>
                <a:gd name="connsiteX23" fmla="*/ 3117954 w 8159344"/>
                <a:gd name="connsiteY23" fmla="*/ 2744382 h 4048526"/>
                <a:gd name="connsiteX24" fmla="*/ 3192905 w 8159344"/>
                <a:gd name="connsiteY24" fmla="*/ 2534520 h 4048526"/>
                <a:gd name="connsiteX25" fmla="*/ 3252866 w 8159344"/>
                <a:gd name="connsiteY25" fmla="*/ 2324657 h 4048526"/>
                <a:gd name="connsiteX26" fmla="*/ 3314232 w 8159344"/>
                <a:gd name="connsiteY26" fmla="*/ 2113390 h 4048526"/>
                <a:gd name="connsiteX27" fmla="*/ 3357797 w 8159344"/>
                <a:gd name="connsiteY27" fmla="*/ 1934913 h 4048526"/>
                <a:gd name="connsiteX28" fmla="*/ 3416352 w 8159344"/>
                <a:gd name="connsiteY28" fmla="*/ 1774237 h 4048526"/>
                <a:gd name="connsiteX29" fmla="*/ 3477718 w 8159344"/>
                <a:gd name="connsiteY29" fmla="*/ 1575149 h 4048526"/>
                <a:gd name="connsiteX30" fmla="*/ 3522689 w 8159344"/>
                <a:gd name="connsiteY30" fmla="*/ 1380277 h 4048526"/>
                <a:gd name="connsiteX31" fmla="*/ 3582650 w 8159344"/>
                <a:gd name="connsiteY31" fmla="*/ 1140434 h 4048526"/>
                <a:gd name="connsiteX32" fmla="*/ 3672591 w 8159344"/>
                <a:gd name="connsiteY32" fmla="*/ 885602 h 4048526"/>
                <a:gd name="connsiteX33" fmla="*/ 3732551 w 8159344"/>
                <a:gd name="connsiteY33" fmla="*/ 690730 h 4048526"/>
                <a:gd name="connsiteX34" fmla="*/ 3807502 w 8159344"/>
                <a:gd name="connsiteY34" fmla="*/ 480867 h 4048526"/>
                <a:gd name="connsiteX35" fmla="*/ 3867463 w 8159344"/>
                <a:gd name="connsiteY35" fmla="*/ 330966 h 4048526"/>
                <a:gd name="connsiteX36" fmla="*/ 3913838 w 8159344"/>
                <a:gd name="connsiteY36" fmla="*/ 215807 h 4048526"/>
                <a:gd name="connsiteX37" fmla="*/ 3987384 w 8159344"/>
                <a:gd name="connsiteY37" fmla="*/ 106113 h 4048526"/>
                <a:gd name="connsiteX38" fmla="*/ 4062335 w 8159344"/>
                <a:gd name="connsiteY38" fmla="*/ 16172 h 4048526"/>
                <a:gd name="connsiteX39" fmla="*/ 4152276 w 8159344"/>
                <a:gd name="connsiteY39" fmla="*/ 1182 h 4048526"/>
                <a:gd name="connsiteX40" fmla="*/ 4227227 w 8159344"/>
                <a:gd name="connsiteY40" fmla="*/ 31162 h 4048526"/>
                <a:gd name="connsiteX41" fmla="*/ 4295307 w 8159344"/>
                <a:gd name="connsiteY41" fmla="*/ 119698 h 4048526"/>
                <a:gd name="connsiteX42" fmla="*/ 4370258 w 8159344"/>
                <a:gd name="connsiteY42" fmla="*/ 229391 h 4048526"/>
                <a:gd name="connsiteX43" fmla="*/ 4426862 w 8159344"/>
                <a:gd name="connsiteY43" fmla="*/ 345253 h 4048526"/>
                <a:gd name="connsiteX44" fmla="*/ 4478000 w 8159344"/>
                <a:gd name="connsiteY44" fmla="*/ 480867 h 4048526"/>
                <a:gd name="connsiteX45" fmla="*/ 4551545 w 8159344"/>
                <a:gd name="connsiteY45" fmla="*/ 680502 h 4048526"/>
                <a:gd name="connsiteX46" fmla="*/ 4621031 w 8159344"/>
                <a:gd name="connsiteY46" fmla="*/ 866552 h 4048526"/>
                <a:gd name="connsiteX47" fmla="*/ 4691922 w 8159344"/>
                <a:gd name="connsiteY47" fmla="*/ 1095464 h 4048526"/>
                <a:gd name="connsiteX48" fmla="*/ 4766873 w 8159344"/>
                <a:gd name="connsiteY48" fmla="*/ 1335307 h 4048526"/>
                <a:gd name="connsiteX49" fmla="*/ 4849943 w 8159344"/>
                <a:gd name="connsiteY49" fmla="*/ 1594199 h 4048526"/>
                <a:gd name="connsiteX50" fmla="*/ 4916774 w 8159344"/>
                <a:gd name="connsiteY50" fmla="*/ 1829982 h 4048526"/>
                <a:gd name="connsiteX51" fmla="*/ 4976735 w 8159344"/>
                <a:gd name="connsiteY51" fmla="*/ 2099805 h 4048526"/>
                <a:gd name="connsiteX52" fmla="*/ 5025765 w 8159344"/>
                <a:gd name="connsiteY52" fmla="*/ 2298737 h 4048526"/>
                <a:gd name="connsiteX53" fmla="*/ 5110943 w 8159344"/>
                <a:gd name="connsiteY53" fmla="*/ 2529758 h 4048526"/>
                <a:gd name="connsiteX54" fmla="*/ 5171607 w 8159344"/>
                <a:gd name="connsiteY54" fmla="*/ 2714402 h 4048526"/>
                <a:gd name="connsiteX55" fmla="*/ 5242498 w 8159344"/>
                <a:gd name="connsiteY55" fmla="*/ 2890224 h 4048526"/>
                <a:gd name="connsiteX56" fmla="*/ 5306518 w 8159344"/>
                <a:gd name="connsiteY56" fmla="*/ 3059175 h 4048526"/>
                <a:gd name="connsiteX57" fmla="*/ 5366479 w 8159344"/>
                <a:gd name="connsiteY57" fmla="*/ 3210482 h 4048526"/>
                <a:gd name="connsiteX58" fmla="*/ 5437370 w 8159344"/>
                <a:gd name="connsiteY58" fmla="*/ 3378029 h 4048526"/>
                <a:gd name="connsiteX59" fmla="*/ 5512321 w 8159344"/>
                <a:gd name="connsiteY59" fmla="*/ 3517000 h 4048526"/>
                <a:gd name="connsiteX60" fmla="*/ 5595391 w 8159344"/>
                <a:gd name="connsiteY60" fmla="*/ 3616466 h 4048526"/>
                <a:gd name="connsiteX61" fmla="*/ 5662223 w 8159344"/>
                <a:gd name="connsiteY61" fmla="*/ 3693525 h 4048526"/>
                <a:gd name="connsiteX62" fmla="*/ 5726243 w 8159344"/>
                <a:gd name="connsiteY62" fmla="*/ 3748723 h 4048526"/>
                <a:gd name="connsiteX63" fmla="*/ 5786204 w 8159344"/>
                <a:gd name="connsiteY63" fmla="*/ 3793693 h 4048526"/>
                <a:gd name="connsiteX64" fmla="*/ 5861154 w 8159344"/>
                <a:gd name="connsiteY64" fmla="*/ 3838664 h 4048526"/>
                <a:gd name="connsiteX65" fmla="*/ 5921115 w 8159344"/>
                <a:gd name="connsiteY65" fmla="*/ 3868644 h 4048526"/>
                <a:gd name="connsiteX66" fmla="*/ 5991304 w 8159344"/>
                <a:gd name="connsiteY66" fmla="*/ 3914317 h 4048526"/>
                <a:gd name="connsiteX67" fmla="*/ 6070315 w 8159344"/>
                <a:gd name="connsiteY67" fmla="*/ 3949060 h 4048526"/>
                <a:gd name="connsiteX68" fmla="*/ 6154087 w 8159344"/>
                <a:gd name="connsiteY68" fmla="*/ 3972170 h 4048526"/>
                <a:gd name="connsiteX69" fmla="*/ 6263781 w 8159344"/>
                <a:gd name="connsiteY69" fmla="*/ 4006913 h 4048526"/>
                <a:gd name="connsiteX70" fmla="*/ 6406109 w 8159344"/>
                <a:gd name="connsiteY70" fmla="*/ 4026666 h 4048526"/>
                <a:gd name="connsiteX71" fmla="*/ 6568347 w 8159344"/>
                <a:gd name="connsiteY71" fmla="*/ 4042359 h 4048526"/>
                <a:gd name="connsiteX72" fmla="*/ 6797259 w 8159344"/>
                <a:gd name="connsiteY72" fmla="*/ 4043061 h 4048526"/>
                <a:gd name="connsiteX73" fmla="*/ 6998298 w 8159344"/>
                <a:gd name="connsiteY73" fmla="*/ 4043061 h 4048526"/>
                <a:gd name="connsiteX74" fmla="*/ 7167407 w 8159344"/>
                <a:gd name="connsiteY74" fmla="*/ 4037596 h 4048526"/>
                <a:gd name="connsiteX75" fmla="*/ 7329645 w 8159344"/>
                <a:gd name="connsiteY75" fmla="*/ 4033536 h 4048526"/>
                <a:gd name="connsiteX76" fmla="*/ 7521862 w 8159344"/>
                <a:gd name="connsiteY76" fmla="*/ 4038298 h 4048526"/>
                <a:gd name="connsiteX77" fmla="*/ 7673871 w 8159344"/>
                <a:gd name="connsiteY77" fmla="*/ 4033536 h 4048526"/>
                <a:gd name="connsiteX78" fmla="*/ 7812296 w 8159344"/>
                <a:gd name="connsiteY78" fmla="*/ 4028071 h 4048526"/>
                <a:gd name="connsiteX79" fmla="*/ 7958137 w 8159344"/>
                <a:gd name="connsiteY79" fmla="*/ 4030725 h 4048526"/>
                <a:gd name="connsiteX80" fmla="*/ 8057447 w 8159344"/>
                <a:gd name="connsiteY80" fmla="*/ 4024011 h 4048526"/>
                <a:gd name="connsiteX81" fmla="*/ 8122718 w 8159344"/>
                <a:gd name="connsiteY81" fmla="*/ 4023307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24011 h 4048526"/>
                <a:gd name="connsiteX81" fmla="*/ 8132243 w 8167554"/>
                <a:gd name="connsiteY81" fmla="*/ 4037595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38299 h 4048526"/>
                <a:gd name="connsiteX81" fmla="*/ 8132243 w 8167554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12296 w 8168468"/>
                <a:gd name="connsiteY78" fmla="*/ 4028071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07534 w 8168468"/>
                <a:gd name="connsiteY78" fmla="*/ 4042358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21822 w 8168468"/>
                <a:gd name="connsiteY78" fmla="*/ 4037596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58191 w 8164933"/>
                <a:gd name="connsiteY18" fmla="*/ 350888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74604 w 8164933"/>
                <a:gd name="connsiteY21" fmla="*/ 3087829 h 4048526"/>
                <a:gd name="connsiteX22" fmla="*/ 2983043 w 8164933"/>
                <a:gd name="connsiteY22" fmla="*/ 3104146 h 4048526"/>
                <a:gd name="connsiteX23" fmla="*/ 3043004 w 8164933"/>
                <a:gd name="connsiteY23" fmla="*/ 2939254 h 4048526"/>
                <a:gd name="connsiteX24" fmla="*/ 3117954 w 8164933"/>
                <a:gd name="connsiteY24" fmla="*/ 2744382 h 4048526"/>
                <a:gd name="connsiteX25" fmla="*/ 3192905 w 8164933"/>
                <a:gd name="connsiteY25" fmla="*/ 2534520 h 4048526"/>
                <a:gd name="connsiteX26" fmla="*/ 3252866 w 8164933"/>
                <a:gd name="connsiteY26" fmla="*/ 2324657 h 4048526"/>
                <a:gd name="connsiteX27" fmla="*/ 3314232 w 8164933"/>
                <a:gd name="connsiteY27" fmla="*/ 2113390 h 4048526"/>
                <a:gd name="connsiteX28" fmla="*/ 3357797 w 8164933"/>
                <a:gd name="connsiteY28" fmla="*/ 1934913 h 4048526"/>
                <a:gd name="connsiteX29" fmla="*/ 3416352 w 8164933"/>
                <a:gd name="connsiteY29" fmla="*/ 1774237 h 4048526"/>
                <a:gd name="connsiteX30" fmla="*/ 3477718 w 8164933"/>
                <a:gd name="connsiteY30" fmla="*/ 1575149 h 4048526"/>
                <a:gd name="connsiteX31" fmla="*/ 3522689 w 8164933"/>
                <a:gd name="connsiteY31" fmla="*/ 1380277 h 4048526"/>
                <a:gd name="connsiteX32" fmla="*/ 3582650 w 8164933"/>
                <a:gd name="connsiteY32" fmla="*/ 1140434 h 4048526"/>
                <a:gd name="connsiteX33" fmla="*/ 3672591 w 8164933"/>
                <a:gd name="connsiteY33" fmla="*/ 885602 h 4048526"/>
                <a:gd name="connsiteX34" fmla="*/ 3732551 w 8164933"/>
                <a:gd name="connsiteY34" fmla="*/ 690730 h 4048526"/>
                <a:gd name="connsiteX35" fmla="*/ 3807502 w 8164933"/>
                <a:gd name="connsiteY35" fmla="*/ 480867 h 4048526"/>
                <a:gd name="connsiteX36" fmla="*/ 3867463 w 8164933"/>
                <a:gd name="connsiteY36" fmla="*/ 330966 h 4048526"/>
                <a:gd name="connsiteX37" fmla="*/ 3913838 w 8164933"/>
                <a:gd name="connsiteY37" fmla="*/ 215807 h 4048526"/>
                <a:gd name="connsiteX38" fmla="*/ 3987384 w 8164933"/>
                <a:gd name="connsiteY38" fmla="*/ 106113 h 4048526"/>
                <a:gd name="connsiteX39" fmla="*/ 4062335 w 8164933"/>
                <a:gd name="connsiteY39" fmla="*/ 16172 h 4048526"/>
                <a:gd name="connsiteX40" fmla="*/ 4152276 w 8164933"/>
                <a:gd name="connsiteY40" fmla="*/ 1182 h 4048526"/>
                <a:gd name="connsiteX41" fmla="*/ 4227227 w 8164933"/>
                <a:gd name="connsiteY41" fmla="*/ 31162 h 4048526"/>
                <a:gd name="connsiteX42" fmla="*/ 4295307 w 8164933"/>
                <a:gd name="connsiteY42" fmla="*/ 119698 h 4048526"/>
                <a:gd name="connsiteX43" fmla="*/ 4370258 w 8164933"/>
                <a:gd name="connsiteY43" fmla="*/ 229391 h 4048526"/>
                <a:gd name="connsiteX44" fmla="*/ 4426862 w 8164933"/>
                <a:gd name="connsiteY44" fmla="*/ 345253 h 4048526"/>
                <a:gd name="connsiteX45" fmla="*/ 4478000 w 8164933"/>
                <a:gd name="connsiteY45" fmla="*/ 480867 h 4048526"/>
                <a:gd name="connsiteX46" fmla="*/ 4551545 w 8164933"/>
                <a:gd name="connsiteY46" fmla="*/ 680502 h 4048526"/>
                <a:gd name="connsiteX47" fmla="*/ 4621031 w 8164933"/>
                <a:gd name="connsiteY47" fmla="*/ 866552 h 4048526"/>
                <a:gd name="connsiteX48" fmla="*/ 4691922 w 8164933"/>
                <a:gd name="connsiteY48" fmla="*/ 1095464 h 4048526"/>
                <a:gd name="connsiteX49" fmla="*/ 4766873 w 8164933"/>
                <a:gd name="connsiteY49" fmla="*/ 1335307 h 4048526"/>
                <a:gd name="connsiteX50" fmla="*/ 4849943 w 8164933"/>
                <a:gd name="connsiteY50" fmla="*/ 1594199 h 4048526"/>
                <a:gd name="connsiteX51" fmla="*/ 4916774 w 8164933"/>
                <a:gd name="connsiteY51" fmla="*/ 1829982 h 4048526"/>
                <a:gd name="connsiteX52" fmla="*/ 4976735 w 8164933"/>
                <a:gd name="connsiteY52" fmla="*/ 2099805 h 4048526"/>
                <a:gd name="connsiteX53" fmla="*/ 5025765 w 8164933"/>
                <a:gd name="connsiteY53" fmla="*/ 2298737 h 4048526"/>
                <a:gd name="connsiteX54" fmla="*/ 5110943 w 8164933"/>
                <a:gd name="connsiteY54" fmla="*/ 2529758 h 4048526"/>
                <a:gd name="connsiteX55" fmla="*/ 5171607 w 8164933"/>
                <a:gd name="connsiteY55" fmla="*/ 2714402 h 4048526"/>
                <a:gd name="connsiteX56" fmla="*/ 5242498 w 8164933"/>
                <a:gd name="connsiteY56" fmla="*/ 2890224 h 4048526"/>
                <a:gd name="connsiteX57" fmla="*/ 5306518 w 8164933"/>
                <a:gd name="connsiteY57" fmla="*/ 3059175 h 4048526"/>
                <a:gd name="connsiteX58" fmla="*/ 5366479 w 8164933"/>
                <a:gd name="connsiteY58" fmla="*/ 3210482 h 4048526"/>
                <a:gd name="connsiteX59" fmla="*/ 5437370 w 8164933"/>
                <a:gd name="connsiteY59" fmla="*/ 3378029 h 4048526"/>
                <a:gd name="connsiteX60" fmla="*/ 5512321 w 8164933"/>
                <a:gd name="connsiteY60" fmla="*/ 3517000 h 4048526"/>
                <a:gd name="connsiteX61" fmla="*/ 5595391 w 8164933"/>
                <a:gd name="connsiteY61" fmla="*/ 3616466 h 4048526"/>
                <a:gd name="connsiteX62" fmla="*/ 5662223 w 8164933"/>
                <a:gd name="connsiteY62" fmla="*/ 3693525 h 4048526"/>
                <a:gd name="connsiteX63" fmla="*/ 5726243 w 8164933"/>
                <a:gd name="connsiteY63" fmla="*/ 3748723 h 4048526"/>
                <a:gd name="connsiteX64" fmla="*/ 5786204 w 8164933"/>
                <a:gd name="connsiteY64" fmla="*/ 3793693 h 4048526"/>
                <a:gd name="connsiteX65" fmla="*/ 5861154 w 8164933"/>
                <a:gd name="connsiteY65" fmla="*/ 3838664 h 4048526"/>
                <a:gd name="connsiteX66" fmla="*/ 5921115 w 8164933"/>
                <a:gd name="connsiteY66" fmla="*/ 3868644 h 4048526"/>
                <a:gd name="connsiteX67" fmla="*/ 5991304 w 8164933"/>
                <a:gd name="connsiteY67" fmla="*/ 3914317 h 4048526"/>
                <a:gd name="connsiteX68" fmla="*/ 6070315 w 8164933"/>
                <a:gd name="connsiteY68" fmla="*/ 3949060 h 4048526"/>
                <a:gd name="connsiteX69" fmla="*/ 6154087 w 8164933"/>
                <a:gd name="connsiteY69" fmla="*/ 3972170 h 4048526"/>
                <a:gd name="connsiteX70" fmla="*/ 6263781 w 8164933"/>
                <a:gd name="connsiteY70" fmla="*/ 4006913 h 4048526"/>
                <a:gd name="connsiteX71" fmla="*/ 6406109 w 8164933"/>
                <a:gd name="connsiteY71" fmla="*/ 4026666 h 4048526"/>
                <a:gd name="connsiteX72" fmla="*/ 6568347 w 8164933"/>
                <a:gd name="connsiteY72" fmla="*/ 4042359 h 4048526"/>
                <a:gd name="connsiteX73" fmla="*/ 6797259 w 8164933"/>
                <a:gd name="connsiteY73" fmla="*/ 4043061 h 4048526"/>
                <a:gd name="connsiteX74" fmla="*/ 6998298 w 8164933"/>
                <a:gd name="connsiteY74" fmla="*/ 4043061 h 4048526"/>
                <a:gd name="connsiteX75" fmla="*/ 7167407 w 8164933"/>
                <a:gd name="connsiteY75" fmla="*/ 4037596 h 4048526"/>
                <a:gd name="connsiteX76" fmla="*/ 7329645 w 8164933"/>
                <a:gd name="connsiteY76" fmla="*/ 4033536 h 4048526"/>
                <a:gd name="connsiteX77" fmla="*/ 7521862 w 8164933"/>
                <a:gd name="connsiteY77" fmla="*/ 4038298 h 4048526"/>
                <a:gd name="connsiteX78" fmla="*/ 7673871 w 8164933"/>
                <a:gd name="connsiteY78" fmla="*/ 4033536 h 4048526"/>
                <a:gd name="connsiteX79" fmla="*/ 7821822 w 8164933"/>
                <a:gd name="connsiteY79" fmla="*/ 4037596 h 4048526"/>
                <a:gd name="connsiteX80" fmla="*/ 7920037 w 8164933"/>
                <a:gd name="connsiteY80" fmla="*/ 4040250 h 4048526"/>
                <a:gd name="connsiteX81" fmla="*/ 8033635 w 8164933"/>
                <a:gd name="connsiteY81" fmla="*/ 4033537 h 4048526"/>
                <a:gd name="connsiteX82" fmla="*/ 8132243 w 8164933"/>
                <a:gd name="connsiteY82" fmla="*/ 4037595 h 4048526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23869 w 8164933"/>
                <a:gd name="connsiteY5" fmla="*/ 4033536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251914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61969 w 8164933"/>
                <a:gd name="connsiteY5" fmla="*/ 4038299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4943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3034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7412 w 8164933"/>
                <a:gd name="connsiteY32" fmla="*/ 1116622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58668 w 8164933"/>
                <a:gd name="connsiteY30" fmla="*/ 1584674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31755 w 8164933"/>
                <a:gd name="connsiteY21" fmla="*/ 30021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76342 w 8164933"/>
                <a:gd name="connsiteY24" fmla="*/ 2858291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63430 w 8164933"/>
                <a:gd name="connsiteY32" fmla="*/ 1570387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19718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1132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55756 w 8164933"/>
                <a:gd name="connsiteY82" fmla="*/ 4045012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32243"/>
                <a:gd name="connsiteY0" fmla="*/ 4033536 h 4057349"/>
                <a:gd name="connsiteX1" fmla="*/ 539646 w 8132243"/>
                <a:gd name="connsiteY1" fmla="*/ 4033536 h 4057349"/>
                <a:gd name="connsiteX2" fmla="*/ 989351 w 8132243"/>
                <a:gd name="connsiteY2" fmla="*/ 4048526 h 4057349"/>
                <a:gd name="connsiteX3" fmla="*/ 1251914 w 8132243"/>
                <a:gd name="connsiteY3" fmla="*/ 4048526 h 4057349"/>
                <a:gd name="connsiteX4" fmla="*/ 1444131 w 8132243"/>
                <a:gd name="connsiteY4" fmla="*/ 4057349 h 4057349"/>
                <a:gd name="connsiteX5" fmla="*/ 1714344 w 8132243"/>
                <a:gd name="connsiteY5" fmla="*/ 4052587 h 4057349"/>
                <a:gd name="connsiteX6" fmla="*/ 1843792 w 8132243"/>
                <a:gd name="connsiteY6" fmla="*/ 4047823 h 4057349"/>
                <a:gd name="connsiteX7" fmla="*/ 1973237 w 8132243"/>
                <a:gd name="connsiteY7" fmla="*/ 4038299 h 4057349"/>
                <a:gd name="connsiteX8" fmla="*/ 2068643 w 8132243"/>
                <a:gd name="connsiteY8" fmla="*/ 4018546 h 4057349"/>
                <a:gd name="connsiteX9" fmla="*/ 2158584 w 8132243"/>
                <a:gd name="connsiteY9" fmla="*/ 3988566 h 4057349"/>
                <a:gd name="connsiteX10" fmla="*/ 2233535 w 8132243"/>
                <a:gd name="connsiteY10" fmla="*/ 3958585 h 4057349"/>
                <a:gd name="connsiteX11" fmla="*/ 2307782 w 8132243"/>
                <a:gd name="connsiteY11" fmla="*/ 3928605 h 4057349"/>
                <a:gd name="connsiteX12" fmla="*/ 2372506 w 8132243"/>
                <a:gd name="connsiteY12" fmla="*/ 3894565 h 4057349"/>
                <a:gd name="connsiteX13" fmla="*/ 2447457 w 8132243"/>
                <a:gd name="connsiteY13" fmla="*/ 3859119 h 4057349"/>
                <a:gd name="connsiteX14" fmla="*/ 2503358 w 8132243"/>
                <a:gd name="connsiteY14" fmla="*/ 3823674 h 4057349"/>
                <a:gd name="connsiteX15" fmla="*/ 2572843 w 8132243"/>
                <a:gd name="connsiteY15" fmla="*/ 3759653 h 4057349"/>
                <a:gd name="connsiteX16" fmla="*/ 2638269 w 8132243"/>
                <a:gd name="connsiteY16" fmla="*/ 3688762 h 4057349"/>
                <a:gd name="connsiteX17" fmla="*/ 2702290 w 8132243"/>
                <a:gd name="connsiteY17" fmla="*/ 3615217 h 4057349"/>
                <a:gd name="connsiteX18" fmla="*/ 2767716 w 8132243"/>
                <a:gd name="connsiteY18" fmla="*/ 3527930 h 4057349"/>
                <a:gd name="connsiteX19" fmla="*/ 2828379 w 8132243"/>
                <a:gd name="connsiteY19" fmla="*/ 3410117 h 4057349"/>
                <a:gd name="connsiteX20" fmla="*/ 2889042 w 8132243"/>
                <a:gd name="connsiteY20" fmla="*/ 3296910 h 4057349"/>
                <a:gd name="connsiteX21" fmla="*/ 3031755 w 8132243"/>
                <a:gd name="connsiteY21" fmla="*/ 2983054 h 4057349"/>
                <a:gd name="connsiteX22" fmla="*/ 2944943 w 8132243"/>
                <a:gd name="connsiteY22" fmla="*/ 3175583 h 4057349"/>
                <a:gd name="connsiteX23" fmla="*/ 2979366 w 8132243"/>
                <a:gd name="connsiteY23" fmla="*/ 3111641 h 4057349"/>
                <a:gd name="connsiteX24" fmla="*/ 3017466 w 8132243"/>
                <a:gd name="connsiteY24" fmla="*/ 3011629 h 4057349"/>
                <a:gd name="connsiteX25" fmla="*/ 3076342 w 8132243"/>
                <a:gd name="connsiteY25" fmla="*/ 2858291 h 4057349"/>
                <a:gd name="connsiteX26" fmla="*/ 3137004 w 8132243"/>
                <a:gd name="connsiteY26" fmla="*/ 2691994 h 4057349"/>
                <a:gd name="connsiteX27" fmla="*/ 3192905 w 8132243"/>
                <a:gd name="connsiteY27" fmla="*/ 2534520 h 4057349"/>
                <a:gd name="connsiteX28" fmla="*/ 3252866 w 8132243"/>
                <a:gd name="connsiteY28" fmla="*/ 2324657 h 4057349"/>
                <a:gd name="connsiteX29" fmla="*/ 3314232 w 8132243"/>
                <a:gd name="connsiteY29" fmla="*/ 2113390 h 4057349"/>
                <a:gd name="connsiteX30" fmla="*/ 3362559 w 8132243"/>
                <a:gd name="connsiteY30" fmla="*/ 1949200 h 4057349"/>
                <a:gd name="connsiteX31" fmla="*/ 3416352 w 8132243"/>
                <a:gd name="connsiteY31" fmla="*/ 1774237 h 4057349"/>
                <a:gd name="connsiteX32" fmla="*/ 3472955 w 8132243"/>
                <a:gd name="connsiteY32" fmla="*/ 1560862 h 4057349"/>
                <a:gd name="connsiteX33" fmla="*/ 3522689 w 8132243"/>
                <a:gd name="connsiteY33" fmla="*/ 1380277 h 4057349"/>
                <a:gd name="connsiteX34" fmla="*/ 3596937 w 8132243"/>
                <a:gd name="connsiteY34" fmla="*/ 1121384 h 4057349"/>
                <a:gd name="connsiteX35" fmla="*/ 3672591 w 8132243"/>
                <a:gd name="connsiteY35" fmla="*/ 885602 h 4057349"/>
                <a:gd name="connsiteX36" fmla="*/ 3732551 w 8132243"/>
                <a:gd name="connsiteY36" fmla="*/ 690730 h 4057349"/>
                <a:gd name="connsiteX37" fmla="*/ 3807502 w 8132243"/>
                <a:gd name="connsiteY37" fmla="*/ 480867 h 4057349"/>
                <a:gd name="connsiteX38" fmla="*/ 3867463 w 8132243"/>
                <a:gd name="connsiteY38" fmla="*/ 330966 h 4057349"/>
                <a:gd name="connsiteX39" fmla="*/ 3913838 w 8132243"/>
                <a:gd name="connsiteY39" fmla="*/ 215807 h 4057349"/>
                <a:gd name="connsiteX40" fmla="*/ 3973096 w 8132243"/>
                <a:gd name="connsiteY40" fmla="*/ 106113 h 4057349"/>
                <a:gd name="connsiteX41" fmla="*/ 4062335 w 8132243"/>
                <a:gd name="connsiteY41" fmla="*/ 16172 h 4057349"/>
                <a:gd name="connsiteX42" fmla="*/ 4152276 w 8132243"/>
                <a:gd name="connsiteY42" fmla="*/ 1182 h 4057349"/>
                <a:gd name="connsiteX43" fmla="*/ 4227227 w 8132243"/>
                <a:gd name="connsiteY43" fmla="*/ 31162 h 4057349"/>
                <a:gd name="connsiteX44" fmla="*/ 4304832 w 8132243"/>
                <a:gd name="connsiteY44" fmla="*/ 119698 h 4057349"/>
                <a:gd name="connsiteX45" fmla="*/ 4370258 w 8132243"/>
                <a:gd name="connsiteY45" fmla="*/ 229391 h 4057349"/>
                <a:gd name="connsiteX46" fmla="*/ 4424481 w 8132243"/>
                <a:gd name="connsiteY46" fmla="*/ 345253 h 4057349"/>
                <a:gd name="connsiteX47" fmla="*/ 4492287 w 8132243"/>
                <a:gd name="connsiteY47" fmla="*/ 507061 h 4057349"/>
                <a:gd name="connsiteX48" fmla="*/ 4561070 w 8132243"/>
                <a:gd name="connsiteY48" fmla="*/ 685265 h 4057349"/>
                <a:gd name="connsiteX49" fmla="*/ 4621031 w 8132243"/>
                <a:gd name="connsiteY49" fmla="*/ 866552 h 4057349"/>
                <a:gd name="connsiteX50" fmla="*/ 4691922 w 8132243"/>
                <a:gd name="connsiteY50" fmla="*/ 1095464 h 4057349"/>
                <a:gd name="connsiteX51" fmla="*/ 4766873 w 8132243"/>
                <a:gd name="connsiteY51" fmla="*/ 1335307 h 4057349"/>
                <a:gd name="connsiteX52" fmla="*/ 4849943 w 8132243"/>
                <a:gd name="connsiteY52" fmla="*/ 1594199 h 4057349"/>
                <a:gd name="connsiteX53" fmla="*/ 4923918 w 8132243"/>
                <a:gd name="connsiteY53" fmla="*/ 1832364 h 4057349"/>
                <a:gd name="connsiteX54" fmla="*/ 4991975 w 8132243"/>
                <a:gd name="connsiteY54" fmla="*/ 2076945 h 4057349"/>
                <a:gd name="connsiteX55" fmla="*/ 5058150 w 8132243"/>
                <a:gd name="connsiteY55" fmla="*/ 2303500 h 4057349"/>
                <a:gd name="connsiteX56" fmla="*/ 5120468 w 8132243"/>
                <a:gd name="connsiteY56" fmla="*/ 2529758 h 4057349"/>
                <a:gd name="connsiteX57" fmla="*/ 5188276 w 8132243"/>
                <a:gd name="connsiteY57" fmla="*/ 2735834 h 4057349"/>
                <a:gd name="connsiteX58" fmla="*/ 5252023 w 8132243"/>
                <a:gd name="connsiteY58" fmla="*/ 2911655 h 4057349"/>
                <a:gd name="connsiteX59" fmla="*/ 5316043 w 8132243"/>
                <a:gd name="connsiteY59" fmla="*/ 3073463 h 4057349"/>
                <a:gd name="connsiteX60" fmla="*/ 5366479 w 8132243"/>
                <a:gd name="connsiteY60" fmla="*/ 3210482 h 4057349"/>
                <a:gd name="connsiteX61" fmla="*/ 5437370 w 8132243"/>
                <a:gd name="connsiteY61" fmla="*/ 3378029 h 4057349"/>
                <a:gd name="connsiteX62" fmla="*/ 5512321 w 8132243"/>
                <a:gd name="connsiteY62" fmla="*/ 3517000 h 4057349"/>
                <a:gd name="connsiteX63" fmla="*/ 5588247 w 8132243"/>
                <a:gd name="connsiteY63" fmla="*/ 3616466 h 4057349"/>
                <a:gd name="connsiteX64" fmla="*/ 5662223 w 8132243"/>
                <a:gd name="connsiteY64" fmla="*/ 3693525 h 4057349"/>
                <a:gd name="connsiteX65" fmla="*/ 5726243 w 8132243"/>
                <a:gd name="connsiteY65" fmla="*/ 3748723 h 4057349"/>
                <a:gd name="connsiteX66" fmla="*/ 5786204 w 8132243"/>
                <a:gd name="connsiteY66" fmla="*/ 3793693 h 4057349"/>
                <a:gd name="connsiteX67" fmla="*/ 5861154 w 8132243"/>
                <a:gd name="connsiteY67" fmla="*/ 3838664 h 4057349"/>
                <a:gd name="connsiteX68" fmla="*/ 5921115 w 8132243"/>
                <a:gd name="connsiteY68" fmla="*/ 3875787 h 4057349"/>
                <a:gd name="connsiteX69" fmla="*/ 5991304 w 8132243"/>
                <a:gd name="connsiteY69" fmla="*/ 3914317 h 4057349"/>
                <a:gd name="connsiteX70" fmla="*/ 6070315 w 8132243"/>
                <a:gd name="connsiteY70" fmla="*/ 3949060 h 4057349"/>
                <a:gd name="connsiteX71" fmla="*/ 6163612 w 8132243"/>
                <a:gd name="connsiteY71" fmla="*/ 3979314 h 4057349"/>
                <a:gd name="connsiteX72" fmla="*/ 6263781 w 8132243"/>
                <a:gd name="connsiteY72" fmla="*/ 4006913 h 4057349"/>
                <a:gd name="connsiteX73" fmla="*/ 6408490 w 8132243"/>
                <a:gd name="connsiteY73" fmla="*/ 4031428 h 4057349"/>
                <a:gd name="connsiteX74" fmla="*/ 6568347 w 8132243"/>
                <a:gd name="connsiteY74" fmla="*/ 4042359 h 4057349"/>
                <a:gd name="connsiteX75" fmla="*/ 6797259 w 8132243"/>
                <a:gd name="connsiteY75" fmla="*/ 4043061 h 4057349"/>
                <a:gd name="connsiteX76" fmla="*/ 6998298 w 8132243"/>
                <a:gd name="connsiteY76" fmla="*/ 4043061 h 4057349"/>
                <a:gd name="connsiteX77" fmla="*/ 7186457 w 8132243"/>
                <a:gd name="connsiteY77" fmla="*/ 4042359 h 4057349"/>
                <a:gd name="connsiteX78" fmla="*/ 7336789 w 8132243"/>
                <a:gd name="connsiteY78" fmla="*/ 4040680 h 4057349"/>
                <a:gd name="connsiteX79" fmla="*/ 7526624 w 8132243"/>
                <a:gd name="connsiteY79" fmla="*/ 4043060 h 4057349"/>
                <a:gd name="connsiteX80" fmla="*/ 7683396 w 8132243"/>
                <a:gd name="connsiteY80" fmla="*/ 4043061 h 4057349"/>
                <a:gd name="connsiteX81" fmla="*/ 7831347 w 8132243"/>
                <a:gd name="connsiteY81" fmla="*/ 4044739 h 4057349"/>
                <a:gd name="connsiteX82" fmla="*/ 7955756 w 8132243"/>
                <a:gd name="connsiteY82" fmla="*/ 4045012 h 4057349"/>
                <a:gd name="connsiteX83" fmla="*/ 8033635 w 8132243"/>
                <a:gd name="connsiteY83" fmla="*/ 4033537 h 4057349"/>
                <a:gd name="connsiteX84" fmla="*/ 8029997 w 8132243"/>
                <a:gd name="connsiteY84" fmla="*/ 4045091 h 4057349"/>
                <a:gd name="connsiteX85" fmla="*/ 8132243 w 8132243"/>
                <a:gd name="connsiteY85" fmla="*/ 4037595 h 4057349"/>
                <a:gd name="connsiteX0" fmla="*/ 0 w 8115574"/>
                <a:gd name="connsiteY0" fmla="*/ 4033536 h 4057349"/>
                <a:gd name="connsiteX1" fmla="*/ 539646 w 8115574"/>
                <a:gd name="connsiteY1" fmla="*/ 4033536 h 4057349"/>
                <a:gd name="connsiteX2" fmla="*/ 989351 w 8115574"/>
                <a:gd name="connsiteY2" fmla="*/ 4048526 h 4057349"/>
                <a:gd name="connsiteX3" fmla="*/ 1251914 w 8115574"/>
                <a:gd name="connsiteY3" fmla="*/ 4048526 h 4057349"/>
                <a:gd name="connsiteX4" fmla="*/ 1444131 w 8115574"/>
                <a:gd name="connsiteY4" fmla="*/ 4057349 h 4057349"/>
                <a:gd name="connsiteX5" fmla="*/ 1714344 w 8115574"/>
                <a:gd name="connsiteY5" fmla="*/ 4052587 h 4057349"/>
                <a:gd name="connsiteX6" fmla="*/ 1843792 w 8115574"/>
                <a:gd name="connsiteY6" fmla="*/ 4047823 h 4057349"/>
                <a:gd name="connsiteX7" fmla="*/ 1973237 w 8115574"/>
                <a:gd name="connsiteY7" fmla="*/ 4038299 h 4057349"/>
                <a:gd name="connsiteX8" fmla="*/ 2068643 w 8115574"/>
                <a:gd name="connsiteY8" fmla="*/ 4018546 h 4057349"/>
                <a:gd name="connsiteX9" fmla="*/ 2158584 w 8115574"/>
                <a:gd name="connsiteY9" fmla="*/ 3988566 h 4057349"/>
                <a:gd name="connsiteX10" fmla="*/ 2233535 w 8115574"/>
                <a:gd name="connsiteY10" fmla="*/ 3958585 h 4057349"/>
                <a:gd name="connsiteX11" fmla="*/ 2307782 w 8115574"/>
                <a:gd name="connsiteY11" fmla="*/ 3928605 h 4057349"/>
                <a:gd name="connsiteX12" fmla="*/ 2372506 w 8115574"/>
                <a:gd name="connsiteY12" fmla="*/ 3894565 h 4057349"/>
                <a:gd name="connsiteX13" fmla="*/ 2447457 w 8115574"/>
                <a:gd name="connsiteY13" fmla="*/ 3859119 h 4057349"/>
                <a:gd name="connsiteX14" fmla="*/ 2503358 w 8115574"/>
                <a:gd name="connsiteY14" fmla="*/ 3823674 h 4057349"/>
                <a:gd name="connsiteX15" fmla="*/ 2572843 w 8115574"/>
                <a:gd name="connsiteY15" fmla="*/ 3759653 h 4057349"/>
                <a:gd name="connsiteX16" fmla="*/ 2638269 w 8115574"/>
                <a:gd name="connsiteY16" fmla="*/ 3688762 h 4057349"/>
                <a:gd name="connsiteX17" fmla="*/ 2702290 w 8115574"/>
                <a:gd name="connsiteY17" fmla="*/ 3615217 h 4057349"/>
                <a:gd name="connsiteX18" fmla="*/ 2767716 w 8115574"/>
                <a:gd name="connsiteY18" fmla="*/ 3527930 h 4057349"/>
                <a:gd name="connsiteX19" fmla="*/ 2828379 w 8115574"/>
                <a:gd name="connsiteY19" fmla="*/ 3410117 h 4057349"/>
                <a:gd name="connsiteX20" fmla="*/ 2889042 w 8115574"/>
                <a:gd name="connsiteY20" fmla="*/ 3296910 h 4057349"/>
                <a:gd name="connsiteX21" fmla="*/ 3031755 w 8115574"/>
                <a:gd name="connsiteY21" fmla="*/ 2983054 h 4057349"/>
                <a:gd name="connsiteX22" fmla="*/ 2944943 w 8115574"/>
                <a:gd name="connsiteY22" fmla="*/ 3175583 h 4057349"/>
                <a:gd name="connsiteX23" fmla="*/ 2979366 w 8115574"/>
                <a:gd name="connsiteY23" fmla="*/ 3111641 h 4057349"/>
                <a:gd name="connsiteX24" fmla="*/ 3017466 w 8115574"/>
                <a:gd name="connsiteY24" fmla="*/ 3011629 h 4057349"/>
                <a:gd name="connsiteX25" fmla="*/ 3076342 w 8115574"/>
                <a:gd name="connsiteY25" fmla="*/ 2858291 h 4057349"/>
                <a:gd name="connsiteX26" fmla="*/ 3137004 w 8115574"/>
                <a:gd name="connsiteY26" fmla="*/ 2691994 h 4057349"/>
                <a:gd name="connsiteX27" fmla="*/ 3192905 w 8115574"/>
                <a:gd name="connsiteY27" fmla="*/ 2534520 h 4057349"/>
                <a:gd name="connsiteX28" fmla="*/ 3252866 w 8115574"/>
                <a:gd name="connsiteY28" fmla="*/ 2324657 h 4057349"/>
                <a:gd name="connsiteX29" fmla="*/ 3314232 w 8115574"/>
                <a:gd name="connsiteY29" fmla="*/ 2113390 h 4057349"/>
                <a:gd name="connsiteX30" fmla="*/ 3362559 w 8115574"/>
                <a:gd name="connsiteY30" fmla="*/ 1949200 h 4057349"/>
                <a:gd name="connsiteX31" fmla="*/ 3416352 w 8115574"/>
                <a:gd name="connsiteY31" fmla="*/ 1774237 h 4057349"/>
                <a:gd name="connsiteX32" fmla="*/ 3472955 w 8115574"/>
                <a:gd name="connsiteY32" fmla="*/ 1560862 h 4057349"/>
                <a:gd name="connsiteX33" fmla="*/ 3522689 w 8115574"/>
                <a:gd name="connsiteY33" fmla="*/ 1380277 h 4057349"/>
                <a:gd name="connsiteX34" fmla="*/ 3596937 w 8115574"/>
                <a:gd name="connsiteY34" fmla="*/ 1121384 h 4057349"/>
                <a:gd name="connsiteX35" fmla="*/ 3672591 w 8115574"/>
                <a:gd name="connsiteY35" fmla="*/ 885602 h 4057349"/>
                <a:gd name="connsiteX36" fmla="*/ 3732551 w 8115574"/>
                <a:gd name="connsiteY36" fmla="*/ 690730 h 4057349"/>
                <a:gd name="connsiteX37" fmla="*/ 3807502 w 8115574"/>
                <a:gd name="connsiteY37" fmla="*/ 480867 h 4057349"/>
                <a:gd name="connsiteX38" fmla="*/ 3867463 w 8115574"/>
                <a:gd name="connsiteY38" fmla="*/ 330966 h 4057349"/>
                <a:gd name="connsiteX39" fmla="*/ 3913838 w 8115574"/>
                <a:gd name="connsiteY39" fmla="*/ 215807 h 4057349"/>
                <a:gd name="connsiteX40" fmla="*/ 3973096 w 8115574"/>
                <a:gd name="connsiteY40" fmla="*/ 106113 h 4057349"/>
                <a:gd name="connsiteX41" fmla="*/ 4062335 w 8115574"/>
                <a:gd name="connsiteY41" fmla="*/ 16172 h 4057349"/>
                <a:gd name="connsiteX42" fmla="*/ 4152276 w 8115574"/>
                <a:gd name="connsiteY42" fmla="*/ 1182 h 4057349"/>
                <a:gd name="connsiteX43" fmla="*/ 4227227 w 8115574"/>
                <a:gd name="connsiteY43" fmla="*/ 31162 h 4057349"/>
                <a:gd name="connsiteX44" fmla="*/ 4304832 w 8115574"/>
                <a:gd name="connsiteY44" fmla="*/ 119698 h 4057349"/>
                <a:gd name="connsiteX45" fmla="*/ 4370258 w 8115574"/>
                <a:gd name="connsiteY45" fmla="*/ 229391 h 4057349"/>
                <a:gd name="connsiteX46" fmla="*/ 4424481 w 8115574"/>
                <a:gd name="connsiteY46" fmla="*/ 345253 h 4057349"/>
                <a:gd name="connsiteX47" fmla="*/ 4492287 w 8115574"/>
                <a:gd name="connsiteY47" fmla="*/ 507061 h 4057349"/>
                <a:gd name="connsiteX48" fmla="*/ 4561070 w 8115574"/>
                <a:gd name="connsiteY48" fmla="*/ 685265 h 4057349"/>
                <a:gd name="connsiteX49" fmla="*/ 4621031 w 8115574"/>
                <a:gd name="connsiteY49" fmla="*/ 866552 h 4057349"/>
                <a:gd name="connsiteX50" fmla="*/ 4691922 w 8115574"/>
                <a:gd name="connsiteY50" fmla="*/ 1095464 h 4057349"/>
                <a:gd name="connsiteX51" fmla="*/ 4766873 w 8115574"/>
                <a:gd name="connsiteY51" fmla="*/ 1335307 h 4057349"/>
                <a:gd name="connsiteX52" fmla="*/ 4849943 w 8115574"/>
                <a:gd name="connsiteY52" fmla="*/ 1594199 h 4057349"/>
                <a:gd name="connsiteX53" fmla="*/ 4923918 w 8115574"/>
                <a:gd name="connsiteY53" fmla="*/ 1832364 h 4057349"/>
                <a:gd name="connsiteX54" fmla="*/ 4991975 w 8115574"/>
                <a:gd name="connsiteY54" fmla="*/ 2076945 h 4057349"/>
                <a:gd name="connsiteX55" fmla="*/ 5058150 w 8115574"/>
                <a:gd name="connsiteY55" fmla="*/ 2303500 h 4057349"/>
                <a:gd name="connsiteX56" fmla="*/ 5120468 w 8115574"/>
                <a:gd name="connsiteY56" fmla="*/ 2529758 h 4057349"/>
                <a:gd name="connsiteX57" fmla="*/ 5188276 w 8115574"/>
                <a:gd name="connsiteY57" fmla="*/ 2735834 h 4057349"/>
                <a:gd name="connsiteX58" fmla="*/ 5252023 w 8115574"/>
                <a:gd name="connsiteY58" fmla="*/ 2911655 h 4057349"/>
                <a:gd name="connsiteX59" fmla="*/ 5316043 w 8115574"/>
                <a:gd name="connsiteY59" fmla="*/ 3073463 h 4057349"/>
                <a:gd name="connsiteX60" fmla="*/ 5366479 w 8115574"/>
                <a:gd name="connsiteY60" fmla="*/ 3210482 h 4057349"/>
                <a:gd name="connsiteX61" fmla="*/ 5437370 w 8115574"/>
                <a:gd name="connsiteY61" fmla="*/ 3378029 h 4057349"/>
                <a:gd name="connsiteX62" fmla="*/ 5512321 w 8115574"/>
                <a:gd name="connsiteY62" fmla="*/ 3517000 h 4057349"/>
                <a:gd name="connsiteX63" fmla="*/ 5588247 w 8115574"/>
                <a:gd name="connsiteY63" fmla="*/ 3616466 h 4057349"/>
                <a:gd name="connsiteX64" fmla="*/ 5662223 w 8115574"/>
                <a:gd name="connsiteY64" fmla="*/ 3693525 h 4057349"/>
                <a:gd name="connsiteX65" fmla="*/ 5726243 w 8115574"/>
                <a:gd name="connsiteY65" fmla="*/ 3748723 h 4057349"/>
                <a:gd name="connsiteX66" fmla="*/ 5786204 w 8115574"/>
                <a:gd name="connsiteY66" fmla="*/ 3793693 h 4057349"/>
                <a:gd name="connsiteX67" fmla="*/ 5861154 w 8115574"/>
                <a:gd name="connsiteY67" fmla="*/ 3838664 h 4057349"/>
                <a:gd name="connsiteX68" fmla="*/ 5921115 w 8115574"/>
                <a:gd name="connsiteY68" fmla="*/ 3875787 h 4057349"/>
                <a:gd name="connsiteX69" fmla="*/ 5991304 w 8115574"/>
                <a:gd name="connsiteY69" fmla="*/ 3914317 h 4057349"/>
                <a:gd name="connsiteX70" fmla="*/ 6070315 w 8115574"/>
                <a:gd name="connsiteY70" fmla="*/ 3949060 h 4057349"/>
                <a:gd name="connsiteX71" fmla="*/ 6163612 w 8115574"/>
                <a:gd name="connsiteY71" fmla="*/ 3979314 h 4057349"/>
                <a:gd name="connsiteX72" fmla="*/ 6263781 w 8115574"/>
                <a:gd name="connsiteY72" fmla="*/ 4006913 h 4057349"/>
                <a:gd name="connsiteX73" fmla="*/ 6408490 w 8115574"/>
                <a:gd name="connsiteY73" fmla="*/ 4031428 h 4057349"/>
                <a:gd name="connsiteX74" fmla="*/ 6568347 w 8115574"/>
                <a:gd name="connsiteY74" fmla="*/ 4042359 h 4057349"/>
                <a:gd name="connsiteX75" fmla="*/ 6797259 w 8115574"/>
                <a:gd name="connsiteY75" fmla="*/ 4043061 h 4057349"/>
                <a:gd name="connsiteX76" fmla="*/ 6998298 w 8115574"/>
                <a:gd name="connsiteY76" fmla="*/ 4043061 h 4057349"/>
                <a:gd name="connsiteX77" fmla="*/ 7186457 w 8115574"/>
                <a:gd name="connsiteY77" fmla="*/ 4042359 h 4057349"/>
                <a:gd name="connsiteX78" fmla="*/ 7336789 w 8115574"/>
                <a:gd name="connsiteY78" fmla="*/ 4040680 h 4057349"/>
                <a:gd name="connsiteX79" fmla="*/ 7526624 w 8115574"/>
                <a:gd name="connsiteY79" fmla="*/ 4043060 h 4057349"/>
                <a:gd name="connsiteX80" fmla="*/ 7683396 w 8115574"/>
                <a:gd name="connsiteY80" fmla="*/ 4043061 h 4057349"/>
                <a:gd name="connsiteX81" fmla="*/ 7831347 w 8115574"/>
                <a:gd name="connsiteY81" fmla="*/ 4044739 h 4057349"/>
                <a:gd name="connsiteX82" fmla="*/ 7955756 w 8115574"/>
                <a:gd name="connsiteY82" fmla="*/ 4045012 h 4057349"/>
                <a:gd name="connsiteX83" fmla="*/ 8033635 w 8115574"/>
                <a:gd name="connsiteY83" fmla="*/ 4033537 h 4057349"/>
                <a:gd name="connsiteX84" fmla="*/ 8029997 w 8115574"/>
                <a:gd name="connsiteY84" fmla="*/ 4045091 h 4057349"/>
                <a:gd name="connsiteX85" fmla="*/ 8115574 w 8115574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29997 w 8156055"/>
                <a:gd name="connsiteY84" fmla="*/ 4045091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27181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7923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65715 w 8156055"/>
                <a:gd name="connsiteY84" fmla="*/ 4045090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72859 w 8156055"/>
                <a:gd name="connsiteY84" fmla="*/ 4040327 h 4057349"/>
                <a:gd name="connsiteX85" fmla="*/ 8156055 w 8156055"/>
                <a:gd name="connsiteY85" fmla="*/ 4044738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53374 w 8125099"/>
                <a:gd name="connsiteY82" fmla="*/ 4042630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27180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9986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82368 w 8125099"/>
                <a:gd name="connsiteY15" fmla="*/ 3750128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2587"/>
                <a:gd name="connsiteX1" fmla="*/ 539646 w 8125099"/>
                <a:gd name="connsiteY1" fmla="*/ 4033536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33536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4295 w 8125099"/>
                <a:gd name="connsiteY3" fmla="*/ 4050907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9351 w 8125099"/>
                <a:gd name="connsiteY2" fmla="*/ 4048526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6970 w 8125099"/>
                <a:gd name="connsiteY2" fmla="*/ 4050908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974354 w 8125099"/>
                <a:gd name="connsiteY3" fmla="*/ 4042709 h 4055670"/>
                <a:gd name="connsiteX4" fmla="*/ 1261439 w 8125099"/>
                <a:gd name="connsiteY4" fmla="*/ 4055670 h 4055670"/>
                <a:gd name="connsiteX5" fmla="*/ 1501281 w 8125099"/>
                <a:gd name="connsiteY5" fmla="*/ 4052586 h 4055670"/>
                <a:gd name="connsiteX6" fmla="*/ 1714344 w 8125099"/>
                <a:gd name="connsiteY6" fmla="*/ 4052587 h 4055670"/>
                <a:gd name="connsiteX7" fmla="*/ 1843792 w 8125099"/>
                <a:gd name="connsiteY7" fmla="*/ 4047823 h 4055670"/>
                <a:gd name="connsiteX8" fmla="*/ 1949425 w 8125099"/>
                <a:gd name="connsiteY8" fmla="*/ 4040680 h 4055670"/>
                <a:gd name="connsiteX9" fmla="*/ 2063881 w 8125099"/>
                <a:gd name="connsiteY9" fmla="*/ 4018546 h 4055670"/>
                <a:gd name="connsiteX10" fmla="*/ 2158584 w 8125099"/>
                <a:gd name="connsiteY10" fmla="*/ 3988566 h 4055670"/>
                <a:gd name="connsiteX11" fmla="*/ 2238298 w 8125099"/>
                <a:gd name="connsiteY11" fmla="*/ 3960966 h 4055670"/>
                <a:gd name="connsiteX12" fmla="*/ 2314926 w 8125099"/>
                <a:gd name="connsiteY12" fmla="*/ 3928605 h 4055670"/>
                <a:gd name="connsiteX13" fmla="*/ 2379649 w 8125099"/>
                <a:gd name="connsiteY13" fmla="*/ 3899327 h 4055670"/>
                <a:gd name="connsiteX14" fmla="*/ 2447457 w 8125099"/>
                <a:gd name="connsiteY14" fmla="*/ 3859119 h 4055670"/>
                <a:gd name="connsiteX15" fmla="*/ 2503358 w 8125099"/>
                <a:gd name="connsiteY15" fmla="*/ 3823674 h 4055670"/>
                <a:gd name="connsiteX16" fmla="*/ 2582368 w 8125099"/>
                <a:gd name="connsiteY16" fmla="*/ 3750128 h 4055670"/>
                <a:gd name="connsiteX17" fmla="*/ 2638269 w 8125099"/>
                <a:gd name="connsiteY17" fmla="*/ 3688762 h 4055670"/>
                <a:gd name="connsiteX18" fmla="*/ 2702290 w 8125099"/>
                <a:gd name="connsiteY18" fmla="*/ 3615217 h 4055670"/>
                <a:gd name="connsiteX19" fmla="*/ 2770097 w 8125099"/>
                <a:gd name="connsiteY19" fmla="*/ 3520786 h 4055670"/>
                <a:gd name="connsiteX20" fmla="*/ 2835523 w 8125099"/>
                <a:gd name="connsiteY20" fmla="*/ 3410117 h 4055670"/>
                <a:gd name="connsiteX21" fmla="*/ 2889042 w 8125099"/>
                <a:gd name="connsiteY21" fmla="*/ 3296910 h 4055670"/>
                <a:gd name="connsiteX22" fmla="*/ 3031755 w 8125099"/>
                <a:gd name="connsiteY22" fmla="*/ 2983054 h 4055670"/>
                <a:gd name="connsiteX23" fmla="*/ 2944943 w 8125099"/>
                <a:gd name="connsiteY23" fmla="*/ 3175583 h 4055670"/>
                <a:gd name="connsiteX24" fmla="*/ 2979366 w 8125099"/>
                <a:gd name="connsiteY24" fmla="*/ 3111641 h 4055670"/>
                <a:gd name="connsiteX25" fmla="*/ 3017466 w 8125099"/>
                <a:gd name="connsiteY25" fmla="*/ 3011629 h 4055670"/>
                <a:gd name="connsiteX26" fmla="*/ 3076342 w 8125099"/>
                <a:gd name="connsiteY26" fmla="*/ 2858291 h 4055670"/>
                <a:gd name="connsiteX27" fmla="*/ 3137004 w 8125099"/>
                <a:gd name="connsiteY27" fmla="*/ 2691994 h 4055670"/>
                <a:gd name="connsiteX28" fmla="*/ 3192905 w 8125099"/>
                <a:gd name="connsiteY28" fmla="*/ 2534520 h 4055670"/>
                <a:gd name="connsiteX29" fmla="*/ 3252866 w 8125099"/>
                <a:gd name="connsiteY29" fmla="*/ 2324657 h 4055670"/>
                <a:gd name="connsiteX30" fmla="*/ 3314232 w 8125099"/>
                <a:gd name="connsiteY30" fmla="*/ 2113390 h 4055670"/>
                <a:gd name="connsiteX31" fmla="*/ 3362559 w 8125099"/>
                <a:gd name="connsiteY31" fmla="*/ 1949200 h 4055670"/>
                <a:gd name="connsiteX32" fmla="*/ 3416352 w 8125099"/>
                <a:gd name="connsiteY32" fmla="*/ 1774237 h 4055670"/>
                <a:gd name="connsiteX33" fmla="*/ 3472955 w 8125099"/>
                <a:gd name="connsiteY33" fmla="*/ 1560862 h 4055670"/>
                <a:gd name="connsiteX34" fmla="*/ 3522689 w 8125099"/>
                <a:gd name="connsiteY34" fmla="*/ 1380277 h 4055670"/>
                <a:gd name="connsiteX35" fmla="*/ 3596937 w 8125099"/>
                <a:gd name="connsiteY35" fmla="*/ 1121384 h 4055670"/>
                <a:gd name="connsiteX36" fmla="*/ 3672591 w 8125099"/>
                <a:gd name="connsiteY36" fmla="*/ 885602 h 4055670"/>
                <a:gd name="connsiteX37" fmla="*/ 3732551 w 8125099"/>
                <a:gd name="connsiteY37" fmla="*/ 690730 h 4055670"/>
                <a:gd name="connsiteX38" fmla="*/ 3807502 w 8125099"/>
                <a:gd name="connsiteY38" fmla="*/ 480867 h 4055670"/>
                <a:gd name="connsiteX39" fmla="*/ 3867463 w 8125099"/>
                <a:gd name="connsiteY39" fmla="*/ 330966 h 4055670"/>
                <a:gd name="connsiteX40" fmla="*/ 3913838 w 8125099"/>
                <a:gd name="connsiteY40" fmla="*/ 215807 h 4055670"/>
                <a:gd name="connsiteX41" fmla="*/ 3973096 w 8125099"/>
                <a:gd name="connsiteY41" fmla="*/ 106113 h 4055670"/>
                <a:gd name="connsiteX42" fmla="*/ 4062335 w 8125099"/>
                <a:gd name="connsiteY42" fmla="*/ 16172 h 4055670"/>
                <a:gd name="connsiteX43" fmla="*/ 4152276 w 8125099"/>
                <a:gd name="connsiteY43" fmla="*/ 1182 h 4055670"/>
                <a:gd name="connsiteX44" fmla="*/ 4227227 w 8125099"/>
                <a:gd name="connsiteY44" fmla="*/ 31162 h 4055670"/>
                <a:gd name="connsiteX45" fmla="*/ 4304832 w 8125099"/>
                <a:gd name="connsiteY45" fmla="*/ 119698 h 4055670"/>
                <a:gd name="connsiteX46" fmla="*/ 4370258 w 8125099"/>
                <a:gd name="connsiteY46" fmla="*/ 229391 h 4055670"/>
                <a:gd name="connsiteX47" fmla="*/ 4424481 w 8125099"/>
                <a:gd name="connsiteY47" fmla="*/ 345253 h 4055670"/>
                <a:gd name="connsiteX48" fmla="*/ 4492287 w 8125099"/>
                <a:gd name="connsiteY48" fmla="*/ 507061 h 4055670"/>
                <a:gd name="connsiteX49" fmla="*/ 4561070 w 8125099"/>
                <a:gd name="connsiteY49" fmla="*/ 685265 h 4055670"/>
                <a:gd name="connsiteX50" fmla="*/ 4621031 w 8125099"/>
                <a:gd name="connsiteY50" fmla="*/ 866552 h 4055670"/>
                <a:gd name="connsiteX51" fmla="*/ 4691922 w 8125099"/>
                <a:gd name="connsiteY51" fmla="*/ 1095464 h 4055670"/>
                <a:gd name="connsiteX52" fmla="*/ 4766873 w 8125099"/>
                <a:gd name="connsiteY52" fmla="*/ 1335307 h 4055670"/>
                <a:gd name="connsiteX53" fmla="*/ 4849943 w 8125099"/>
                <a:gd name="connsiteY53" fmla="*/ 1594199 h 4055670"/>
                <a:gd name="connsiteX54" fmla="*/ 4923918 w 8125099"/>
                <a:gd name="connsiteY54" fmla="*/ 1832364 h 4055670"/>
                <a:gd name="connsiteX55" fmla="*/ 4991975 w 8125099"/>
                <a:gd name="connsiteY55" fmla="*/ 2076945 h 4055670"/>
                <a:gd name="connsiteX56" fmla="*/ 5058150 w 8125099"/>
                <a:gd name="connsiteY56" fmla="*/ 2303500 h 4055670"/>
                <a:gd name="connsiteX57" fmla="*/ 5120468 w 8125099"/>
                <a:gd name="connsiteY57" fmla="*/ 2529758 h 4055670"/>
                <a:gd name="connsiteX58" fmla="*/ 5188276 w 8125099"/>
                <a:gd name="connsiteY58" fmla="*/ 2735834 h 4055670"/>
                <a:gd name="connsiteX59" fmla="*/ 5252023 w 8125099"/>
                <a:gd name="connsiteY59" fmla="*/ 2911655 h 4055670"/>
                <a:gd name="connsiteX60" fmla="*/ 5316043 w 8125099"/>
                <a:gd name="connsiteY60" fmla="*/ 3073463 h 4055670"/>
                <a:gd name="connsiteX61" fmla="*/ 5366479 w 8125099"/>
                <a:gd name="connsiteY61" fmla="*/ 3210482 h 4055670"/>
                <a:gd name="connsiteX62" fmla="*/ 5437370 w 8125099"/>
                <a:gd name="connsiteY62" fmla="*/ 3378029 h 4055670"/>
                <a:gd name="connsiteX63" fmla="*/ 5512321 w 8125099"/>
                <a:gd name="connsiteY63" fmla="*/ 3517000 h 4055670"/>
                <a:gd name="connsiteX64" fmla="*/ 5588247 w 8125099"/>
                <a:gd name="connsiteY64" fmla="*/ 3616466 h 4055670"/>
                <a:gd name="connsiteX65" fmla="*/ 5662223 w 8125099"/>
                <a:gd name="connsiteY65" fmla="*/ 3693525 h 4055670"/>
                <a:gd name="connsiteX66" fmla="*/ 5726243 w 8125099"/>
                <a:gd name="connsiteY66" fmla="*/ 3748723 h 4055670"/>
                <a:gd name="connsiteX67" fmla="*/ 5786204 w 8125099"/>
                <a:gd name="connsiteY67" fmla="*/ 3793693 h 4055670"/>
                <a:gd name="connsiteX68" fmla="*/ 5861154 w 8125099"/>
                <a:gd name="connsiteY68" fmla="*/ 3838664 h 4055670"/>
                <a:gd name="connsiteX69" fmla="*/ 5921115 w 8125099"/>
                <a:gd name="connsiteY69" fmla="*/ 3875787 h 4055670"/>
                <a:gd name="connsiteX70" fmla="*/ 5991304 w 8125099"/>
                <a:gd name="connsiteY70" fmla="*/ 3914317 h 4055670"/>
                <a:gd name="connsiteX71" fmla="*/ 6070315 w 8125099"/>
                <a:gd name="connsiteY71" fmla="*/ 3949060 h 4055670"/>
                <a:gd name="connsiteX72" fmla="*/ 6163612 w 8125099"/>
                <a:gd name="connsiteY72" fmla="*/ 3979314 h 4055670"/>
                <a:gd name="connsiteX73" fmla="*/ 6263781 w 8125099"/>
                <a:gd name="connsiteY73" fmla="*/ 4006913 h 4055670"/>
                <a:gd name="connsiteX74" fmla="*/ 6408490 w 8125099"/>
                <a:gd name="connsiteY74" fmla="*/ 4031428 h 4055670"/>
                <a:gd name="connsiteX75" fmla="*/ 6568347 w 8125099"/>
                <a:gd name="connsiteY75" fmla="*/ 4042359 h 4055670"/>
                <a:gd name="connsiteX76" fmla="*/ 6797259 w 8125099"/>
                <a:gd name="connsiteY76" fmla="*/ 4043061 h 4055670"/>
                <a:gd name="connsiteX77" fmla="*/ 6998298 w 8125099"/>
                <a:gd name="connsiteY77" fmla="*/ 4043061 h 4055670"/>
                <a:gd name="connsiteX78" fmla="*/ 7186457 w 8125099"/>
                <a:gd name="connsiteY78" fmla="*/ 4044740 h 4055670"/>
                <a:gd name="connsiteX79" fmla="*/ 7346314 w 8125099"/>
                <a:gd name="connsiteY79" fmla="*/ 4043061 h 4055670"/>
                <a:gd name="connsiteX80" fmla="*/ 7526624 w 8125099"/>
                <a:gd name="connsiteY80" fmla="*/ 4043060 h 4055670"/>
                <a:gd name="connsiteX81" fmla="*/ 7683396 w 8125099"/>
                <a:gd name="connsiteY81" fmla="*/ 4043061 h 4055670"/>
                <a:gd name="connsiteX82" fmla="*/ 7769434 w 8125099"/>
                <a:gd name="connsiteY82" fmla="*/ 4044739 h 4055670"/>
                <a:gd name="connsiteX83" fmla="*/ 7850980 w 8125099"/>
                <a:gd name="connsiteY83" fmla="*/ 4042630 h 4055670"/>
                <a:gd name="connsiteX84" fmla="*/ 7943149 w 8125099"/>
                <a:gd name="connsiteY84" fmla="*/ 4043063 h 4055670"/>
                <a:gd name="connsiteX85" fmla="*/ 8077621 w 8125099"/>
                <a:gd name="connsiteY85" fmla="*/ 4047470 h 4055670"/>
                <a:gd name="connsiteX86" fmla="*/ 8008566 w 8125099"/>
                <a:gd name="connsiteY86" fmla="*/ 4045091 h 4055670"/>
                <a:gd name="connsiteX87" fmla="*/ 8125099 w 8125099"/>
                <a:gd name="connsiteY87" fmla="*/ 4047120 h 4055670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76735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883867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9406"/>
                <a:gd name="connsiteX1" fmla="*/ 553933 w 8125099"/>
                <a:gd name="connsiteY1" fmla="*/ 4047824 h 4059406"/>
                <a:gd name="connsiteX2" fmla="*/ 975064 w 8125099"/>
                <a:gd name="connsiteY2" fmla="*/ 4048527 h 4059406"/>
                <a:gd name="connsiteX3" fmla="*/ 1124372 w 8125099"/>
                <a:gd name="connsiteY3" fmla="*/ 4059378 h 4059406"/>
                <a:gd name="connsiteX4" fmla="*/ 883867 w 8125099"/>
                <a:gd name="connsiteY4" fmla="*/ 4052234 h 4059406"/>
                <a:gd name="connsiteX5" fmla="*/ 1261439 w 8125099"/>
                <a:gd name="connsiteY5" fmla="*/ 4055670 h 4059406"/>
                <a:gd name="connsiteX6" fmla="*/ 1501281 w 8125099"/>
                <a:gd name="connsiteY6" fmla="*/ 4052586 h 4059406"/>
                <a:gd name="connsiteX7" fmla="*/ 1714344 w 8125099"/>
                <a:gd name="connsiteY7" fmla="*/ 4052587 h 4059406"/>
                <a:gd name="connsiteX8" fmla="*/ 1843792 w 8125099"/>
                <a:gd name="connsiteY8" fmla="*/ 4047823 h 4059406"/>
                <a:gd name="connsiteX9" fmla="*/ 1949425 w 8125099"/>
                <a:gd name="connsiteY9" fmla="*/ 4040680 h 4059406"/>
                <a:gd name="connsiteX10" fmla="*/ 2063881 w 8125099"/>
                <a:gd name="connsiteY10" fmla="*/ 4018546 h 4059406"/>
                <a:gd name="connsiteX11" fmla="*/ 2158584 w 8125099"/>
                <a:gd name="connsiteY11" fmla="*/ 3988566 h 4059406"/>
                <a:gd name="connsiteX12" fmla="*/ 2238298 w 8125099"/>
                <a:gd name="connsiteY12" fmla="*/ 3960966 h 4059406"/>
                <a:gd name="connsiteX13" fmla="*/ 2314926 w 8125099"/>
                <a:gd name="connsiteY13" fmla="*/ 3928605 h 4059406"/>
                <a:gd name="connsiteX14" fmla="*/ 2379649 w 8125099"/>
                <a:gd name="connsiteY14" fmla="*/ 3899327 h 4059406"/>
                <a:gd name="connsiteX15" fmla="*/ 2447457 w 8125099"/>
                <a:gd name="connsiteY15" fmla="*/ 3859119 h 4059406"/>
                <a:gd name="connsiteX16" fmla="*/ 2503358 w 8125099"/>
                <a:gd name="connsiteY16" fmla="*/ 3823674 h 4059406"/>
                <a:gd name="connsiteX17" fmla="*/ 2582368 w 8125099"/>
                <a:gd name="connsiteY17" fmla="*/ 3750128 h 4059406"/>
                <a:gd name="connsiteX18" fmla="*/ 2638269 w 8125099"/>
                <a:gd name="connsiteY18" fmla="*/ 3688762 h 4059406"/>
                <a:gd name="connsiteX19" fmla="*/ 2702290 w 8125099"/>
                <a:gd name="connsiteY19" fmla="*/ 3615217 h 4059406"/>
                <a:gd name="connsiteX20" fmla="*/ 2770097 w 8125099"/>
                <a:gd name="connsiteY20" fmla="*/ 3520786 h 4059406"/>
                <a:gd name="connsiteX21" fmla="*/ 2835523 w 8125099"/>
                <a:gd name="connsiteY21" fmla="*/ 3410117 h 4059406"/>
                <a:gd name="connsiteX22" fmla="*/ 2889042 w 8125099"/>
                <a:gd name="connsiteY22" fmla="*/ 3296910 h 4059406"/>
                <a:gd name="connsiteX23" fmla="*/ 3031755 w 8125099"/>
                <a:gd name="connsiteY23" fmla="*/ 2983054 h 4059406"/>
                <a:gd name="connsiteX24" fmla="*/ 2944943 w 8125099"/>
                <a:gd name="connsiteY24" fmla="*/ 3175583 h 4059406"/>
                <a:gd name="connsiteX25" fmla="*/ 2979366 w 8125099"/>
                <a:gd name="connsiteY25" fmla="*/ 3111641 h 4059406"/>
                <a:gd name="connsiteX26" fmla="*/ 3017466 w 8125099"/>
                <a:gd name="connsiteY26" fmla="*/ 3011629 h 4059406"/>
                <a:gd name="connsiteX27" fmla="*/ 3076342 w 8125099"/>
                <a:gd name="connsiteY27" fmla="*/ 2858291 h 4059406"/>
                <a:gd name="connsiteX28" fmla="*/ 3137004 w 8125099"/>
                <a:gd name="connsiteY28" fmla="*/ 2691994 h 4059406"/>
                <a:gd name="connsiteX29" fmla="*/ 3192905 w 8125099"/>
                <a:gd name="connsiteY29" fmla="*/ 2534520 h 4059406"/>
                <a:gd name="connsiteX30" fmla="*/ 3252866 w 8125099"/>
                <a:gd name="connsiteY30" fmla="*/ 2324657 h 4059406"/>
                <a:gd name="connsiteX31" fmla="*/ 3314232 w 8125099"/>
                <a:gd name="connsiteY31" fmla="*/ 2113390 h 4059406"/>
                <a:gd name="connsiteX32" fmla="*/ 3362559 w 8125099"/>
                <a:gd name="connsiteY32" fmla="*/ 1949200 h 4059406"/>
                <a:gd name="connsiteX33" fmla="*/ 3416352 w 8125099"/>
                <a:gd name="connsiteY33" fmla="*/ 1774237 h 4059406"/>
                <a:gd name="connsiteX34" fmla="*/ 3472955 w 8125099"/>
                <a:gd name="connsiteY34" fmla="*/ 1560862 h 4059406"/>
                <a:gd name="connsiteX35" fmla="*/ 3522689 w 8125099"/>
                <a:gd name="connsiteY35" fmla="*/ 1380277 h 4059406"/>
                <a:gd name="connsiteX36" fmla="*/ 3596937 w 8125099"/>
                <a:gd name="connsiteY36" fmla="*/ 1121384 h 4059406"/>
                <a:gd name="connsiteX37" fmla="*/ 3672591 w 8125099"/>
                <a:gd name="connsiteY37" fmla="*/ 885602 h 4059406"/>
                <a:gd name="connsiteX38" fmla="*/ 3732551 w 8125099"/>
                <a:gd name="connsiteY38" fmla="*/ 690730 h 4059406"/>
                <a:gd name="connsiteX39" fmla="*/ 3807502 w 8125099"/>
                <a:gd name="connsiteY39" fmla="*/ 480867 h 4059406"/>
                <a:gd name="connsiteX40" fmla="*/ 3867463 w 8125099"/>
                <a:gd name="connsiteY40" fmla="*/ 330966 h 4059406"/>
                <a:gd name="connsiteX41" fmla="*/ 3913838 w 8125099"/>
                <a:gd name="connsiteY41" fmla="*/ 215807 h 4059406"/>
                <a:gd name="connsiteX42" fmla="*/ 3973096 w 8125099"/>
                <a:gd name="connsiteY42" fmla="*/ 106113 h 4059406"/>
                <a:gd name="connsiteX43" fmla="*/ 4062335 w 8125099"/>
                <a:gd name="connsiteY43" fmla="*/ 16172 h 4059406"/>
                <a:gd name="connsiteX44" fmla="*/ 4152276 w 8125099"/>
                <a:gd name="connsiteY44" fmla="*/ 1182 h 4059406"/>
                <a:gd name="connsiteX45" fmla="*/ 4227227 w 8125099"/>
                <a:gd name="connsiteY45" fmla="*/ 31162 h 4059406"/>
                <a:gd name="connsiteX46" fmla="*/ 4304832 w 8125099"/>
                <a:gd name="connsiteY46" fmla="*/ 119698 h 4059406"/>
                <a:gd name="connsiteX47" fmla="*/ 4370258 w 8125099"/>
                <a:gd name="connsiteY47" fmla="*/ 229391 h 4059406"/>
                <a:gd name="connsiteX48" fmla="*/ 4424481 w 8125099"/>
                <a:gd name="connsiteY48" fmla="*/ 345253 h 4059406"/>
                <a:gd name="connsiteX49" fmla="*/ 4492287 w 8125099"/>
                <a:gd name="connsiteY49" fmla="*/ 507061 h 4059406"/>
                <a:gd name="connsiteX50" fmla="*/ 4561070 w 8125099"/>
                <a:gd name="connsiteY50" fmla="*/ 685265 h 4059406"/>
                <a:gd name="connsiteX51" fmla="*/ 4621031 w 8125099"/>
                <a:gd name="connsiteY51" fmla="*/ 866552 h 4059406"/>
                <a:gd name="connsiteX52" fmla="*/ 4691922 w 8125099"/>
                <a:gd name="connsiteY52" fmla="*/ 1095464 h 4059406"/>
                <a:gd name="connsiteX53" fmla="*/ 4766873 w 8125099"/>
                <a:gd name="connsiteY53" fmla="*/ 1335307 h 4059406"/>
                <a:gd name="connsiteX54" fmla="*/ 4849943 w 8125099"/>
                <a:gd name="connsiteY54" fmla="*/ 1594199 h 4059406"/>
                <a:gd name="connsiteX55" fmla="*/ 4923918 w 8125099"/>
                <a:gd name="connsiteY55" fmla="*/ 1832364 h 4059406"/>
                <a:gd name="connsiteX56" fmla="*/ 4991975 w 8125099"/>
                <a:gd name="connsiteY56" fmla="*/ 2076945 h 4059406"/>
                <a:gd name="connsiteX57" fmla="*/ 5058150 w 8125099"/>
                <a:gd name="connsiteY57" fmla="*/ 2303500 h 4059406"/>
                <a:gd name="connsiteX58" fmla="*/ 5120468 w 8125099"/>
                <a:gd name="connsiteY58" fmla="*/ 2529758 h 4059406"/>
                <a:gd name="connsiteX59" fmla="*/ 5188276 w 8125099"/>
                <a:gd name="connsiteY59" fmla="*/ 2735834 h 4059406"/>
                <a:gd name="connsiteX60" fmla="*/ 5252023 w 8125099"/>
                <a:gd name="connsiteY60" fmla="*/ 2911655 h 4059406"/>
                <a:gd name="connsiteX61" fmla="*/ 5316043 w 8125099"/>
                <a:gd name="connsiteY61" fmla="*/ 3073463 h 4059406"/>
                <a:gd name="connsiteX62" fmla="*/ 5366479 w 8125099"/>
                <a:gd name="connsiteY62" fmla="*/ 3210482 h 4059406"/>
                <a:gd name="connsiteX63" fmla="*/ 5437370 w 8125099"/>
                <a:gd name="connsiteY63" fmla="*/ 3378029 h 4059406"/>
                <a:gd name="connsiteX64" fmla="*/ 5512321 w 8125099"/>
                <a:gd name="connsiteY64" fmla="*/ 3517000 h 4059406"/>
                <a:gd name="connsiteX65" fmla="*/ 5588247 w 8125099"/>
                <a:gd name="connsiteY65" fmla="*/ 3616466 h 4059406"/>
                <a:gd name="connsiteX66" fmla="*/ 5662223 w 8125099"/>
                <a:gd name="connsiteY66" fmla="*/ 3693525 h 4059406"/>
                <a:gd name="connsiteX67" fmla="*/ 5726243 w 8125099"/>
                <a:gd name="connsiteY67" fmla="*/ 3748723 h 4059406"/>
                <a:gd name="connsiteX68" fmla="*/ 5786204 w 8125099"/>
                <a:gd name="connsiteY68" fmla="*/ 3793693 h 4059406"/>
                <a:gd name="connsiteX69" fmla="*/ 5861154 w 8125099"/>
                <a:gd name="connsiteY69" fmla="*/ 3838664 h 4059406"/>
                <a:gd name="connsiteX70" fmla="*/ 5921115 w 8125099"/>
                <a:gd name="connsiteY70" fmla="*/ 3875787 h 4059406"/>
                <a:gd name="connsiteX71" fmla="*/ 5991304 w 8125099"/>
                <a:gd name="connsiteY71" fmla="*/ 3914317 h 4059406"/>
                <a:gd name="connsiteX72" fmla="*/ 6070315 w 8125099"/>
                <a:gd name="connsiteY72" fmla="*/ 3949060 h 4059406"/>
                <a:gd name="connsiteX73" fmla="*/ 6163612 w 8125099"/>
                <a:gd name="connsiteY73" fmla="*/ 3979314 h 4059406"/>
                <a:gd name="connsiteX74" fmla="*/ 6263781 w 8125099"/>
                <a:gd name="connsiteY74" fmla="*/ 4006913 h 4059406"/>
                <a:gd name="connsiteX75" fmla="*/ 6408490 w 8125099"/>
                <a:gd name="connsiteY75" fmla="*/ 4031428 h 4059406"/>
                <a:gd name="connsiteX76" fmla="*/ 6568347 w 8125099"/>
                <a:gd name="connsiteY76" fmla="*/ 4042359 h 4059406"/>
                <a:gd name="connsiteX77" fmla="*/ 6797259 w 8125099"/>
                <a:gd name="connsiteY77" fmla="*/ 4043061 h 4059406"/>
                <a:gd name="connsiteX78" fmla="*/ 6998298 w 8125099"/>
                <a:gd name="connsiteY78" fmla="*/ 4043061 h 4059406"/>
                <a:gd name="connsiteX79" fmla="*/ 7186457 w 8125099"/>
                <a:gd name="connsiteY79" fmla="*/ 4044740 h 4059406"/>
                <a:gd name="connsiteX80" fmla="*/ 7346314 w 8125099"/>
                <a:gd name="connsiteY80" fmla="*/ 4043061 h 4059406"/>
                <a:gd name="connsiteX81" fmla="*/ 7526624 w 8125099"/>
                <a:gd name="connsiteY81" fmla="*/ 4043060 h 4059406"/>
                <a:gd name="connsiteX82" fmla="*/ 7683396 w 8125099"/>
                <a:gd name="connsiteY82" fmla="*/ 4043061 h 4059406"/>
                <a:gd name="connsiteX83" fmla="*/ 7769434 w 8125099"/>
                <a:gd name="connsiteY83" fmla="*/ 4044739 h 4059406"/>
                <a:gd name="connsiteX84" fmla="*/ 7850980 w 8125099"/>
                <a:gd name="connsiteY84" fmla="*/ 4042630 h 4059406"/>
                <a:gd name="connsiteX85" fmla="*/ 7943149 w 8125099"/>
                <a:gd name="connsiteY85" fmla="*/ 4043063 h 4059406"/>
                <a:gd name="connsiteX86" fmla="*/ 8077621 w 8125099"/>
                <a:gd name="connsiteY86" fmla="*/ 4047470 h 4059406"/>
                <a:gd name="connsiteX87" fmla="*/ 8008566 w 8125099"/>
                <a:gd name="connsiteY87" fmla="*/ 4045091 h 4059406"/>
                <a:gd name="connsiteX88" fmla="*/ 8125099 w 8125099"/>
                <a:gd name="connsiteY88" fmla="*/ 4047120 h 4059406"/>
                <a:gd name="connsiteX0" fmla="*/ 0 w 8125099"/>
                <a:gd name="connsiteY0" fmla="*/ 4043061 h 4114151"/>
                <a:gd name="connsiteX1" fmla="*/ 553933 w 8125099"/>
                <a:gd name="connsiteY1" fmla="*/ 4047824 h 4114151"/>
                <a:gd name="connsiteX2" fmla="*/ 975064 w 8125099"/>
                <a:gd name="connsiteY2" fmla="*/ 4048527 h 4114151"/>
                <a:gd name="connsiteX3" fmla="*/ 941015 w 8125099"/>
                <a:gd name="connsiteY3" fmla="*/ 4114147 h 4114151"/>
                <a:gd name="connsiteX4" fmla="*/ 883867 w 8125099"/>
                <a:gd name="connsiteY4" fmla="*/ 4052234 h 4114151"/>
                <a:gd name="connsiteX5" fmla="*/ 1261439 w 8125099"/>
                <a:gd name="connsiteY5" fmla="*/ 4055670 h 4114151"/>
                <a:gd name="connsiteX6" fmla="*/ 1501281 w 8125099"/>
                <a:gd name="connsiteY6" fmla="*/ 4052586 h 4114151"/>
                <a:gd name="connsiteX7" fmla="*/ 1714344 w 8125099"/>
                <a:gd name="connsiteY7" fmla="*/ 4052587 h 4114151"/>
                <a:gd name="connsiteX8" fmla="*/ 1843792 w 8125099"/>
                <a:gd name="connsiteY8" fmla="*/ 4047823 h 4114151"/>
                <a:gd name="connsiteX9" fmla="*/ 1949425 w 8125099"/>
                <a:gd name="connsiteY9" fmla="*/ 4040680 h 4114151"/>
                <a:gd name="connsiteX10" fmla="*/ 2063881 w 8125099"/>
                <a:gd name="connsiteY10" fmla="*/ 4018546 h 4114151"/>
                <a:gd name="connsiteX11" fmla="*/ 2158584 w 8125099"/>
                <a:gd name="connsiteY11" fmla="*/ 3988566 h 4114151"/>
                <a:gd name="connsiteX12" fmla="*/ 2238298 w 8125099"/>
                <a:gd name="connsiteY12" fmla="*/ 3960966 h 4114151"/>
                <a:gd name="connsiteX13" fmla="*/ 2314926 w 8125099"/>
                <a:gd name="connsiteY13" fmla="*/ 3928605 h 4114151"/>
                <a:gd name="connsiteX14" fmla="*/ 2379649 w 8125099"/>
                <a:gd name="connsiteY14" fmla="*/ 3899327 h 4114151"/>
                <a:gd name="connsiteX15" fmla="*/ 2447457 w 8125099"/>
                <a:gd name="connsiteY15" fmla="*/ 3859119 h 4114151"/>
                <a:gd name="connsiteX16" fmla="*/ 2503358 w 8125099"/>
                <a:gd name="connsiteY16" fmla="*/ 3823674 h 4114151"/>
                <a:gd name="connsiteX17" fmla="*/ 2582368 w 8125099"/>
                <a:gd name="connsiteY17" fmla="*/ 3750128 h 4114151"/>
                <a:gd name="connsiteX18" fmla="*/ 2638269 w 8125099"/>
                <a:gd name="connsiteY18" fmla="*/ 3688762 h 4114151"/>
                <a:gd name="connsiteX19" fmla="*/ 2702290 w 8125099"/>
                <a:gd name="connsiteY19" fmla="*/ 3615217 h 4114151"/>
                <a:gd name="connsiteX20" fmla="*/ 2770097 w 8125099"/>
                <a:gd name="connsiteY20" fmla="*/ 3520786 h 4114151"/>
                <a:gd name="connsiteX21" fmla="*/ 2835523 w 8125099"/>
                <a:gd name="connsiteY21" fmla="*/ 3410117 h 4114151"/>
                <a:gd name="connsiteX22" fmla="*/ 2889042 w 8125099"/>
                <a:gd name="connsiteY22" fmla="*/ 3296910 h 4114151"/>
                <a:gd name="connsiteX23" fmla="*/ 3031755 w 8125099"/>
                <a:gd name="connsiteY23" fmla="*/ 2983054 h 4114151"/>
                <a:gd name="connsiteX24" fmla="*/ 2944943 w 8125099"/>
                <a:gd name="connsiteY24" fmla="*/ 3175583 h 4114151"/>
                <a:gd name="connsiteX25" fmla="*/ 2979366 w 8125099"/>
                <a:gd name="connsiteY25" fmla="*/ 3111641 h 4114151"/>
                <a:gd name="connsiteX26" fmla="*/ 3017466 w 8125099"/>
                <a:gd name="connsiteY26" fmla="*/ 3011629 h 4114151"/>
                <a:gd name="connsiteX27" fmla="*/ 3076342 w 8125099"/>
                <a:gd name="connsiteY27" fmla="*/ 2858291 h 4114151"/>
                <a:gd name="connsiteX28" fmla="*/ 3137004 w 8125099"/>
                <a:gd name="connsiteY28" fmla="*/ 2691994 h 4114151"/>
                <a:gd name="connsiteX29" fmla="*/ 3192905 w 8125099"/>
                <a:gd name="connsiteY29" fmla="*/ 2534520 h 4114151"/>
                <a:gd name="connsiteX30" fmla="*/ 3252866 w 8125099"/>
                <a:gd name="connsiteY30" fmla="*/ 2324657 h 4114151"/>
                <a:gd name="connsiteX31" fmla="*/ 3314232 w 8125099"/>
                <a:gd name="connsiteY31" fmla="*/ 2113390 h 4114151"/>
                <a:gd name="connsiteX32" fmla="*/ 3362559 w 8125099"/>
                <a:gd name="connsiteY32" fmla="*/ 1949200 h 4114151"/>
                <a:gd name="connsiteX33" fmla="*/ 3416352 w 8125099"/>
                <a:gd name="connsiteY33" fmla="*/ 1774237 h 4114151"/>
                <a:gd name="connsiteX34" fmla="*/ 3472955 w 8125099"/>
                <a:gd name="connsiteY34" fmla="*/ 1560862 h 4114151"/>
                <a:gd name="connsiteX35" fmla="*/ 3522689 w 8125099"/>
                <a:gd name="connsiteY35" fmla="*/ 1380277 h 4114151"/>
                <a:gd name="connsiteX36" fmla="*/ 3596937 w 8125099"/>
                <a:gd name="connsiteY36" fmla="*/ 1121384 h 4114151"/>
                <a:gd name="connsiteX37" fmla="*/ 3672591 w 8125099"/>
                <a:gd name="connsiteY37" fmla="*/ 885602 h 4114151"/>
                <a:gd name="connsiteX38" fmla="*/ 3732551 w 8125099"/>
                <a:gd name="connsiteY38" fmla="*/ 690730 h 4114151"/>
                <a:gd name="connsiteX39" fmla="*/ 3807502 w 8125099"/>
                <a:gd name="connsiteY39" fmla="*/ 480867 h 4114151"/>
                <a:gd name="connsiteX40" fmla="*/ 3867463 w 8125099"/>
                <a:gd name="connsiteY40" fmla="*/ 330966 h 4114151"/>
                <a:gd name="connsiteX41" fmla="*/ 3913838 w 8125099"/>
                <a:gd name="connsiteY41" fmla="*/ 215807 h 4114151"/>
                <a:gd name="connsiteX42" fmla="*/ 3973096 w 8125099"/>
                <a:gd name="connsiteY42" fmla="*/ 106113 h 4114151"/>
                <a:gd name="connsiteX43" fmla="*/ 4062335 w 8125099"/>
                <a:gd name="connsiteY43" fmla="*/ 16172 h 4114151"/>
                <a:gd name="connsiteX44" fmla="*/ 4152276 w 8125099"/>
                <a:gd name="connsiteY44" fmla="*/ 1182 h 4114151"/>
                <a:gd name="connsiteX45" fmla="*/ 4227227 w 8125099"/>
                <a:gd name="connsiteY45" fmla="*/ 31162 h 4114151"/>
                <a:gd name="connsiteX46" fmla="*/ 4304832 w 8125099"/>
                <a:gd name="connsiteY46" fmla="*/ 119698 h 4114151"/>
                <a:gd name="connsiteX47" fmla="*/ 4370258 w 8125099"/>
                <a:gd name="connsiteY47" fmla="*/ 229391 h 4114151"/>
                <a:gd name="connsiteX48" fmla="*/ 4424481 w 8125099"/>
                <a:gd name="connsiteY48" fmla="*/ 345253 h 4114151"/>
                <a:gd name="connsiteX49" fmla="*/ 4492287 w 8125099"/>
                <a:gd name="connsiteY49" fmla="*/ 507061 h 4114151"/>
                <a:gd name="connsiteX50" fmla="*/ 4561070 w 8125099"/>
                <a:gd name="connsiteY50" fmla="*/ 685265 h 4114151"/>
                <a:gd name="connsiteX51" fmla="*/ 4621031 w 8125099"/>
                <a:gd name="connsiteY51" fmla="*/ 866552 h 4114151"/>
                <a:gd name="connsiteX52" fmla="*/ 4691922 w 8125099"/>
                <a:gd name="connsiteY52" fmla="*/ 1095464 h 4114151"/>
                <a:gd name="connsiteX53" fmla="*/ 4766873 w 8125099"/>
                <a:gd name="connsiteY53" fmla="*/ 1335307 h 4114151"/>
                <a:gd name="connsiteX54" fmla="*/ 4849943 w 8125099"/>
                <a:gd name="connsiteY54" fmla="*/ 1594199 h 4114151"/>
                <a:gd name="connsiteX55" fmla="*/ 4923918 w 8125099"/>
                <a:gd name="connsiteY55" fmla="*/ 1832364 h 4114151"/>
                <a:gd name="connsiteX56" fmla="*/ 4991975 w 8125099"/>
                <a:gd name="connsiteY56" fmla="*/ 2076945 h 4114151"/>
                <a:gd name="connsiteX57" fmla="*/ 5058150 w 8125099"/>
                <a:gd name="connsiteY57" fmla="*/ 2303500 h 4114151"/>
                <a:gd name="connsiteX58" fmla="*/ 5120468 w 8125099"/>
                <a:gd name="connsiteY58" fmla="*/ 2529758 h 4114151"/>
                <a:gd name="connsiteX59" fmla="*/ 5188276 w 8125099"/>
                <a:gd name="connsiteY59" fmla="*/ 2735834 h 4114151"/>
                <a:gd name="connsiteX60" fmla="*/ 5252023 w 8125099"/>
                <a:gd name="connsiteY60" fmla="*/ 2911655 h 4114151"/>
                <a:gd name="connsiteX61" fmla="*/ 5316043 w 8125099"/>
                <a:gd name="connsiteY61" fmla="*/ 3073463 h 4114151"/>
                <a:gd name="connsiteX62" fmla="*/ 5366479 w 8125099"/>
                <a:gd name="connsiteY62" fmla="*/ 3210482 h 4114151"/>
                <a:gd name="connsiteX63" fmla="*/ 5437370 w 8125099"/>
                <a:gd name="connsiteY63" fmla="*/ 3378029 h 4114151"/>
                <a:gd name="connsiteX64" fmla="*/ 5512321 w 8125099"/>
                <a:gd name="connsiteY64" fmla="*/ 3517000 h 4114151"/>
                <a:gd name="connsiteX65" fmla="*/ 5588247 w 8125099"/>
                <a:gd name="connsiteY65" fmla="*/ 3616466 h 4114151"/>
                <a:gd name="connsiteX66" fmla="*/ 5662223 w 8125099"/>
                <a:gd name="connsiteY66" fmla="*/ 3693525 h 4114151"/>
                <a:gd name="connsiteX67" fmla="*/ 5726243 w 8125099"/>
                <a:gd name="connsiteY67" fmla="*/ 3748723 h 4114151"/>
                <a:gd name="connsiteX68" fmla="*/ 5786204 w 8125099"/>
                <a:gd name="connsiteY68" fmla="*/ 3793693 h 4114151"/>
                <a:gd name="connsiteX69" fmla="*/ 5861154 w 8125099"/>
                <a:gd name="connsiteY69" fmla="*/ 3838664 h 4114151"/>
                <a:gd name="connsiteX70" fmla="*/ 5921115 w 8125099"/>
                <a:gd name="connsiteY70" fmla="*/ 3875787 h 4114151"/>
                <a:gd name="connsiteX71" fmla="*/ 5991304 w 8125099"/>
                <a:gd name="connsiteY71" fmla="*/ 3914317 h 4114151"/>
                <a:gd name="connsiteX72" fmla="*/ 6070315 w 8125099"/>
                <a:gd name="connsiteY72" fmla="*/ 3949060 h 4114151"/>
                <a:gd name="connsiteX73" fmla="*/ 6163612 w 8125099"/>
                <a:gd name="connsiteY73" fmla="*/ 3979314 h 4114151"/>
                <a:gd name="connsiteX74" fmla="*/ 6263781 w 8125099"/>
                <a:gd name="connsiteY74" fmla="*/ 4006913 h 4114151"/>
                <a:gd name="connsiteX75" fmla="*/ 6408490 w 8125099"/>
                <a:gd name="connsiteY75" fmla="*/ 4031428 h 4114151"/>
                <a:gd name="connsiteX76" fmla="*/ 6568347 w 8125099"/>
                <a:gd name="connsiteY76" fmla="*/ 4042359 h 4114151"/>
                <a:gd name="connsiteX77" fmla="*/ 6797259 w 8125099"/>
                <a:gd name="connsiteY77" fmla="*/ 4043061 h 4114151"/>
                <a:gd name="connsiteX78" fmla="*/ 6998298 w 8125099"/>
                <a:gd name="connsiteY78" fmla="*/ 4043061 h 4114151"/>
                <a:gd name="connsiteX79" fmla="*/ 7186457 w 8125099"/>
                <a:gd name="connsiteY79" fmla="*/ 4044740 h 4114151"/>
                <a:gd name="connsiteX80" fmla="*/ 7346314 w 8125099"/>
                <a:gd name="connsiteY80" fmla="*/ 4043061 h 4114151"/>
                <a:gd name="connsiteX81" fmla="*/ 7526624 w 8125099"/>
                <a:gd name="connsiteY81" fmla="*/ 4043060 h 4114151"/>
                <a:gd name="connsiteX82" fmla="*/ 7683396 w 8125099"/>
                <a:gd name="connsiteY82" fmla="*/ 4043061 h 4114151"/>
                <a:gd name="connsiteX83" fmla="*/ 7769434 w 8125099"/>
                <a:gd name="connsiteY83" fmla="*/ 4044739 h 4114151"/>
                <a:gd name="connsiteX84" fmla="*/ 7850980 w 8125099"/>
                <a:gd name="connsiteY84" fmla="*/ 4042630 h 4114151"/>
                <a:gd name="connsiteX85" fmla="*/ 7943149 w 8125099"/>
                <a:gd name="connsiteY85" fmla="*/ 4043063 h 4114151"/>
                <a:gd name="connsiteX86" fmla="*/ 8077621 w 8125099"/>
                <a:gd name="connsiteY86" fmla="*/ 4047470 h 4114151"/>
                <a:gd name="connsiteX87" fmla="*/ 8008566 w 8125099"/>
                <a:gd name="connsiteY87" fmla="*/ 4045091 h 4114151"/>
                <a:gd name="connsiteX88" fmla="*/ 8125099 w 8125099"/>
                <a:gd name="connsiteY88" fmla="*/ 4047120 h 411415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29108 w 8125099"/>
                <a:gd name="connsiteY3" fmla="*/ 395460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734558 w 8125099"/>
                <a:gd name="connsiteY2" fmla="*/ 4046145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6085"/>
                <a:gd name="connsiteX1" fmla="*/ 553933 w 8125099"/>
                <a:gd name="connsiteY1" fmla="*/ 4047824 h 4056085"/>
                <a:gd name="connsiteX2" fmla="*/ 734558 w 8125099"/>
                <a:gd name="connsiteY2" fmla="*/ 4046145 h 4056085"/>
                <a:gd name="connsiteX3" fmla="*/ 933870 w 8125099"/>
                <a:gd name="connsiteY3" fmla="*/ 4049853 h 4056085"/>
                <a:gd name="connsiteX4" fmla="*/ 1071986 w 8125099"/>
                <a:gd name="connsiteY4" fmla="*/ 4042709 h 4056085"/>
                <a:gd name="connsiteX5" fmla="*/ 1261439 w 8125099"/>
                <a:gd name="connsiteY5" fmla="*/ 4055670 h 4056085"/>
                <a:gd name="connsiteX6" fmla="*/ 1501281 w 8125099"/>
                <a:gd name="connsiteY6" fmla="*/ 4052586 h 4056085"/>
                <a:gd name="connsiteX7" fmla="*/ 1714344 w 8125099"/>
                <a:gd name="connsiteY7" fmla="*/ 4052587 h 4056085"/>
                <a:gd name="connsiteX8" fmla="*/ 1843792 w 8125099"/>
                <a:gd name="connsiteY8" fmla="*/ 4047823 h 4056085"/>
                <a:gd name="connsiteX9" fmla="*/ 1949425 w 8125099"/>
                <a:gd name="connsiteY9" fmla="*/ 4040680 h 4056085"/>
                <a:gd name="connsiteX10" fmla="*/ 2063881 w 8125099"/>
                <a:gd name="connsiteY10" fmla="*/ 4018546 h 4056085"/>
                <a:gd name="connsiteX11" fmla="*/ 2158584 w 8125099"/>
                <a:gd name="connsiteY11" fmla="*/ 3988566 h 4056085"/>
                <a:gd name="connsiteX12" fmla="*/ 2238298 w 8125099"/>
                <a:gd name="connsiteY12" fmla="*/ 3960966 h 4056085"/>
                <a:gd name="connsiteX13" fmla="*/ 2314926 w 8125099"/>
                <a:gd name="connsiteY13" fmla="*/ 3928605 h 4056085"/>
                <a:gd name="connsiteX14" fmla="*/ 2379649 w 8125099"/>
                <a:gd name="connsiteY14" fmla="*/ 3899327 h 4056085"/>
                <a:gd name="connsiteX15" fmla="*/ 2447457 w 8125099"/>
                <a:gd name="connsiteY15" fmla="*/ 3859119 h 4056085"/>
                <a:gd name="connsiteX16" fmla="*/ 2503358 w 8125099"/>
                <a:gd name="connsiteY16" fmla="*/ 3823674 h 4056085"/>
                <a:gd name="connsiteX17" fmla="*/ 2582368 w 8125099"/>
                <a:gd name="connsiteY17" fmla="*/ 3750128 h 4056085"/>
                <a:gd name="connsiteX18" fmla="*/ 2638269 w 8125099"/>
                <a:gd name="connsiteY18" fmla="*/ 3688762 h 4056085"/>
                <a:gd name="connsiteX19" fmla="*/ 2702290 w 8125099"/>
                <a:gd name="connsiteY19" fmla="*/ 3615217 h 4056085"/>
                <a:gd name="connsiteX20" fmla="*/ 2770097 w 8125099"/>
                <a:gd name="connsiteY20" fmla="*/ 3520786 h 4056085"/>
                <a:gd name="connsiteX21" fmla="*/ 2835523 w 8125099"/>
                <a:gd name="connsiteY21" fmla="*/ 3410117 h 4056085"/>
                <a:gd name="connsiteX22" fmla="*/ 2889042 w 8125099"/>
                <a:gd name="connsiteY22" fmla="*/ 3296910 h 4056085"/>
                <a:gd name="connsiteX23" fmla="*/ 3031755 w 8125099"/>
                <a:gd name="connsiteY23" fmla="*/ 2983054 h 4056085"/>
                <a:gd name="connsiteX24" fmla="*/ 2944943 w 8125099"/>
                <a:gd name="connsiteY24" fmla="*/ 3175583 h 4056085"/>
                <a:gd name="connsiteX25" fmla="*/ 2979366 w 8125099"/>
                <a:gd name="connsiteY25" fmla="*/ 3111641 h 4056085"/>
                <a:gd name="connsiteX26" fmla="*/ 3017466 w 8125099"/>
                <a:gd name="connsiteY26" fmla="*/ 3011629 h 4056085"/>
                <a:gd name="connsiteX27" fmla="*/ 3076342 w 8125099"/>
                <a:gd name="connsiteY27" fmla="*/ 2858291 h 4056085"/>
                <a:gd name="connsiteX28" fmla="*/ 3137004 w 8125099"/>
                <a:gd name="connsiteY28" fmla="*/ 2691994 h 4056085"/>
                <a:gd name="connsiteX29" fmla="*/ 3192905 w 8125099"/>
                <a:gd name="connsiteY29" fmla="*/ 2534520 h 4056085"/>
                <a:gd name="connsiteX30" fmla="*/ 3252866 w 8125099"/>
                <a:gd name="connsiteY30" fmla="*/ 2324657 h 4056085"/>
                <a:gd name="connsiteX31" fmla="*/ 3314232 w 8125099"/>
                <a:gd name="connsiteY31" fmla="*/ 2113390 h 4056085"/>
                <a:gd name="connsiteX32" fmla="*/ 3362559 w 8125099"/>
                <a:gd name="connsiteY32" fmla="*/ 1949200 h 4056085"/>
                <a:gd name="connsiteX33" fmla="*/ 3416352 w 8125099"/>
                <a:gd name="connsiteY33" fmla="*/ 1774237 h 4056085"/>
                <a:gd name="connsiteX34" fmla="*/ 3472955 w 8125099"/>
                <a:gd name="connsiteY34" fmla="*/ 1560862 h 4056085"/>
                <a:gd name="connsiteX35" fmla="*/ 3522689 w 8125099"/>
                <a:gd name="connsiteY35" fmla="*/ 1380277 h 4056085"/>
                <a:gd name="connsiteX36" fmla="*/ 3596937 w 8125099"/>
                <a:gd name="connsiteY36" fmla="*/ 1121384 h 4056085"/>
                <a:gd name="connsiteX37" fmla="*/ 3672591 w 8125099"/>
                <a:gd name="connsiteY37" fmla="*/ 885602 h 4056085"/>
                <a:gd name="connsiteX38" fmla="*/ 3732551 w 8125099"/>
                <a:gd name="connsiteY38" fmla="*/ 690730 h 4056085"/>
                <a:gd name="connsiteX39" fmla="*/ 3807502 w 8125099"/>
                <a:gd name="connsiteY39" fmla="*/ 480867 h 4056085"/>
                <a:gd name="connsiteX40" fmla="*/ 3867463 w 8125099"/>
                <a:gd name="connsiteY40" fmla="*/ 330966 h 4056085"/>
                <a:gd name="connsiteX41" fmla="*/ 3913838 w 8125099"/>
                <a:gd name="connsiteY41" fmla="*/ 215807 h 4056085"/>
                <a:gd name="connsiteX42" fmla="*/ 3973096 w 8125099"/>
                <a:gd name="connsiteY42" fmla="*/ 106113 h 4056085"/>
                <a:gd name="connsiteX43" fmla="*/ 4062335 w 8125099"/>
                <a:gd name="connsiteY43" fmla="*/ 16172 h 4056085"/>
                <a:gd name="connsiteX44" fmla="*/ 4152276 w 8125099"/>
                <a:gd name="connsiteY44" fmla="*/ 1182 h 4056085"/>
                <a:gd name="connsiteX45" fmla="*/ 4227227 w 8125099"/>
                <a:gd name="connsiteY45" fmla="*/ 31162 h 4056085"/>
                <a:gd name="connsiteX46" fmla="*/ 4304832 w 8125099"/>
                <a:gd name="connsiteY46" fmla="*/ 119698 h 4056085"/>
                <a:gd name="connsiteX47" fmla="*/ 4370258 w 8125099"/>
                <a:gd name="connsiteY47" fmla="*/ 229391 h 4056085"/>
                <a:gd name="connsiteX48" fmla="*/ 4424481 w 8125099"/>
                <a:gd name="connsiteY48" fmla="*/ 345253 h 4056085"/>
                <a:gd name="connsiteX49" fmla="*/ 4492287 w 8125099"/>
                <a:gd name="connsiteY49" fmla="*/ 507061 h 4056085"/>
                <a:gd name="connsiteX50" fmla="*/ 4561070 w 8125099"/>
                <a:gd name="connsiteY50" fmla="*/ 685265 h 4056085"/>
                <a:gd name="connsiteX51" fmla="*/ 4621031 w 8125099"/>
                <a:gd name="connsiteY51" fmla="*/ 866552 h 4056085"/>
                <a:gd name="connsiteX52" fmla="*/ 4691922 w 8125099"/>
                <a:gd name="connsiteY52" fmla="*/ 1095464 h 4056085"/>
                <a:gd name="connsiteX53" fmla="*/ 4766873 w 8125099"/>
                <a:gd name="connsiteY53" fmla="*/ 1335307 h 4056085"/>
                <a:gd name="connsiteX54" fmla="*/ 4849943 w 8125099"/>
                <a:gd name="connsiteY54" fmla="*/ 1594199 h 4056085"/>
                <a:gd name="connsiteX55" fmla="*/ 4923918 w 8125099"/>
                <a:gd name="connsiteY55" fmla="*/ 1832364 h 4056085"/>
                <a:gd name="connsiteX56" fmla="*/ 4991975 w 8125099"/>
                <a:gd name="connsiteY56" fmla="*/ 2076945 h 4056085"/>
                <a:gd name="connsiteX57" fmla="*/ 5058150 w 8125099"/>
                <a:gd name="connsiteY57" fmla="*/ 2303500 h 4056085"/>
                <a:gd name="connsiteX58" fmla="*/ 5120468 w 8125099"/>
                <a:gd name="connsiteY58" fmla="*/ 2529758 h 4056085"/>
                <a:gd name="connsiteX59" fmla="*/ 5188276 w 8125099"/>
                <a:gd name="connsiteY59" fmla="*/ 2735834 h 4056085"/>
                <a:gd name="connsiteX60" fmla="*/ 5252023 w 8125099"/>
                <a:gd name="connsiteY60" fmla="*/ 2911655 h 4056085"/>
                <a:gd name="connsiteX61" fmla="*/ 5316043 w 8125099"/>
                <a:gd name="connsiteY61" fmla="*/ 3073463 h 4056085"/>
                <a:gd name="connsiteX62" fmla="*/ 5366479 w 8125099"/>
                <a:gd name="connsiteY62" fmla="*/ 3210482 h 4056085"/>
                <a:gd name="connsiteX63" fmla="*/ 5437370 w 8125099"/>
                <a:gd name="connsiteY63" fmla="*/ 3378029 h 4056085"/>
                <a:gd name="connsiteX64" fmla="*/ 5512321 w 8125099"/>
                <a:gd name="connsiteY64" fmla="*/ 3517000 h 4056085"/>
                <a:gd name="connsiteX65" fmla="*/ 5588247 w 8125099"/>
                <a:gd name="connsiteY65" fmla="*/ 3616466 h 4056085"/>
                <a:gd name="connsiteX66" fmla="*/ 5662223 w 8125099"/>
                <a:gd name="connsiteY66" fmla="*/ 3693525 h 4056085"/>
                <a:gd name="connsiteX67" fmla="*/ 5726243 w 8125099"/>
                <a:gd name="connsiteY67" fmla="*/ 3748723 h 4056085"/>
                <a:gd name="connsiteX68" fmla="*/ 5786204 w 8125099"/>
                <a:gd name="connsiteY68" fmla="*/ 3793693 h 4056085"/>
                <a:gd name="connsiteX69" fmla="*/ 5861154 w 8125099"/>
                <a:gd name="connsiteY69" fmla="*/ 3838664 h 4056085"/>
                <a:gd name="connsiteX70" fmla="*/ 5921115 w 8125099"/>
                <a:gd name="connsiteY70" fmla="*/ 3875787 h 4056085"/>
                <a:gd name="connsiteX71" fmla="*/ 5991304 w 8125099"/>
                <a:gd name="connsiteY71" fmla="*/ 3914317 h 4056085"/>
                <a:gd name="connsiteX72" fmla="*/ 6070315 w 8125099"/>
                <a:gd name="connsiteY72" fmla="*/ 3949060 h 4056085"/>
                <a:gd name="connsiteX73" fmla="*/ 6163612 w 8125099"/>
                <a:gd name="connsiteY73" fmla="*/ 3979314 h 4056085"/>
                <a:gd name="connsiteX74" fmla="*/ 6263781 w 8125099"/>
                <a:gd name="connsiteY74" fmla="*/ 4006913 h 4056085"/>
                <a:gd name="connsiteX75" fmla="*/ 6408490 w 8125099"/>
                <a:gd name="connsiteY75" fmla="*/ 4031428 h 4056085"/>
                <a:gd name="connsiteX76" fmla="*/ 6568347 w 8125099"/>
                <a:gd name="connsiteY76" fmla="*/ 4042359 h 4056085"/>
                <a:gd name="connsiteX77" fmla="*/ 6797259 w 8125099"/>
                <a:gd name="connsiteY77" fmla="*/ 4043061 h 4056085"/>
                <a:gd name="connsiteX78" fmla="*/ 6998298 w 8125099"/>
                <a:gd name="connsiteY78" fmla="*/ 4043061 h 4056085"/>
                <a:gd name="connsiteX79" fmla="*/ 7186457 w 8125099"/>
                <a:gd name="connsiteY79" fmla="*/ 4044740 h 4056085"/>
                <a:gd name="connsiteX80" fmla="*/ 7346314 w 8125099"/>
                <a:gd name="connsiteY80" fmla="*/ 4043061 h 4056085"/>
                <a:gd name="connsiteX81" fmla="*/ 7526624 w 8125099"/>
                <a:gd name="connsiteY81" fmla="*/ 4043060 h 4056085"/>
                <a:gd name="connsiteX82" fmla="*/ 7683396 w 8125099"/>
                <a:gd name="connsiteY82" fmla="*/ 4043061 h 4056085"/>
                <a:gd name="connsiteX83" fmla="*/ 7769434 w 8125099"/>
                <a:gd name="connsiteY83" fmla="*/ 4044739 h 4056085"/>
                <a:gd name="connsiteX84" fmla="*/ 7850980 w 8125099"/>
                <a:gd name="connsiteY84" fmla="*/ 4042630 h 4056085"/>
                <a:gd name="connsiteX85" fmla="*/ 7943149 w 8125099"/>
                <a:gd name="connsiteY85" fmla="*/ 4043063 h 4056085"/>
                <a:gd name="connsiteX86" fmla="*/ 8077621 w 8125099"/>
                <a:gd name="connsiteY86" fmla="*/ 4047470 h 4056085"/>
                <a:gd name="connsiteX87" fmla="*/ 8008566 w 8125099"/>
                <a:gd name="connsiteY87" fmla="*/ 4045091 h 4056085"/>
                <a:gd name="connsiteX88" fmla="*/ 8125099 w 8125099"/>
                <a:gd name="connsiteY88" fmla="*/ 4047120 h 4056085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734558 w 8125099"/>
                <a:gd name="connsiteY2" fmla="*/ 4046145 h 4055670"/>
                <a:gd name="connsiteX3" fmla="*/ 933870 w 8125099"/>
                <a:gd name="connsiteY3" fmla="*/ 4049853 h 4055670"/>
                <a:gd name="connsiteX4" fmla="*/ 1069605 w 8125099"/>
                <a:gd name="connsiteY4" fmla="*/ 4049853 h 4055670"/>
                <a:gd name="connsiteX5" fmla="*/ 1261439 w 8125099"/>
                <a:gd name="connsiteY5" fmla="*/ 4055670 h 4055670"/>
                <a:gd name="connsiteX6" fmla="*/ 1501281 w 8125099"/>
                <a:gd name="connsiteY6" fmla="*/ 4052586 h 4055670"/>
                <a:gd name="connsiteX7" fmla="*/ 1714344 w 8125099"/>
                <a:gd name="connsiteY7" fmla="*/ 4052587 h 4055670"/>
                <a:gd name="connsiteX8" fmla="*/ 1843792 w 8125099"/>
                <a:gd name="connsiteY8" fmla="*/ 4047823 h 4055670"/>
                <a:gd name="connsiteX9" fmla="*/ 1949425 w 8125099"/>
                <a:gd name="connsiteY9" fmla="*/ 4040680 h 4055670"/>
                <a:gd name="connsiteX10" fmla="*/ 2063881 w 8125099"/>
                <a:gd name="connsiteY10" fmla="*/ 4018546 h 4055670"/>
                <a:gd name="connsiteX11" fmla="*/ 2158584 w 8125099"/>
                <a:gd name="connsiteY11" fmla="*/ 3988566 h 4055670"/>
                <a:gd name="connsiteX12" fmla="*/ 2238298 w 8125099"/>
                <a:gd name="connsiteY12" fmla="*/ 3960966 h 4055670"/>
                <a:gd name="connsiteX13" fmla="*/ 2314926 w 8125099"/>
                <a:gd name="connsiteY13" fmla="*/ 3928605 h 4055670"/>
                <a:gd name="connsiteX14" fmla="*/ 2379649 w 8125099"/>
                <a:gd name="connsiteY14" fmla="*/ 3899327 h 4055670"/>
                <a:gd name="connsiteX15" fmla="*/ 2447457 w 8125099"/>
                <a:gd name="connsiteY15" fmla="*/ 3859119 h 4055670"/>
                <a:gd name="connsiteX16" fmla="*/ 2503358 w 8125099"/>
                <a:gd name="connsiteY16" fmla="*/ 3823674 h 4055670"/>
                <a:gd name="connsiteX17" fmla="*/ 2582368 w 8125099"/>
                <a:gd name="connsiteY17" fmla="*/ 3750128 h 4055670"/>
                <a:gd name="connsiteX18" fmla="*/ 2638269 w 8125099"/>
                <a:gd name="connsiteY18" fmla="*/ 3688762 h 4055670"/>
                <a:gd name="connsiteX19" fmla="*/ 2702290 w 8125099"/>
                <a:gd name="connsiteY19" fmla="*/ 3615217 h 4055670"/>
                <a:gd name="connsiteX20" fmla="*/ 2770097 w 8125099"/>
                <a:gd name="connsiteY20" fmla="*/ 3520786 h 4055670"/>
                <a:gd name="connsiteX21" fmla="*/ 2835523 w 8125099"/>
                <a:gd name="connsiteY21" fmla="*/ 3410117 h 4055670"/>
                <a:gd name="connsiteX22" fmla="*/ 2889042 w 8125099"/>
                <a:gd name="connsiteY22" fmla="*/ 3296910 h 4055670"/>
                <a:gd name="connsiteX23" fmla="*/ 3031755 w 8125099"/>
                <a:gd name="connsiteY23" fmla="*/ 2983054 h 4055670"/>
                <a:gd name="connsiteX24" fmla="*/ 2944943 w 8125099"/>
                <a:gd name="connsiteY24" fmla="*/ 3175583 h 4055670"/>
                <a:gd name="connsiteX25" fmla="*/ 2979366 w 8125099"/>
                <a:gd name="connsiteY25" fmla="*/ 3111641 h 4055670"/>
                <a:gd name="connsiteX26" fmla="*/ 3017466 w 8125099"/>
                <a:gd name="connsiteY26" fmla="*/ 3011629 h 4055670"/>
                <a:gd name="connsiteX27" fmla="*/ 3076342 w 8125099"/>
                <a:gd name="connsiteY27" fmla="*/ 2858291 h 4055670"/>
                <a:gd name="connsiteX28" fmla="*/ 3137004 w 8125099"/>
                <a:gd name="connsiteY28" fmla="*/ 2691994 h 4055670"/>
                <a:gd name="connsiteX29" fmla="*/ 3192905 w 8125099"/>
                <a:gd name="connsiteY29" fmla="*/ 2534520 h 4055670"/>
                <a:gd name="connsiteX30" fmla="*/ 3252866 w 8125099"/>
                <a:gd name="connsiteY30" fmla="*/ 2324657 h 4055670"/>
                <a:gd name="connsiteX31" fmla="*/ 3314232 w 8125099"/>
                <a:gd name="connsiteY31" fmla="*/ 2113390 h 4055670"/>
                <a:gd name="connsiteX32" fmla="*/ 3362559 w 8125099"/>
                <a:gd name="connsiteY32" fmla="*/ 1949200 h 4055670"/>
                <a:gd name="connsiteX33" fmla="*/ 3416352 w 8125099"/>
                <a:gd name="connsiteY33" fmla="*/ 1774237 h 4055670"/>
                <a:gd name="connsiteX34" fmla="*/ 3472955 w 8125099"/>
                <a:gd name="connsiteY34" fmla="*/ 1560862 h 4055670"/>
                <a:gd name="connsiteX35" fmla="*/ 3522689 w 8125099"/>
                <a:gd name="connsiteY35" fmla="*/ 1380277 h 4055670"/>
                <a:gd name="connsiteX36" fmla="*/ 3596937 w 8125099"/>
                <a:gd name="connsiteY36" fmla="*/ 1121384 h 4055670"/>
                <a:gd name="connsiteX37" fmla="*/ 3672591 w 8125099"/>
                <a:gd name="connsiteY37" fmla="*/ 885602 h 4055670"/>
                <a:gd name="connsiteX38" fmla="*/ 3732551 w 8125099"/>
                <a:gd name="connsiteY38" fmla="*/ 690730 h 4055670"/>
                <a:gd name="connsiteX39" fmla="*/ 3807502 w 8125099"/>
                <a:gd name="connsiteY39" fmla="*/ 480867 h 4055670"/>
                <a:gd name="connsiteX40" fmla="*/ 3867463 w 8125099"/>
                <a:gd name="connsiteY40" fmla="*/ 330966 h 4055670"/>
                <a:gd name="connsiteX41" fmla="*/ 3913838 w 8125099"/>
                <a:gd name="connsiteY41" fmla="*/ 215807 h 4055670"/>
                <a:gd name="connsiteX42" fmla="*/ 3973096 w 8125099"/>
                <a:gd name="connsiteY42" fmla="*/ 106113 h 4055670"/>
                <a:gd name="connsiteX43" fmla="*/ 4062335 w 8125099"/>
                <a:gd name="connsiteY43" fmla="*/ 16172 h 4055670"/>
                <a:gd name="connsiteX44" fmla="*/ 4152276 w 8125099"/>
                <a:gd name="connsiteY44" fmla="*/ 1182 h 4055670"/>
                <a:gd name="connsiteX45" fmla="*/ 4227227 w 8125099"/>
                <a:gd name="connsiteY45" fmla="*/ 31162 h 4055670"/>
                <a:gd name="connsiteX46" fmla="*/ 4304832 w 8125099"/>
                <a:gd name="connsiteY46" fmla="*/ 119698 h 4055670"/>
                <a:gd name="connsiteX47" fmla="*/ 4370258 w 8125099"/>
                <a:gd name="connsiteY47" fmla="*/ 229391 h 4055670"/>
                <a:gd name="connsiteX48" fmla="*/ 4424481 w 8125099"/>
                <a:gd name="connsiteY48" fmla="*/ 345253 h 4055670"/>
                <a:gd name="connsiteX49" fmla="*/ 4492287 w 8125099"/>
                <a:gd name="connsiteY49" fmla="*/ 507061 h 4055670"/>
                <a:gd name="connsiteX50" fmla="*/ 4561070 w 8125099"/>
                <a:gd name="connsiteY50" fmla="*/ 685265 h 4055670"/>
                <a:gd name="connsiteX51" fmla="*/ 4621031 w 8125099"/>
                <a:gd name="connsiteY51" fmla="*/ 866552 h 4055670"/>
                <a:gd name="connsiteX52" fmla="*/ 4691922 w 8125099"/>
                <a:gd name="connsiteY52" fmla="*/ 1095464 h 4055670"/>
                <a:gd name="connsiteX53" fmla="*/ 4766873 w 8125099"/>
                <a:gd name="connsiteY53" fmla="*/ 1335307 h 4055670"/>
                <a:gd name="connsiteX54" fmla="*/ 4849943 w 8125099"/>
                <a:gd name="connsiteY54" fmla="*/ 1594199 h 4055670"/>
                <a:gd name="connsiteX55" fmla="*/ 4923918 w 8125099"/>
                <a:gd name="connsiteY55" fmla="*/ 1832364 h 4055670"/>
                <a:gd name="connsiteX56" fmla="*/ 4991975 w 8125099"/>
                <a:gd name="connsiteY56" fmla="*/ 2076945 h 4055670"/>
                <a:gd name="connsiteX57" fmla="*/ 5058150 w 8125099"/>
                <a:gd name="connsiteY57" fmla="*/ 2303500 h 4055670"/>
                <a:gd name="connsiteX58" fmla="*/ 5120468 w 8125099"/>
                <a:gd name="connsiteY58" fmla="*/ 2529758 h 4055670"/>
                <a:gd name="connsiteX59" fmla="*/ 5188276 w 8125099"/>
                <a:gd name="connsiteY59" fmla="*/ 2735834 h 4055670"/>
                <a:gd name="connsiteX60" fmla="*/ 5252023 w 8125099"/>
                <a:gd name="connsiteY60" fmla="*/ 2911655 h 4055670"/>
                <a:gd name="connsiteX61" fmla="*/ 5316043 w 8125099"/>
                <a:gd name="connsiteY61" fmla="*/ 3073463 h 4055670"/>
                <a:gd name="connsiteX62" fmla="*/ 5366479 w 8125099"/>
                <a:gd name="connsiteY62" fmla="*/ 3210482 h 4055670"/>
                <a:gd name="connsiteX63" fmla="*/ 5437370 w 8125099"/>
                <a:gd name="connsiteY63" fmla="*/ 3378029 h 4055670"/>
                <a:gd name="connsiteX64" fmla="*/ 5512321 w 8125099"/>
                <a:gd name="connsiteY64" fmla="*/ 3517000 h 4055670"/>
                <a:gd name="connsiteX65" fmla="*/ 5588247 w 8125099"/>
                <a:gd name="connsiteY65" fmla="*/ 3616466 h 4055670"/>
                <a:gd name="connsiteX66" fmla="*/ 5662223 w 8125099"/>
                <a:gd name="connsiteY66" fmla="*/ 3693525 h 4055670"/>
                <a:gd name="connsiteX67" fmla="*/ 5726243 w 8125099"/>
                <a:gd name="connsiteY67" fmla="*/ 3748723 h 4055670"/>
                <a:gd name="connsiteX68" fmla="*/ 5786204 w 8125099"/>
                <a:gd name="connsiteY68" fmla="*/ 3793693 h 4055670"/>
                <a:gd name="connsiteX69" fmla="*/ 5861154 w 8125099"/>
                <a:gd name="connsiteY69" fmla="*/ 3838664 h 4055670"/>
                <a:gd name="connsiteX70" fmla="*/ 5921115 w 8125099"/>
                <a:gd name="connsiteY70" fmla="*/ 3875787 h 4055670"/>
                <a:gd name="connsiteX71" fmla="*/ 5991304 w 8125099"/>
                <a:gd name="connsiteY71" fmla="*/ 3914317 h 4055670"/>
                <a:gd name="connsiteX72" fmla="*/ 6070315 w 8125099"/>
                <a:gd name="connsiteY72" fmla="*/ 3949060 h 4055670"/>
                <a:gd name="connsiteX73" fmla="*/ 6163612 w 8125099"/>
                <a:gd name="connsiteY73" fmla="*/ 3979314 h 4055670"/>
                <a:gd name="connsiteX74" fmla="*/ 6263781 w 8125099"/>
                <a:gd name="connsiteY74" fmla="*/ 4006913 h 4055670"/>
                <a:gd name="connsiteX75" fmla="*/ 6408490 w 8125099"/>
                <a:gd name="connsiteY75" fmla="*/ 4031428 h 4055670"/>
                <a:gd name="connsiteX76" fmla="*/ 6568347 w 8125099"/>
                <a:gd name="connsiteY76" fmla="*/ 4042359 h 4055670"/>
                <a:gd name="connsiteX77" fmla="*/ 6797259 w 8125099"/>
                <a:gd name="connsiteY77" fmla="*/ 4043061 h 4055670"/>
                <a:gd name="connsiteX78" fmla="*/ 6998298 w 8125099"/>
                <a:gd name="connsiteY78" fmla="*/ 4043061 h 4055670"/>
                <a:gd name="connsiteX79" fmla="*/ 7186457 w 8125099"/>
                <a:gd name="connsiteY79" fmla="*/ 4044740 h 4055670"/>
                <a:gd name="connsiteX80" fmla="*/ 7346314 w 8125099"/>
                <a:gd name="connsiteY80" fmla="*/ 4043061 h 4055670"/>
                <a:gd name="connsiteX81" fmla="*/ 7526624 w 8125099"/>
                <a:gd name="connsiteY81" fmla="*/ 4043060 h 4055670"/>
                <a:gd name="connsiteX82" fmla="*/ 7683396 w 8125099"/>
                <a:gd name="connsiteY82" fmla="*/ 4043061 h 4055670"/>
                <a:gd name="connsiteX83" fmla="*/ 7769434 w 8125099"/>
                <a:gd name="connsiteY83" fmla="*/ 4044739 h 4055670"/>
                <a:gd name="connsiteX84" fmla="*/ 7850980 w 8125099"/>
                <a:gd name="connsiteY84" fmla="*/ 4042630 h 4055670"/>
                <a:gd name="connsiteX85" fmla="*/ 7943149 w 8125099"/>
                <a:gd name="connsiteY85" fmla="*/ 4043063 h 4055670"/>
                <a:gd name="connsiteX86" fmla="*/ 8077621 w 8125099"/>
                <a:gd name="connsiteY86" fmla="*/ 4047470 h 4055670"/>
                <a:gd name="connsiteX87" fmla="*/ 8008566 w 8125099"/>
                <a:gd name="connsiteY87" fmla="*/ 4045091 h 4055670"/>
                <a:gd name="connsiteX88" fmla="*/ 8125099 w 8125099"/>
                <a:gd name="connsiteY88" fmla="*/ 4047120 h 4055670"/>
                <a:gd name="connsiteX0" fmla="*/ 0 w 8125099"/>
                <a:gd name="connsiteY0" fmla="*/ 4043061 h 4055953"/>
                <a:gd name="connsiteX1" fmla="*/ 553933 w 8125099"/>
                <a:gd name="connsiteY1" fmla="*/ 4047824 h 4055953"/>
                <a:gd name="connsiteX2" fmla="*/ 734558 w 8125099"/>
                <a:gd name="connsiteY2" fmla="*/ 4046145 h 4055953"/>
                <a:gd name="connsiteX3" fmla="*/ 933870 w 8125099"/>
                <a:gd name="connsiteY3" fmla="*/ 4049853 h 4055953"/>
                <a:gd name="connsiteX4" fmla="*/ 1076749 w 8125099"/>
                <a:gd name="connsiteY4" fmla="*/ 4054616 h 4055953"/>
                <a:gd name="connsiteX5" fmla="*/ 1261439 w 8125099"/>
                <a:gd name="connsiteY5" fmla="*/ 4055670 h 4055953"/>
                <a:gd name="connsiteX6" fmla="*/ 1501281 w 8125099"/>
                <a:gd name="connsiteY6" fmla="*/ 4052586 h 4055953"/>
                <a:gd name="connsiteX7" fmla="*/ 1714344 w 8125099"/>
                <a:gd name="connsiteY7" fmla="*/ 4052587 h 4055953"/>
                <a:gd name="connsiteX8" fmla="*/ 1843792 w 8125099"/>
                <a:gd name="connsiteY8" fmla="*/ 4047823 h 4055953"/>
                <a:gd name="connsiteX9" fmla="*/ 1949425 w 8125099"/>
                <a:gd name="connsiteY9" fmla="*/ 4040680 h 4055953"/>
                <a:gd name="connsiteX10" fmla="*/ 2063881 w 8125099"/>
                <a:gd name="connsiteY10" fmla="*/ 4018546 h 4055953"/>
                <a:gd name="connsiteX11" fmla="*/ 2158584 w 8125099"/>
                <a:gd name="connsiteY11" fmla="*/ 3988566 h 4055953"/>
                <a:gd name="connsiteX12" fmla="*/ 2238298 w 8125099"/>
                <a:gd name="connsiteY12" fmla="*/ 3960966 h 4055953"/>
                <a:gd name="connsiteX13" fmla="*/ 2314926 w 8125099"/>
                <a:gd name="connsiteY13" fmla="*/ 3928605 h 4055953"/>
                <a:gd name="connsiteX14" fmla="*/ 2379649 w 8125099"/>
                <a:gd name="connsiteY14" fmla="*/ 3899327 h 4055953"/>
                <a:gd name="connsiteX15" fmla="*/ 2447457 w 8125099"/>
                <a:gd name="connsiteY15" fmla="*/ 3859119 h 4055953"/>
                <a:gd name="connsiteX16" fmla="*/ 2503358 w 8125099"/>
                <a:gd name="connsiteY16" fmla="*/ 3823674 h 4055953"/>
                <a:gd name="connsiteX17" fmla="*/ 2582368 w 8125099"/>
                <a:gd name="connsiteY17" fmla="*/ 3750128 h 4055953"/>
                <a:gd name="connsiteX18" fmla="*/ 2638269 w 8125099"/>
                <a:gd name="connsiteY18" fmla="*/ 3688762 h 4055953"/>
                <a:gd name="connsiteX19" fmla="*/ 2702290 w 8125099"/>
                <a:gd name="connsiteY19" fmla="*/ 3615217 h 4055953"/>
                <a:gd name="connsiteX20" fmla="*/ 2770097 w 8125099"/>
                <a:gd name="connsiteY20" fmla="*/ 3520786 h 4055953"/>
                <a:gd name="connsiteX21" fmla="*/ 2835523 w 8125099"/>
                <a:gd name="connsiteY21" fmla="*/ 3410117 h 4055953"/>
                <a:gd name="connsiteX22" fmla="*/ 2889042 w 8125099"/>
                <a:gd name="connsiteY22" fmla="*/ 3296910 h 4055953"/>
                <a:gd name="connsiteX23" fmla="*/ 3031755 w 8125099"/>
                <a:gd name="connsiteY23" fmla="*/ 2983054 h 4055953"/>
                <a:gd name="connsiteX24" fmla="*/ 2944943 w 8125099"/>
                <a:gd name="connsiteY24" fmla="*/ 3175583 h 4055953"/>
                <a:gd name="connsiteX25" fmla="*/ 2979366 w 8125099"/>
                <a:gd name="connsiteY25" fmla="*/ 3111641 h 4055953"/>
                <a:gd name="connsiteX26" fmla="*/ 3017466 w 8125099"/>
                <a:gd name="connsiteY26" fmla="*/ 3011629 h 4055953"/>
                <a:gd name="connsiteX27" fmla="*/ 3076342 w 8125099"/>
                <a:gd name="connsiteY27" fmla="*/ 2858291 h 4055953"/>
                <a:gd name="connsiteX28" fmla="*/ 3137004 w 8125099"/>
                <a:gd name="connsiteY28" fmla="*/ 2691994 h 4055953"/>
                <a:gd name="connsiteX29" fmla="*/ 3192905 w 8125099"/>
                <a:gd name="connsiteY29" fmla="*/ 2534520 h 4055953"/>
                <a:gd name="connsiteX30" fmla="*/ 3252866 w 8125099"/>
                <a:gd name="connsiteY30" fmla="*/ 2324657 h 4055953"/>
                <a:gd name="connsiteX31" fmla="*/ 3314232 w 8125099"/>
                <a:gd name="connsiteY31" fmla="*/ 2113390 h 4055953"/>
                <a:gd name="connsiteX32" fmla="*/ 3362559 w 8125099"/>
                <a:gd name="connsiteY32" fmla="*/ 1949200 h 4055953"/>
                <a:gd name="connsiteX33" fmla="*/ 3416352 w 8125099"/>
                <a:gd name="connsiteY33" fmla="*/ 1774237 h 4055953"/>
                <a:gd name="connsiteX34" fmla="*/ 3472955 w 8125099"/>
                <a:gd name="connsiteY34" fmla="*/ 1560862 h 4055953"/>
                <a:gd name="connsiteX35" fmla="*/ 3522689 w 8125099"/>
                <a:gd name="connsiteY35" fmla="*/ 1380277 h 4055953"/>
                <a:gd name="connsiteX36" fmla="*/ 3596937 w 8125099"/>
                <a:gd name="connsiteY36" fmla="*/ 1121384 h 4055953"/>
                <a:gd name="connsiteX37" fmla="*/ 3672591 w 8125099"/>
                <a:gd name="connsiteY37" fmla="*/ 885602 h 4055953"/>
                <a:gd name="connsiteX38" fmla="*/ 3732551 w 8125099"/>
                <a:gd name="connsiteY38" fmla="*/ 690730 h 4055953"/>
                <a:gd name="connsiteX39" fmla="*/ 3807502 w 8125099"/>
                <a:gd name="connsiteY39" fmla="*/ 480867 h 4055953"/>
                <a:gd name="connsiteX40" fmla="*/ 3867463 w 8125099"/>
                <a:gd name="connsiteY40" fmla="*/ 330966 h 4055953"/>
                <a:gd name="connsiteX41" fmla="*/ 3913838 w 8125099"/>
                <a:gd name="connsiteY41" fmla="*/ 215807 h 4055953"/>
                <a:gd name="connsiteX42" fmla="*/ 3973096 w 8125099"/>
                <a:gd name="connsiteY42" fmla="*/ 106113 h 4055953"/>
                <a:gd name="connsiteX43" fmla="*/ 4062335 w 8125099"/>
                <a:gd name="connsiteY43" fmla="*/ 16172 h 4055953"/>
                <a:gd name="connsiteX44" fmla="*/ 4152276 w 8125099"/>
                <a:gd name="connsiteY44" fmla="*/ 1182 h 4055953"/>
                <a:gd name="connsiteX45" fmla="*/ 4227227 w 8125099"/>
                <a:gd name="connsiteY45" fmla="*/ 31162 h 4055953"/>
                <a:gd name="connsiteX46" fmla="*/ 4304832 w 8125099"/>
                <a:gd name="connsiteY46" fmla="*/ 119698 h 4055953"/>
                <a:gd name="connsiteX47" fmla="*/ 4370258 w 8125099"/>
                <a:gd name="connsiteY47" fmla="*/ 229391 h 4055953"/>
                <a:gd name="connsiteX48" fmla="*/ 4424481 w 8125099"/>
                <a:gd name="connsiteY48" fmla="*/ 345253 h 4055953"/>
                <a:gd name="connsiteX49" fmla="*/ 4492287 w 8125099"/>
                <a:gd name="connsiteY49" fmla="*/ 507061 h 4055953"/>
                <a:gd name="connsiteX50" fmla="*/ 4561070 w 8125099"/>
                <a:gd name="connsiteY50" fmla="*/ 685265 h 4055953"/>
                <a:gd name="connsiteX51" fmla="*/ 4621031 w 8125099"/>
                <a:gd name="connsiteY51" fmla="*/ 866552 h 4055953"/>
                <a:gd name="connsiteX52" fmla="*/ 4691922 w 8125099"/>
                <a:gd name="connsiteY52" fmla="*/ 1095464 h 4055953"/>
                <a:gd name="connsiteX53" fmla="*/ 4766873 w 8125099"/>
                <a:gd name="connsiteY53" fmla="*/ 1335307 h 4055953"/>
                <a:gd name="connsiteX54" fmla="*/ 4849943 w 8125099"/>
                <a:gd name="connsiteY54" fmla="*/ 1594199 h 4055953"/>
                <a:gd name="connsiteX55" fmla="*/ 4923918 w 8125099"/>
                <a:gd name="connsiteY55" fmla="*/ 1832364 h 4055953"/>
                <a:gd name="connsiteX56" fmla="*/ 4991975 w 8125099"/>
                <a:gd name="connsiteY56" fmla="*/ 2076945 h 4055953"/>
                <a:gd name="connsiteX57" fmla="*/ 5058150 w 8125099"/>
                <a:gd name="connsiteY57" fmla="*/ 2303500 h 4055953"/>
                <a:gd name="connsiteX58" fmla="*/ 5120468 w 8125099"/>
                <a:gd name="connsiteY58" fmla="*/ 2529758 h 4055953"/>
                <a:gd name="connsiteX59" fmla="*/ 5188276 w 8125099"/>
                <a:gd name="connsiteY59" fmla="*/ 2735834 h 4055953"/>
                <a:gd name="connsiteX60" fmla="*/ 5252023 w 8125099"/>
                <a:gd name="connsiteY60" fmla="*/ 2911655 h 4055953"/>
                <a:gd name="connsiteX61" fmla="*/ 5316043 w 8125099"/>
                <a:gd name="connsiteY61" fmla="*/ 3073463 h 4055953"/>
                <a:gd name="connsiteX62" fmla="*/ 5366479 w 8125099"/>
                <a:gd name="connsiteY62" fmla="*/ 3210482 h 4055953"/>
                <a:gd name="connsiteX63" fmla="*/ 5437370 w 8125099"/>
                <a:gd name="connsiteY63" fmla="*/ 3378029 h 4055953"/>
                <a:gd name="connsiteX64" fmla="*/ 5512321 w 8125099"/>
                <a:gd name="connsiteY64" fmla="*/ 3517000 h 4055953"/>
                <a:gd name="connsiteX65" fmla="*/ 5588247 w 8125099"/>
                <a:gd name="connsiteY65" fmla="*/ 3616466 h 4055953"/>
                <a:gd name="connsiteX66" fmla="*/ 5662223 w 8125099"/>
                <a:gd name="connsiteY66" fmla="*/ 3693525 h 4055953"/>
                <a:gd name="connsiteX67" fmla="*/ 5726243 w 8125099"/>
                <a:gd name="connsiteY67" fmla="*/ 3748723 h 4055953"/>
                <a:gd name="connsiteX68" fmla="*/ 5786204 w 8125099"/>
                <a:gd name="connsiteY68" fmla="*/ 3793693 h 4055953"/>
                <a:gd name="connsiteX69" fmla="*/ 5861154 w 8125099"/>
                <a:gd name="connsiteY69" fmla="*/ 3838664 h 4055953"/>
                <a:gd name="connsiteX70" fmla="*/ 5921115 w 8125099"/>
                <a:gd name="connsiteY70" fmla="*/ 3875787 h 4055953"/>
                <a:gd name="connsiteX71" fmla="*/ 5991304 w 8125099"/>
                <a:gd name="connsiteY71" fmla="*/ 3914317 h 4055953"/>
                <a:gd name="connsiteX72" fmla="*/ 6070315 w 8125099"/>
                <a:gd name="connsiteY72" fmla="*/ 3949060 h 4055953"/>
                <a:gd name="connsiteX73" fmla="*/ 6163612 w 8125099"/>
                <a:gd name="connsiteY73" fmla="*/ 3979314 h 4055953"/>
                <a:gd name="connsiteX74" fmla="*/ 6263781 w 8125099"/>
                <a:gd name="connsiteY74" fmla="*/ 4006913 h 4055953"/>
                <a:gd name="connsiteX75" fmla="*/ 6408490 w 8125099"/>
                <a:gd name="connsiteY75" fmla="*/ 4031428 h 4055953"/>
                <a:gd name="connsiteX76" fmla="*/ 6568347 w 8125099"/>
                <a:gd name="connsiteY76" fmla="*/ 4042359 h 4055953"/>
                <a:gd name="connsiteX77" fmla="*/ 6797259 w 8125099"/>
                <a:gd name="connsiteY77" fmla="*/ 4043061 h 4055953"/>
                <a:gd name="connsiteX78" fmla="*/ 6998298 w 8125099"/>
                <a:gd name="connsiteY78" fmla="*/ 4043061 h 4055953"/>
                <a:gd name="connsiteX79" fmla="*/ 7186457 w 8125099"/>
                <a:gd name="connsiteY79" fmla="*/ 4044740 h 4055953"/>
                <a:gd name="connsiteX80" fmla="*/ 7346314 w 8125099"/>
                <a:gd name="connsiteY80" fmla="*/ 4043061 h 4055953"/>
                <a:gd name="connsiteX81" fmla="*/ 7526624 w 8125099"/>
                <a:gd name="connsiteY81" fmla="*/ 4043060 h 4055953"/>
                <a:gd name="connsiteX82" fmla="*/ 7683396 w 8125099"/>
                <a:gd name="connsiteY82" fmla="*/ 4043061 h 4055953"/>
                <a:gd name="connsiteX83" fmla="*/ 7769434 w 8125099"/>
                <a:gd name="connsiteY83" fmla="*/ 4044739 h 4055953"/>
                <a:gd name="connsiteX84" fmla="*/ 7850980 w 8125099"/>
                <a:gd name="connsiteY84" fmla="*/ 4042630 h 4055953"/>
                <a:gd name="connsiteX85" fmla="*/ 7943149 w 8125099"/>
                <a:gd name="connsiteY85" fmla="*/ 4043063 h 4055953"/>
                <a:gd name="connsiteX86" fmla="*/ 8077621 w 8125099"/>
                <a:gd name="connsiteY86" fmla="*/ 4047470 h 4055953"/>
                <a:gd name="connsiteX87" fmla="*/ 8008566 w 8125099"/>
                <a:gd name="connsiteY87" fmla="*/ 4045091 h 4055953"/>
                <a:gd name="connsiteX88" fmla="*/ 8125099 w 8125099"/>
                <a:gd name="connsiteY88" fmla="*/ 4047120 h 4055953"/>
                <a:gd name="connsiteX0" fmla="*/ 0 w 8125099"/>
                <a:gd name="connsiteY0" fmla="*/ 4043061 h 4055200"/>
                <a:gd name="connsiteX1" fmla="*/ 553933 w 8125099"/>
                <a:gd name="connsiteY1" fmla="*/ 4047824 h 4055200"/>
                <a:gd name="connsiteX2" fmla="*/ 734558 w 8125099"/>
                <a:gd name="connsiteY2" fmla="*/ 4046145 h 4055200"/>
                <a:gd name="connsiteX3" fmla="*/ 933870 w 8125099"/>
                <a:gd name="connsiteY3" fmla="*/ 4049853 h 4055200"/>
                <a:gd name="connsiteX4" fmla="*/ 1076749 w 8125099"/>
                <a:gd name="connsiteY4" fmla="*/ 4054616 h 4055200"/>
                <a:gd name="connsiteX5" fmla="*/ 1287633 w 8125099"/>
                <a:gd name="connsiteY5" fmla="*/ 4053288 h 4055200"/>
                <a:gd name="connsiteX6" fmla="*/ 1501281 w 8125099"/>
                <a:gd name="connsiteY6" fmla="*/ 4052586 h 4055200"/>
                <a:gd name="connsiteX7" fmla="*/ 1714344 w 8125099"/>
                <a:gd name="connsiteY7" fmla="*/ 4052587 h 4055200"/>
                <a:gd name="connsiteX8" fmla="*/ 1843792 w 8125099"/>
                <a:gd name="connsiteY8" fmla="*/ 4047823 h 4055200"/>
                <a:gd name="connsiteX9" fmla="*/ 1949425 w 8125099"/>
                <a:gd name="connsiteY9" fmla="*/ 4040680 h 4055200"/>
                <a:gd name="connsiteX10" fmla="*/ 2063881 w 8125099"/>
                <a:gd name="connsiteY10" fmla="*/ 4018546 h 4055200"/>
                <a:gd name="connsiteX11" fmla="*/ 2158584 w 8125099"/>
                <a:gd name="connsiteY11" fmla="*/ 3988566 h 4055200"/>
                <a:gd name="connsiteX12" fmla="*/ 2238298 w 8125099"/>
                <a:gd name="connsiteY12" fmla="*/ 3960966 h 4055200"/>
                <a:gd name="connsiteX13" fmla="*/ 2314926 w 8125099"/>
                <a:gd name="connsiteY13" fmla="*/ 3928605 h 4055200"/>
                <a:gd name="connsiteX14" fmla="*/ 2379649 w 8125099"/>
                <a:gd name="connsiteY14" fmla="*/ 3899327 h 4055200"/>
                <a:gd name="connsiteX15" fmla="*/ 2447457 w 8125099"/>
                <a:gd name="connsiteY15" fmla="*/ 3859119 h 4055200"/>
                <a:gd name="connsiteX16" fmla="*/ 2503358 w 8125099"/>
                <a:gd name="connsiteY16" fmla="*/ 3823674 h 4055200"/>
                <a:gd name="connsiteX17" fmla="*/ 2582368 w 8125099"/>
                <a:gd name="connsiteY17" fmla="*/ 3750128 h 4055200"/>
                <a:gd name="connsiteX18" fmla="*/ 2638269 w 8125099"/>
                <a:gd name="connsiteY18" fmla="*/ 3688762 h 4055200"/>
                <a:gd name="connsiteX19" fmla="*/ 2702290 w 8125099"/>
                <a:gd name="connsiteY19" fmla="*/ 3615217 h 4055200"/>
                <a:gd name="connsiteX20" fmla="*/ 2770097 w 8125099"/>
                <a:gd name="connsiteY20" fmla="*/ 3520786 h 4055200"/>
                <a:gd name="connsiteX21" fmla="*/ 2835523 w 8125099"/>
                <a:gd name="connsiteY21" fmla="*/ 3410117 h 4055200"/>
                <a:gd name="connsiteX22" fmla="*/ 2889042 w 8125099"/>
                <a:gd name="connsiteY22" fmla="*/ 3296910 h 4055200"/>
                <a:gd name="connsiteX23" fmla="*/ 3031755 w 8125099"/>
                <a:gd name="connsiteY23" fmla="*/ 2983054 h 4055200"/>
                <a:gd name="connsiteX24" fmla="*/ 2944943 w 8125099"/>
                <a:gd name="connsiteY24" fmla="*/ 3175583 h 4055200"/>
                <a:gd name="connsiteX25" fmla="*/ 2979366 w 8125099"/>
                <a:gd name="connsiteY25" fmla="*/ 3111641 h 4055200"/>
                <a:gd name="connsiteX26" fmla="*/ 3017466 w 8125099"/>
                <a:gd name="connsiteY26" fmla="*/ 3011629 h 4055200"/>
                <a:gd name="connsiteX27" fmla="*/ 3076342 w 8125099"/>
                <a:gd name="connsiteY27" fmla="*/ 2858291 h 4055200"/>
                <a:gd name="connsiteX28" fmla="*/ 3137004 w 8125099"/>
                <a:gd name="connsiteY28" fmla="*/ 2691994 h 4055200"/>
                <a:gd name="connsiteX29" fmla="*/ 3192905 w 8125099"/>
                <a:gd name="connsiteY29" fmla="*/ 2534520 h 4055200"/>
                <a:gd name="connsiteX30" fmla="*/ 3252866 w 8125099"/>
                <a:gd name="connsiteY30" fmla="*/ 2324657 h 4055200"/>
                <a:gd name="connsiteX31" fmla="*/ 3314232 w 8125099"/>
                <a:gd name="connsiteY31" fmla="*/ 2113390 h 4055200"/>
                <a:gd name="connsiteX32" fmla="*/ 3362559 w 8125099"/>
                <a:gd name="connsiteY32" fmla="*/ 1949200 h 4055200"/>
                <a:gd name="connsiteX33" fmla="*/ 3416352 w 8125099"/>
                <a:gd name="connsiteY33" fmla="*/ 1774237 h 4055200"/>
                <a:gd name="connsiteX34" fmla="*/ 3472955 w 8125099"/>
                <a:gd name="connsiteY34" fmla="*/ 1560862 h 4055200"/>
                <a:gd name="connsiteX35" fmla="*/ 3522689 w 8125099"/>
                <a:gd name="connsiteY35" fmla="*/ 1380277 h 4055200"/>
                <a:gd name="connsiteX36" fmla="*/ 3596937 w 8125099"/>
                <a:gd name="connsiteY36" fmla="*/ 1121384 h 4055200"/>
                <a:gd name="connsiteX37" fmla="*/ 3672591 w 8125099"/>
                <a:gd name="connsiteY37" fmla="*/ 885602 h 4055200"/>
                <a:gd name="connsiteX38" fmla="*/ 3732551 w 8125099"/>
                <a:gd name="connsiteY38" fmla="*/ 690730 h 4055200"/>
                <a:gd name="connsiteX39" fmla="*/ 3807502 w 8125099"/>
                <a:gd name="connsiteY39" fmla="*/ 480867 h 4055200"/>
                <a:gd name="connsiteX40" fmla="*/ 3867463 w 8125099"/>
                <a:gd name="connsiteY40" fmla="*/ 330966 h 4055200"/>
                <a:gd name="connsiteX41" fmla="*/ 3913838 w 8125099"/>
                <a:gd name="connsiteY41" fmla="*/ 215807 h 4055200"/>
                <a:gd name="connsiteX42" fmla="*/ 3973096 w 8125099"/>
                <a:gd name="connsiteY42" fmla="*/ 106113 h 4055200"/>
                <a:gd name="connsiteX43" fmla="*/ 4062335 w 8125099"/>
                <a:gd name="connsiteY43" fmla="*/ 16172 h 4055200"/>
                <a:gd name="connsiteX44" fmla="*/ 4152276 w 8125099"/>
                <a:gd name="connsiteY44" fmla="*/ 1182 h 4055200"/>
                <a:gd name="connsiteX45" fmla="*/ 4227227 w 8125099"/>
                <a:gd name="connsiteY45" fmla="*/ 31162 h 4055200"/>
                <a:gd name="connsiteX46" fmla="*/ 4304832 w 8125099"/>
                <a:gd name="connsiteY46" fmla="*/ 119698 h 4055200"/>
                <a:gd name="connsiteX47" fmla="*/ 4370258 w 8125099"/>
                <a:gd name="connsiteY47" fmla="*/ 229391 h 4055200"/>
                <a:gd name="connsiteX48" fmla="*/ 4424481 w 8125099"/>
                <a:gd name="connsiteY48" fmla="*/ 345253 h 4055200"/>
                <a:gd name="connsiteX49" fmla="*/ 4492287 w 8125099"/>
                <a:gd name="connsiteY49" fmla="*/ 507061 h 4055200"/>
                <a:gd name="connsiteX50" fmla="*/ 4561070 w 8125099"/>
                <a:gd name="connsiteY50" fmla="*/ 685265 h 4055200"/>
                <a:gd name="connsiteX51" fmla="*/ 4621031 w 8125099"/>
                <a:gd name="connsiteY51" fmla="*/ 866552 h 4055200"/>
                <a:gd name="connsiteX52" fmla="*/ 4691922 w 8125099"/>
                <a:gd name="connsiteY52" fmla="*/ 1095464 h 4055200"/>
                <a:gd name="connsiteX53" fmla="*/ 4766873 w 8125099"/>
                <a:gd name="connsiteY53" fmla="*/ 1335307 h 4055200"/>
                <a:gd name="connsiteX54" fmla="*/ 4849943 w 8125099"/>
                <a:gd name="connsiteY54" fmla="*/ 1594199 h 4055200"/>
                <a:gd name="connsiteX55" fmla="*/ 4923918 w 8125099"/>
                <a:gd name="connsiteY55" fmla="*/ 1832364 h 4055200"/>
                <a:gd name="connsiteX56" fmla="*/ 4991975 w 8125099"/>
                <a:gd name="connsiteY56" fmla="*/ 2076945 h 4055200"/>
                <a:gd name="connsiteX57" fmla="*/ 5058150 w 8125099"/>
                <a:gd name="connsiteY57" fmla="*/ 2303500 h 4055200"/>
                <a:gd name="connsiteX58" fmla="*/ 5120468 w 8125099"/>
                <a:gd name="connsiteY58" fmla="*/ 2529758 h 4055200"/>
                <a:gd name="connsiteX59" fmla="*/ 5188276 w 8125099"/>
                <a:gd name="connsiteY59" fmla="*/ 2735834 h 4055200"/>
                <a:gd name="connsiteX60" fmla="*/ 5252023 w 8125099"/>
                <a:gd name="connsiteY60" fmla="*/ 2911655 h 4055200"/>
                <a:gd name="connsiteX61" fmla="*/ 5316043 w 8125099"/>
                <a:gd name="connsiteY61" fmla="*/ 3073463 h 4055200"/>
                <a:gd name="connsiteX62" fmla="*/ 5366479 w 8125099"/>
                <a:gd name="connsiteY62" fmla="*/ 3210482 h 4055200"/>
                <a:gd name="connsiteX63" fmla="*/ 5437370 w 8125099"/>
                <a:gd name="connsiteY63" fmla="*/ 3378029 h 4055200"/>
                <a:gd name="connsiteX64" fmla="*/ 5512321 w 8125099"/>
                <a:gd name="connsiteY64" fmla="*/ 3517000 h 4055200"/>
                <a:gd name="connsiteX65" fmla="*/ 5588247 w 8125099"/>
                <a:gd name="connsiteY65" fmla="*/ 3616466 h 4055200"/>
                <a:gd name="connsiteX66" fmla="*/ 5662223 w 8125099"/>
                <a:gd name="connsiteY66" fmla="*/ 3693525 h 4055200"/>
                <a:gd name="connsiteX67" fmla="*/ 5726243 w 8125099"/>
                <a:gd name="connsiteY67" fmla="*/ 3748723 h 4055200"/>
                <a:gd name="connsiteX68" fmla="*/ 5786204 w 8125099"/>
                <a:gd name="connsiteY68" fmla="*/ 3793693 h 4055200"/>
                <a:gd name="connsiteX69" fmla="*/ 5861154 w 8125099"/>
                <a:gd name="connsiteY69" fmla="*/ 3838664 h 4055200"/>
                <a:gd name="connsiteX70" fmla="*/ 5921115 w 8125099"/>
                <a:gd name="connsiteY70" fmla="*/ 3875787 h 4055200"/>
                <a:gd name="connsiteX71" fmla="*/ 5991304 w 8125099"/>
                <a:gd name="connsiteY71" fmla="*/ 3914317 h 4055200"/>
                <a:gd name="connsiteX72" fmla="*/ 6070315 w 8125099"/>
                <a:gd name="connsiteY72" fmla="*/ 3949060 h 4055200"/>
                <a:gd name="connsiteX73" fmla="*/ 6163612 w 8125099"/>
                <a:gd name="connsiteY73" fmla="*/ 3979314 h 4055200"/>
                <a:gd name="connsiteX74" fmla="*/ 6263781 w 8125099"/>
                <a:gd name="connsiteY74" fmla="*/ 4006913 h 4055200"/>
                <a:gd name="connsiteX75" fmla="*/ 6408490 w 8125099"/>
                <a:gd name="connsiteY75" fmla="*/ 4031428 h 4055200"/>
                <a:gd name="connsiteX76" fmla="*/ 6568347 w 8125099"/>
                <a:gd name="connsiteY76" fmla="*/ 4042359 h 4055200"/>
                <a:gd name="connsiteX77" fmla="*/ 6797259 w 8125099"/>
                <a:gd name="connsiteY77" fmla="*/ 4043061 h 4055200"/>
                <a:gd name="connsiteX78" fmla="*/ 6998298 w 8125099"/>
                <a:gd name="connsiteY78" fmla="*/ 4043061 h 4055200"/>
                <a:gd name="connsiteX79" fmla="*/ 7186457 w 8125099"/>
                <a:gd name="connsiteY79" fmla="*/ 4044740 h 4055200"/>
                <a:gd name="connsiteX80" fmla="*/ 7346314 w 8125099"/>
                <a:gd name="connsiteY80" fmla="*/ 4043061 h 4055200"/>
                <a:gd name="connsiteX81" fmla="*/ 7526624 w 8125099"/>
                <a:gd name="connsiteY81" fmla="*/ 4043060 h 4055200"/>
                <a:gd name="connsiteX82" fmla="*/ 7683396 w 8125099"/>
                <a:gd name="connsiteY82" fmla="*/ 4043061 h 4055200"/>
                <a:gd name="connsiteX83" fmla="*/ 7769434 w 8125099"/>
                <a:gd name="connsiteY83" fmla="*/ 4044739 h 4055200"/>
                <a:gd name="connsiteX84" fmla="*/ 7850980 w 8125099"/>
                <a:gd name="connsiteY84" fmla="*/ 4042630 h 4055200"/>
                <a:gd name="connsiteX85" fmla="*/ 7943149 w 8125099"/>
                <a:gd name="connsiteY85" fmla="*/ 4043063 h 4055200"/>
                <a:gd name="connsiteX86" fmla="*/ 8077621 w 8125099"/>
                <a:gd name="connsiteY86" fmla="*/ 4047470 h 4055200"/>
                <a:gd name="connsiteX87" fmla="*/ 8008566 w 8125099"/>
                <a:gd name="connsiteY87" fmla="*/ 4045091 h 4055200"/>
                <a:gd name="connsiteX88" fmla="*/ 8125099 w 8125099"/>
                <a:gd name="connsiteY88" fmla="*/ 4047120 h 4055200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1512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261039 w 8125099"/>
                <a:gd name="connsiteY1" fmla="*/ 4043061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25099" h="4053288">
                  <a:moveTo>
                    <a:pt x="0" y="4043061"/>
                  </a:moveTo>
                  <a:lnTo>
                    <a:pt x="261039" y="4043061"/>
                  </a:lnTo>
                  <a:lnTo>
                    <a:pt x="682170" y="4046145"/>
                  </a:lnTo>
                  <a:lnTo>
                    <a:pt x="871957" y="4049854"/>
                  </a:lnTo>
                  <a:lnTo>
                    <a:pt x="1086274" y="4049853"/>
                  </a:lnTo>
                  <a:cubicBezTo>
                    <a:pt x="1148012" y="4051616"/>
                    <a:pt x="1218465" y="4052833"/>
                    <a:pt x="1287633" y="4053288"/>
                  </a:cubicBezTo>
                  <a:lnTo>
                    <a:pt x="1501281" y="4052586"/>
                  </a:lnTo>
                  <a:lnTo>
                    <a:pt x="1714344" y="4052587"/>
                  </a:lnTo>
                  <a:cubicBezTo>
                    <a:pt x="1780954" y="4050999"/>
                    <a:pt x="1804612" y="4049807"/>
                    <a:pt x="1843792" y="4047823"/>
                  </a:cubicBezTo>
                  <a:cubicBezTo>
                    <a:pt x="1882972" y="4045839"/>
                    <a:pt x="1912744" y="4045559"/>
                    <a:pt x="1949425" y="4040680"/>
                  </a:cubicBezTo>
                  <a:cubicBezTo>
                    <a:pt x="1986106" y="4035801"/>
                    <a:pt x="2029021" y="4027232"/>
                    <a:pt x="2063881" y="4018546"/>
                  </a:cubicBezTo>
                  <a:cubicBezTo>
                    <a:pt x="2098741" y="4009860"/>
                    <a:pt x="2129515" y="3998163"/>
                    <a:pt x="2158584" y="3988566"/>
                  </a:cubicBezTo>
                  <a:cubicBezTo>
                    <a:pt x="2187654" y="3978969"/>
                    <a:pt x="2212241" y="3970960"/>
                    <a:pt x="2238298" y="3960966"/>
                  </a:cubicBezTo>
                  <a:cubicBezTo>
                    <a:pt x="2264355" y="3950973"/>
                    <a:pt x="2291368" y="3938878"/>
                    <a:pt x="2314926" y="3928605"/>
                  </a:cubicBezTo>
                  <a:cubicBezTo>
                    <a:pt x="2338484" y="3918332"/>
                    <a:pt x="2357561" y="3910908"/>
                    <a:pt x="2379649" y="3899327"/>
                  </a:cubicBezTo>
                  <a:cubicBezTo>
                    <a:pt x="2401737" y="3887746"/>
                    <a:pt x="2426839" y="3871728"/>
                    <a:pt x="2447457" y="3859119"/>
                  </a:cubicBezTo>
                  <a:cubicBezTo>
                    <a:pt x="2468075" y="3846510"/>
                    <a:pt x="2480873" y="3841839"/>
                    <a:pt x="2503358" y="3823674"/>
                  </a:cubicBezTo>
                  <a:cubicBezTo>
                    <a:pt x="2525843" y="3805509"/>
                    <a:pt x="2559883" y="3772613"/>
                    <a:pt x="2582368" y="3750128"/>
                  </a:cubicBezTo>
                  <a:cubicBezTo>
                    <a:pt x="2604853" y="3727643"/>
                    <a:pt x="2618282" y="3711247"/>
                    <a:pt x="2638269" y="3688762"/>
                  </a:cubicBezTo>
                  <a:cubicBezTo>
                    <a:pt x="2658256" y="3666277"/>
                    <a:pt x="2680319" y="3643213"/>
                    <a:pt x="2702290" y="3615217"/>
                  </a:cubicBezTo>
                  <a:cubicBezTo>
                    <a:pt x="2724261" y="3587221"/>
                    <a:pt x="2747892" y="3554969"/>
                    <a:pt x="2770097" y="3520786"/>
                  </a:cubicBezTo>
                  <a:cubicBezTo>
                    <a:pt x="2792303" y="3486603"/>
                    <a:pt x="2815699" y="3447430"/>
                    <a:pt x="2835523" y="3410117"/>
                  </a:cubicBezTo>
                  <a:cubicBezTo>
                    <a:pt x="2855347" y="3372804"/>
                    <a:pt x="2856337" y="3368087"/>
                    <a:pt x="2889042" y="3296910"/>
                  </a:cubicBezTo>
                  <a:cubicBezTo>
                    <a:pt x="2921747" y="3225733"/>
                    <a:pt x="3022438" y="3003275"/>
                    <a:pt x="3031755" y="2983054"/>
                  </a:cubicBezTo>
                  <a:cubicBezTo>
                    <a:pt x="3041072" y="2962833"/>
                    <a:pt x="2953675" y="3154152"/>
                    <a:pt x="2944943" y="3175583"/>
                  </a:cubicBezTo>
                  <a:cubicBezTo>
                    <a:pt x="2936212" y="3197014"/>
                    <a:pt x="2965691" y="3141348"/>
                    <a:pt x="2979366" y="3111641"/>
                  </a:cubicBezTo>
                  <a:cubicBezTo>
                    <a:pt x="2993041" y="3081934"/>
                    <a:pt x="3001303" y="3053854"/>
                    <a:pt x="3017466" y="3011629"/>
                  </a:cubicBezTo>
                  <a:cubicBezTo>
                    <a:pt x="3033629" y="2969404"/>
                    <a:pt x="3056419" y="2911563"/>
                    <a:pt x="3076342" y="2858291"/>
                  </a:cubicBezTo>
                  <a:cubicBezTo>
                    <a:pt x="3096265" y="2805019"/>
                    <a:pt x="3117577" y="2745956"/>
                    <a:pt x="3137004" y="2691994"/>
                  </a:cubicBezTo>
                  <a:cubicBezTo>
                    <a:pt x="3156431" y="2638032"/>
                    <a:pt x="3173595" y="2595743"/>
                    <a:pt x="3192905" y="2534520"/>
                  </a:cubicBezTo>
                  <a:cubicBezTo>
                    <a:pt x="3212215" y="2473297"/>
                    <a:pt x="3232645" y="2394845"/>
                    <a:pt x="3252866" y="2324657"/>
                  </a:cubicBezTo>
                  <a:cubicBezTo>
                    <a:pt x="3273087" y="2254469"/>
                    <a:pt x="3295950" y="2175966"/>
                    <a:pt x="3314232" y="2113390"/>
                  </a:cubicBezTo>
                  <a:cubicBezTo>
                    <a:pt x="3332514" y="2050814"/>
                    <a:pt x="3345539" y="2005725"/>
                    <a:pt x="3362559" y="1949200"/>
                  </a:cubicBezTo>
                  <a:cubicBezTo>
                    <a:pt x="3379579" y="1892675"/>
                    <a:pt x="3397953" y="1838960"/>
                    <a:pt x="3416352" y="1774237"/>
                  </a:cubicBezTo>
                  <a:cubicBezTo>
                    <a:pt x="3434751" y="1709514"/>
                    <a:pt x="3455232" y="1626522"/>
                    <a:pt x="3472955" y="1560862"/>
                  </a:cubicBezTo>
                  <a:cubicBezTo>
                    <a:pt x="3490678" y="1495202"/>
                    <a:pt x="3502025" y="1453523"/>
                    <a:pt x="3522689" y="1380277"/>
                  </a:cubicBezTo>
                  <a:cubicBezTo>
                    <a:pt x="3543353" y="1307031"/>
                    <a:pt x="3571953" y="1203830"/>
                    <a:pt x="3596937" y="1121384"/>
                  </a:cubicBezTo>
                  <a:cubicBezTo>
                    <a:pt x="3621921" y="1038938"/>
                    <a:pt x="3649989" y="957378"/>
                    <a:pt x="3672591" y="885602"/>
                  </a:cubicBezTo>
                  <a:cubicBezTo>
                    <a:pt x="3695193" y="813826"/>
                    <a:pt x="3710066" y="758186"/>
                    <a:pt x="3732551" y="690730"/>
                  </a:cubicBezTo>
                  <a:cubicBezTo>
                    <a:pt x="3755036" y="623274"/>
                    <a:pt x="3785017" y="540828"/>
                    <a:pt x="3807502" y="480867"/>
                  </a:cubicBezTo>
                  <a:cubicBezTo>
                    <a:pt x="3829987" y="420906"/>
                    <a:pt x="3849740" y="375143"/>
                    <a:pt x="3867463" y="330966"/>
                  </a:cubicBezTo>
                  <a:cubicBezTo>
                    <a:pt x="3885186" y="286789"/>
                    <a:pt x="3896233" y="253283"/>
                    <a:pt x="3913838" y="215807"/>
                  </a:cubicBezTo>
                  <a:cubicBezTo>
                    <a:pt x="3931444" y="178332"/>
                    <a:pt x="3948347" y="139385"/>
                    <a:pt x="3973096" y="106113"/>
                  </a:cubicBezTo>
                  <a:cubicBezTo>
                    <a:pt x="3997845" y="72841"/>
                    <a:pt x="4032472" y="33660"/>
                    <a:pt x="4062335" y="16172"/>
                  </a:cubicBezTo>
                  <a:cubicBezTo>
                    <a:pt x="4092198" y="-1316"/>
                    <a:pt x="4124794" y="-1316"/>
                    <a:pt x="4152276" y="1182"/>
                  </a:cubicBezTo>
                  <a:cubicBezTo>
                    <a:pt x="4179758" y="3680"/>
                    <a:pt x="4201801" y="11409"/>
                    <a:pt x="4227227" y="31162"/>
                  </a:cubicBezTo>
                  <a:cubicBezTo>
                    <a:pt x="4252653" y="50915"/>
                    <a:pt x="4280994" y="86660"/>
                    <a:pt x="4304832" y="119698"/>
                  </a:cubicBezTo>
                  <a:cubicBezTo>
                    <a:pt x="4328670" y="152736"/>
                    <a:pt x="4350317" y="191799"/>
                    <a:pt x="4370258" y="229391"/>
                  </a:cubicBezTo>
                  <a:cubicBezTo>
                    <a:pt x="4390199" y="266983"/>
                    <a:pt x="4404143" y="298975"/>
                    <a:pt x="4424481" y="345253"/>
                  </a:cubicBezTo>
                  <a:cubicBezTo>
                    <a:pt x="4444819" y="391531"/>
                    <a:pt x="4469522" y="450393"/>
                    <a:pt x="4492287" y="507061"/>
                  </a:cubicBezTo>
                  <a:cubicBezTo>
                    <a:pt x="4515052" y="563729"/>
                    <a:pt x="4539613" y="625350"/>
                    <a:pt x="4561070" y="685265"/>
                  </a:cubicBezTo>
                  <a:cubicBezTo>
                    <a:pt x="4582527" y="745180"/>
                    <a:pt x="4599222" y="798186"/>
                    <a:pt x="4621031" y="866552"/>
                  </a:cubicBezTo>
                  <a:cubicBezTo>
                    <a:pt x="4642840" y="934919"/>
                    <a:pt x="4667615" y="1017338"/>
                    <a:pt x="4691922" y="1095464"/>
                  </a:cubicBezTo>
                  <a:cubicBezTo>
                    <a:pt x="4716229" y="1173590"/>
                    <a:pt x="4740536" y="1252185"/>
                    <a:pt x="4766873" y="1335307"/>
                  </a:cubicBezTo>
                  <a:cubicBezTo>
                    <a:pt x="4793210" y="1418429"/>
                    <a:pt x="4823769" y="1511356"/>
                    <a:pt x="4849943" y="1594199"/>
                  </a:cubicBezTo>
                  <a:cubicBezTo>
                    <a:pt x="4876117" y="1677042"/>
                    <a:pt x="4900246" y="1751906"/>
                    <a:pt x="4923918" y="1832364"/>
                  </a:cubicBezTo>
                  <a:cubicBezTo>
                    <a:pt x="4947590" y="1912822"/>
                    <a:pt x="4969603" y="1998422"/>
                    <a:pt x="4991975" y="2076945"/>
                  </a:cubicBezTo>
                  <a:cubicBezTo>
                    <a:pt x="5014347" y="2155468"/>
                    <a:pt x="5036735" y="2228031"/>
                    <a:pt x="5058150" y="2303500"/>
                  </a:cubicBezTo>
                  <a:cubicBezTo>
                    <a:pt x="5079565" y="2378969"/>
                    <a:pt x="5098780" y="2457702"/>
                    <a:pt x="5120468" y="2529758"/>
                  </a:cubicBezTo>
                  <a:cubicBezTo>
                    <a:pt x="5142156" y="2601814"/>
                    <a:pt x="5166350" y="2675756"/>
                    <a:pt x="5188276" y="2735834"/>
                  </a:cubicBezTo>
                  <a:lnTo>
                    <a:pt x="5252023" y="2911655"/>
                  </a:lnTo>
                  <a:cubicBezTo>
                    <a:pt x="5274508" y="2959592"/>
                    <a:pt x="5296967" y="3023659"/>
                    <a:pt x="5316043" y="3073463"/>
                  </a:cubicBezTo>
                  <a:cubicBezTo>
                    <a:pt x="5335119" y="3123267"/>
                    <a:pt x="5346258" y="3159721"/>
                    <a:pt x="5366479" y="3210482"/>
                  </a:cubicBezTo>
                  <a:cubicBezTo>
                    <a:pt x="5386700" y="3261243"/>
                    <a:pt x="5413063" y="3326943"/>
                    <a:pt x="5437370" y="3378029"/>
                  </a:cubicBezTo>
                  <a:cubicBezTo>
                    <a:pt x="5461677" y="3429115"/>
                    <a:pt x="5487175" y="3477261"/>
                    <a:pt x="5512321" y="3517000"/>
                  </a:cubicBezTo>
                  <a:cubicBezTo>
                    <a:pt x="5537467" y="3556739"/>
                    <a:pt x="5563263" y="3587045"/>
                    <a:pt x="5588247" y="3616466"/>
                  </a:cubicBezTo>
                  <a:cubicBezTo>
                    <a:pt x="5613231" y="3645887"/>
                    <a:pt x="5639224" y="3671482"/>
                    <a:pt x="5662223" y="3693525"/>
                  </a:cubicBezTo>
                  <a:cubicBezTo>
                    <a:pt x="5685222" y="3715568"/>
                    <a:pt x="5705580" y="3732028"/>
                    <a:pt x="5726243" y="3748723"/>
                  </a:cubicBezTo>
                  <a:cubicBezTo>
                    <a:pt x="5746906" y="3765418"/>
                    <a:pt x="5763719" y="3778703"/>
                    <a:pt x="5786204" y="3793693"/>
                  </a:cubicBezTo>
                  <a:cubicBezTo>
                    <a:pt x="5808689" y="3808683"/>
                    <a:pt x="5838669" y="3824982"/>
                    <a:pt x="5861154" y="3838664"/>
                  </a:cubicBezTo>
                  <a:cubicBezTo>
                    <a:pt x="5883639" y="3852346"/>
                    <a:pt x="5899423" y="3863178"/>
                    <a:pt x="5921115" y="3875787"/>
                  </a:cubicBezTo>
                  <a:cubicBezTo>
                    <a:pt x="5942807" y="3888396"/>
                    <a:pt x="5966437" y="3902105"/>
                    <a:pt x="5991304" y="3914317"/>
                  </a:cubicBezTo>
                  <a:cubicBezTo>
                    <a:pt x="6016171" y="3926529"/>
                    <a:pt x="6041597" y="3938227"/>
                    <a:pt x="6070315" y="3949060"/>
                  </a:cubicBezTo>
                  <a:cubicBezTo>
                    <a:pt x="6099033" y="3959893"/>
                    <a:pt x="6131368" y="3969672"/>
                    <a:pt x="6163612" y="3979314"/>
                  </a:cubicBezTo>
                  <a:cubicBezTo>
                    <a:pt x="6195856" y="3988956"/>
                    <a:pt x="6222968" y="3998227"/>
                    <a:pt x="6263781" y="4006913"/>
                  </a:cubicBezTo>
                  <a:cubicBezTo>
                    <a:pt x="6304594" y="4015599"/>
                    <a:pt x="6357729" y="4025520"/>
                    <a:pt x="6408490" y="4031428"/>
                  </a:cubicBezTo>
                  <a:cubicBezTo>
                    <a:pt x="6459251" y="4037336"/>
                    <a:pt x="6503552" y="4040420"/>
                    <a:pt x="6568347" y="4042359"/>
                  </a:cubicBezTo>
                  <a:cubicBezTo>
                    <a:pt x="6633142" y="4044298"/>
                    <a:pt x="6725601" y="4042944"/>
                    <a:pt x="6797259" y="4043061"/>
                  </a:cubicBezTo>
                  <a:lnTo>
                    <a:pt x="6998298" y="4043061"/>
                  </a:lnTo>
                  <a:lnTo>
                    <a:pt x="7186457" y="4044740"/>
                  </a:lnTo>
                  <a:cubicBezTo>
                    <a:pt x="7244460" y="4044740"/>
                    <a:pt x="7289620" y="4043341"/>
                    <a:pt x="7346314" y="4043061"/>
                  </a:cubicBezTo>
                  <a:lnTo>
                    <a:pt x="7526624" y="4043060"/>
                  </a:lnTo>
                  <a:lnTo>
                    <a:pt x="7683396" y="4043061"/>
                  </a:lnTo>
                  <a:cubicBezTo>
                    <a:pt x="7723864" y="4043341"/>
                    <a:pt x="7741503" y="4044811"/>
                    <a:pt x="7769434" y="4044739"/>
                  </a:cubicBezTo>
                  <a:cubicBezTo>
                    <a:pt x="7797365" y="4044667"/>
                    <a:pt x="7822028" y="4042909"/>
                    <a:pt x="7850980" y="4042630"/>
                  </a:cubicBezTo>
                  <a:cubicBezTo>
                    <a:pt x="7879932" y="4042351"/>
                    <a:pt x="7928791" y="4045034"/>
                    <a:pt x="7943149" y="4043063"/>
                  </a:cubicBezTo>
                  <a:cubicBezTo>
                    <a:pt x="7957507" y="4041092"/>
                    <a:pt x="8057590" y="4047132"/>
                    <a:pt x="8077621" y="4047470"/>
                  </a:cubicBezTo>
                  <a:lnTo>
                    <a:pt x="8008566" y="4045091"/>
                  </a:lnTo>
                  <a:lnTo>
                    <a:pt x="8125099" y="404712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8EC252-6286-62D9-89F8-9D6F8874C5F2}"/>
                </a:ext>
              </a:extLst>
            </p:cNvPr>
            <p:cNvSpPr txBox="1"/>
            <p:nvPr/>
          </p:nvSpPr>
          <p:spPr>
            <a:xfrm>
              <a:off x="1647663" y="2521824"/>
              <a:ext cx="1104647" cy="68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</a:t>
              </a:r>
              <a:r>
                <a:rPr kumimoji="1"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 1</a:t>
              </a:r>
              <a:endParaRPr kumimoji="1"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E59775-F0AE-D5BC-F75C-6B2EABB9D444}"/>
                </a:ext>
              </a:extLst>
            </p:cNvPr>
            <p:cNvSpPr txBox="1"/>
            <p:nvPr/>
          </p:nvSpPr>
          <p:spPr>
            <a:xfrm>
              <a:off x="1647663" y="4147867"/>
              <a:ext cx="1104647" cy="680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</a:t>
              </a:r>
              <a:r>
                <a:rPr kumimoji="1"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Norm 2</a:t>
              </a:r>
              <a:endParaRPr kumimoji="1"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오른쪽 화살표[R] 43">
              <a:extLst>
                <a:ext uri="{FF2B5EF4-FFF2-40B4-BE49-F238E27FC236}">
                  <a16:creationId xmlns:a16="http://schemas.microsoft.com/office/drawing/2014/main" id="{B07B2B60-069C-C2AD-35A3-CFF15D5FDD9C}"/>
                </a:ext>
              </a:extLst>
            </p:cNvPr>
            <p:cNvSpPr/>
            <p:nvPr/>
          </p:nvSpPr>
          <p:spPr>
            <a:xfrm>
              <a:off x="2028516" y="3159747"/>
              <a:ext cx="429491" cy="39131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5" name="오른쪽 화살표[R] 44">
              <a:extLst>
                <a:ext uri="{FF2B5EF4-FFF2-40B4-BE49-F238E27FC236}">
                  <a16:creationId xmlns:a16="http://schemas.microsoft.com/office/drawing/2014/main" id="{3864ADA3-B8E4-7F2F-C6E6-B3C421452716}"/>
                </a:ext>
              </a:extLst>
            </p:cNvPr>
            <p:cNvSpPr/>
            <p:nvPr/>
          </p:nvSpPr>
          <p:spPr>
            <a:xfrm>
              <a:off x="2028515" y="4778045"/>
              <a:ext cx="429491" cy="39131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7A02093-13D4-E87C-D2C8-F1308C999D84}"/>
                </a:ext>
              </a:extLst>
            </p:cNvPr>
            <p:cNvSpPr/>
            <p:nvPr/>
          </p:nvSpPr>
          <p:spPr>
            <a:xfrm>
              <a:off x="130187" y="2492879"/>
              <a:ext cx="4141922" cy="3122779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678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배치 정규화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(Batch Normalization)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배치 정규화를 하는 이유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빠른 학습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가능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학습 속도 개선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가중치 초기값에 크게 의존하지 않음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원래는 가중치 초기값에 의존적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오버피팅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억제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드롭아웃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등의 필요성 감소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딥러닝 학습에서의 부정적인 요소 제거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948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Residual Network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깊은 네트워크를 학습시키기 위한 방법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일반적으로 네트워크 깊이가 깊어질수록 데이터로부터 풍부한 특징을 추출할 수 있음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하지만 너무 깊을 경우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(Layer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너무 많을수록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오히려 성능이 떨어짐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기울기 소실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기울기 폭주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Output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몇 개의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건너뛴 후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input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추가하여 </a:t>
            </a:r>
            <a:r>
              <a:rPr kumimoji="1" lang="ko-KR" altLang="en-US" sz="2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추가 정보 학습 가능</a:t>
            </a:r>
            <a:br>
              <a:rPr kumimoji="1" lang="en-US" altLang="ko-KR" sz="24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20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기울기 소실 방지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2000" b="1" dirty="0" err="1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과적합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방지 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쉽고 빠른 학습 가능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07BE50-26E3-B5FF-4E25-1FF96D365FE2}"/>
              </a:ext>
            </a:extLst>
          </p:cNvPr>
          <p:cNvGrpSpPr/>
          <p:nvPr/>
        </p:nvGrpSpPr>
        <p:grpSpPr>
          <a:xfrm>
            <a:off x="4319168" y="3097098"/>
            <a:ext cx="2645344" cy="3760902"/>
            <a:chOff x="423304" y="1562752"/>
            <a:chExt cx="2943027" cy="443706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3010EFA-5D5F-699A-E4C5-BE0708B7E74B}"/>
                </a:ext>
              </a:extLst>
            </p:cNvPr>
            <p:cNvGrpSpPr/>
            <p:nvPr/>
          </p:nvGrpSpPr>
          <p:grpSpPr>
            <a:xfrm>
              <a:off x="423304" y="1562752"/>
              <a:ext cx="2943027" cy="4319939"/>
              <a:chOff x="189838" y="1650068"/>
              <a:chExt cx="2943027" cy="4319939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DE0326D-E0D5-8FCE-0B9B-35DE4294CEEA}"/>
                  </a:ext>
                </a:extLst>
              </p:cNvPr>
              <p:cNvGrpSpPr/>
              <p:nvPr/>
            </p:nvGrpSpPr>
            <p:grpSpPr>
              <a:xfrm>
                <a:off x="189838" y="1650068"/>
                <a:ext cx="2943027" cy="4109404"/>
                <a:chOff x="886956" y="2368958"/>
                <a:chExt cx="2943027" cy="4109404"/>
              </a:xfrm>
            </p:grpSpPr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74B907C2-9000-3714-8747-89BEBF89B13D}"/>
                    </a:ext>
                  </a:extLst>
                </p:cNvPr>
                <p:cNvGrpSpPr/>
                <p:nvPr/>
              </p:nvGrpSpPr>
              <p:grpSpPr>
                <a:xfrm>
                  <a:off x="1444291" y="2419337"/>
                  <a:ext cx="2385692" cy="4059025"/>
                  <a:chOff x="1444291" y="2419337"/>
                  <a:chExt cx="2385692" cy="4059025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E3283D8D-4B30-DEF7-7DAF-F23ADAA7D2E6}"/>
                      </a:ext>
                    </a:extLst>
                  </p:cNvPr>
                  <p:cNvGrpSpPr/>
                  <p:nvPr/>
                </p:nvGrpSpPr>
                <p:grpSpPr>
                  <a:xfrm>
                    <a:off x="1553637" y="2419337"/>
                    <a:ext cx="2167003" cy="4059025"/>
                    <a:chOff x="4446739" y="2329396"/>
                    <a:chExt cx="2167003" cy="4059025"/>
                  </a:xfrm>
                </p:grpSpPr>
                <p:grpSp>
                  <p:nvGrpSpPr>
                    <p:cNvPr id="13" name="그룹 12">
                      <a:extLst>
                        <a:ext uri="{FF2B5EF4-FFF2-40B4-BE49-F238E27FC236}">
                          <a16:creationId xmlns:a16="http://schemas.microsoft.com/office/drawing/2014/main" id="{500B9923-3C7D-D0FF-5124-CE28DEB285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6740" y="2838135"/>
                      <a:ext cx="2167002" cy="1567591"/>
                      <a:chOff x="4446740" y="3577171"/>
                      <a:chExt cx="2167002" cy="1567591"/>
                    </a:xfrm>
                  </p:grpSpPr>
                  <p:sp>
                    <p:nvSpPr>
                      <p:cNvPr id="25" name="직사각형 24">
                        <a:extLst>
                          <a:ext uri="{FF2B5EF4-FFF2-40B4-BE49-F238E27FC236}">
                            <a16:creationId xmlns:a16="http://schemas.microsoft.com/office/drawing/2014/main" id="{8F4A6ABE-67C2-9D57-F819-027C5A7CC7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6740" y="3577171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>
                            <a:solidFill>
                              <a:schemeClr val="tx1"/>
                            </a:solidFill>
                          </a:rPr>
                          <a:t>Linear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6" name="직사각형 25">
                        <a:extLst>
                          <a:ext uri="{FF2B5EF4-FFF2-40B4-BE49-F238E27FC236}">
                            <a16:creationId xmlns:a16="http://schemas.microsoft.com/office/drawing/2014/main" id="{878B5B74-ACFF-60C7-C9C7-F1BB25E0CF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6740" y="4161256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>
                            <a:solidFill>
                              <a:schemeClr val="tx1"/>
                            </a:solidFill>
                          </a:rPr>
                          <a:t>Batchnormalization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7" name="직사각형 26">
                        <a:extLst>
                          <a:ext uri="{FF2B5EF4-FFF2-40B4-BE49-F238E27FC236}">
                            <a16:creationId xmlns:a16="http://schemas.microsoft.com/office/drawing/2014/main" id="{076B8CD1-0547-6597-4710-E2AB52497E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6740" y="4745341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 err="1">
                            <a:solidFill>
                              <a:schemeClr val="tx1"/>
                            </a:solidFill>
                          </a:rPr>
                          <a:t>Relu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8" name="직선 화살표 연결선 27">
                        <a:extLst>
                          <a:ext uri="{FF2B5EF4-FFF2-40B4-BE49-F238E27FC236}">
                            <a16:creationId xmlns:a16="http://schemas.microsoft.com/office/drawing/2014/main" id="{C8D50993-B168-1633-4C2D-B37DAB8FE1E0}"/>
                          </a:ext>
                        </a:extLst>
                      </p:cNvPr>
                      <p:cNvCxnSpPr>
                        <a:cxnSpLocks/>
                        <a:stCxn id="25" idx="2"/>
                        <a:endCxn id="26" idx="0"/>
                      </p:cNvCxnSpPr>
                      <p:nvPr/>
                    </p:nvCxnSpPr>
                    <p:spPr>
                      <a:xfrm>
                        <a:off x="5530241" y="3976592"/>
                        <a:ext cx="0" cy="1846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직선 화살표 연결선 28">
                        <a:extLst>
                          <a:ext uri="{FF2B5EF4-FFF2-40B4-BE49-F238E27FC236}">
                            <a16:creationId xmlns:a16="http://schemas.microsoft.com/office/drawing/2014/main" id="{BD9429B1-C7FC-D200-B91F-1F31387163DE}"/>
                          </a:ext>
                        </a:extLst>
                      </p:cNvPr>
                      <p:cNvCxnSpPr>
                        <a:cxnSpLocks/>
                        <a:stCxn id="26" idx="2"/>
                        <a:endCxn id="27" idx="0"/>
                      </p:cNvCxnSpPr>
                      <p:nvPr/>
                    </p:nvCxnSpPr>
                    <p:spPr>
                      <a:xfrm>
                        <a:off x="5530241" y="4560677"/>
                        <a:ext cx="0" cy="1846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4" name="직사각형 13">
                      <a:extLst>
                        <a:ext uri="{FF2B5EF4-FFF2-40B4-BE49-F238E27FC236}">
                          <a16:creationId xmlns:a16="http://schemas.microsoft.com/office/drawing/2014/main" id="{959006C7-D0ED-067C-2C4A-0CF0B9C4B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6739" y="5989000"/>
                      <a:ext cx="2167002" cy="39942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5" name="그룹 14">
                      <a:extLst>
                        <a:ext uri="{FF2B5EF4-FFF2-40B4-BE49-F238E27FC236}">
                          <a16:creationId xmlns:a16="http://schemas.microsoft.com/office/drawing/2014/main" id="{6A4864BA-6842-19A6-BB11-35D0F5C27B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6739" y="4576548"/>
                      <a:ext cx="2167002" cy="1412452"/>
                      <a:chOff x="8322061" y="3409636"/>
                      <a:chExt cx="2167002" cy="1412452"/>
                    </a:xfrm>
                  </p:grpSpPr>
                  <p:sp>
                    <p:nvSpPr>
                      <p:cNvPr id="21" name="직사각형 20">
                        <a:extLst>
                          <a:ext uri="{FF2B5EF4-FFF2-40B4-BE49-F238E27FC236}">
                            <a16:creationId xmlns:a16="http://schemas.microsoft.com/office/drawing/2014/main" id="{3E4B48E0-BF56-2EA4-A8DD-A44D8A8FDF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2061" y="3409636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>
                            <a:solidFill>
                              <a:schemeClr val="tx1"/>
                            </a:solidFill>
                          </a:rPr>
                          <a:t>Linear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2EB0D11B-5E63-0351-1F19-C0B412AF49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2061" y="3985974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>
                            <a:solidFill>
                              <a:schemeClr val="tx1"/>
                            </a:solidFill>
                          </a:rPr>
                          <a:t>Batchnormalization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23" name="직선 화살표 연결선 22">
                        <a:extLst>
                          <a:ext uri="{FF2B5EF4-FFF2-40B4-BE49-F238E27FC236}">
                            <a16:creationId xmlns:a16="http://schemas.microsoft.com/office/drawing/2014/main" id="{A82E7642-CF51-AFC0-123F-C8C34C9548C2}"/>
                          </a:ext>
                        </a:extLst>
                      </p:cNvPr>
                      <p:cNvCxnSpPr>
                        <a:cxnSpLocks/>
                        <a:stCxn id="21" idx="2"/>
                        <a:endCxn id="22" idx="0"/>
                      </p:cNvCxnSpPr>
                      <p:nvPr/>
                    </p:nvCxnSpPr>
                    <p:spPr>
                      <a:xfrm>
                        <a:off x="9405562" y="3809057"/>
                        <a:ext cx="0" cy="17691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직선 화살표 연결선 23">
                        <a:extLst>
                          <a:ext uri="{FF2B5EF4-FFF2-40B4-BE49-F238E27FC236}">
                            <a16:creationId xmlns:a16="http://schemas.microsoft.com/office/drawing/2014/main" id="{D232F6A8-57FF-768D-C695-6BE996B5A297}"/>
                          </a:ext>
                        </a:extLst>
                      </p:cNvPr>
                      <p:cNvCxnSpPr>
                        <a:cxnSpLocks/>
                        <a:stCxn id="22" idx="2"/>
                        <a:endCxn id="14" idx="0"/>
                      </p:cNvCxnSpPr>
                      <p:nvPr/>
                    </p:nvCxnSpPr>
                    <p:spPr>
                      <a:xfrm>
                        <a:off x="9405562" y="4385396"/>
                        <a:ext cx="0" cy="4366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" name="직선 화살표 연결선 15">
                      <a:extLst>
                        <a:ext uri="{FF2B5EF4-FFF2-40B4-BE49-F238E27FC236}">
                          <a16:creationId xmlns:a16="http://schemas.microsoft.com/office/drawing/2014/main" id="{26BC4706-8A62-2FB1-3860-0A051A26E1A2}"/>
                        </a:ext>
                      </a:extLst>
                    </p:cNvPr>
                    <p:cNvCxnSpPr>
                      <a:cxnSpLocks/>
                      <a:endCxn id="25" idx="0"/>
                    </p:cNvCxnSpPr>
                    <p:nvPr/>
                  </p:nvCxnSpPr>
                  <p:spPr>
                    <a:xfrm>
                      <a:off x="5530242" y="2329396"/>
                      <a:ext cx="0" cy="50873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직선 화살표 연결선 16">
                      <a:extLst>
                        <a:ext uri="{FF2B5EF4-FFF2-40B4-BE49-F238E27FC236}">
                          <a16:creationId xmlns:a16="http://schemas.microsoft.com/office/drawing/2014/main" id="{1EF22710-2FB4-7208-06D0-ACF5FD8DEADA}"/>
                        </a:ext>
                      </a:extLst>
                    </p:cNvPr>
                    <p:cNvCxnSpPr>
                      <a:cxnSpLocks/>
                      <a:stCxn id="27" idx="2"/>
                      <a:endCxn id="21" idx="0"/>
                    </p:cNvCxnSpPr>
                    <p:nvPr/>
                  </p:nvCxnSpPr>
                  <p:spPr>
                    <a:xfrm flipH="1">
                      <a:off x="5530240" y="4405726"/>
                      <a:ext cx="1" cy="17082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BFFA1B5A-DCAD-9548-DF3B-177C3F6952B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32454" y="5557592"/>
                          <a:ext cx="306888" cy="399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ko-KR" altLang="en-US" sz="1600" i="1" smtClean="0"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</m:oMath>
                          </a14:m>
                          <a:r>
                            <a:rPr kumimoji="1" lang="en-US" altLang="ko-KR" sz="1600" dirty="0"/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125588BB-1D6F-914A-9771-EFE87DEBDCF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32454" y="5557592"/>
                          <a:ext cx="306888" cy="39942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r="-31818" b="-740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9" name="타원 18">
                      <a:extLst>
                        <a:ext uri="{FF2B5EF4-FFF2-40B4-BE49-F238E27FC236}">
                          <a16:creationId xmlns:a16="http://schemas.microsoft.com/office/drawing/2014/main" id="{72F0AAE5-6656-D90F-8B7F-7A2ADFA30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6398" y="2597392"/>
                      <a:ext cx="87683" cy="800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sz="1600"/>
                    </a:p>
                  </p:txBody>
                </p:sp>
                <p:cxnSp>
                  <p:nvCxnSpPr>
                    <p:cNvPr id="20" name="꺾인 연결선[E] 19">
                      <a:extLst>
                        <a:ext uri="{FF2B5EF4-FFF2-40B4-BE49-F238E27FC236}">
                          <a16:creationId xmlns:a16="http://schemas.microsoft.com/office/drawing/2014/main" id="{65BB9636-F11C-3C2A-0317-95D5F83A4850}"/>
                        </a:ext>
                      </a:extLst>
                    </p:cNvPr>
                    <p:cNvCxnSpPr>
                      <a:cxnSpLocks/>
                      <a:stCxn id="19" idx="2"/>
                      <a:endCxn id="18" idx="1"/>
                    </p:cNvCxnSpPr>
                    <p:nvPr/>
                  </p:nvCxnSpPr>
                  <p:spPr>
                    <a:xfrm rot="10800000" flipV="1">
                      <a:off x="5332455" y="2637403"/>
                      <a:ext cx="153944" cy="3119900"/>
                    </a:xfrm>
                    <a:prstGeom prst="bentConnector3">
                      <a:avLst>
                        <a:gd name="adj1" fmla="val 1084831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47B4574A-5D0E-C35D-C2B1-ECB89198B1F2}"/>
                      </a:ext>
                    </a:extLst>
                  </p:cNvPr>
                  <p:cNvSpPr/>
                  <p:nvPr/>
                </p:nvSpPr>
                <p:spPr>
                  <a:xfrm>
                    <a:off x="1444291" y="2794150"/>
                    <a:ext cx="2385692" cy="2910053"/>
                  </a:xfrm>
                  <a:prstGeom prst="rect">
                    <a:avLst/>
                  </a:prstGeom>
                  <a:solidFill>
                    <a:srgbClr val="DEEBF7">
                      <a:alpha val="50196"/>
                    </a:srgbClr>
                  </a:solidFill>
                  <a:ln w="19050">
                    <a:solidFill>
                      <a:srgbClr val="0070C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160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A15E039-EFFB-BE6A-B08C-FF3A9414A412}"/>
                    </a:ext>
                  </a:extLst>
                </p:cNvPr>
                <p:cNvSpPr txBox="1"/>
                <p:nvPr/>
              </p:nvSpPr>
              <p:spPr>
                <a:xfrm>
                  <a:off x="886956" y="2368958"/>
                  <a:ext cx="1794024" cy="399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skip</a:t>
                  </a:r>
                  <a:r>
                    <a:rPr kumimoji="1" lang="ko-KR" altLang="en-US" sz="1600" dirty="0"/>
                    <a:t> </a:t>
                  </a:r>
                  <a:r>
                    <a:rPr kumimoji="1" lang="en-US" altLang="ko-KR" sz="1600" dirty="0"/>
                    <a:t>connection</a:t>
                  </a:r>
                  <a:endParaRPr kumimoji="1" lang="ko-KR" altLang="en-US" sz="1600" dirty="0"/>
                </a:p>
              </p:txBody>
            </p:sp>
          </p:grp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A6A6A35C-7EB8-8201-A3E3-CA52D1AC5C0B}"/>
                  </a:ext>
                </a:extLst>
              </p:cNvPr>
              <p:cNvCxnSpPr>
                <a:cxnSpLocks/>
                <a:stCxn id="14" idx="2"/>
              </p:cNvCxnSpPr>
              <p:nvPr/>
            </p:nvCxnSpPr>
            <p:spPr>
              <a:xfrm>
                <a:off x="1940020" y="5759472"/>
                <a:ext cx="0" cy="210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C883E5-A387-F1A7-7923-2EE61D30CBAA}"/>
                    </a:ext>
                  </a:extLst>
                </p:cNvPr>
                <p:cNvSpPr txBox="1"/>
                <p:nvPr/>
              </p:nvSpPr>
              <p:spPr>
                <a:xfrm rot="16200000">
                  <a:off x="2111601" y="5801124"/>
                  <a:ext cx="123448" cy="273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B6F8767-667D-364A-A140-0B0AB5400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11601" y="5801124"/>
                  <a:ext cx="123448" cy="273928"/>
                </a:xfrm>
                <a:prstGeom prst="rect">
                  <a:avLst/>
                </a:prstGeom>
                <a:blipFill>
                  <a:blip r:embed="rId8"/>
                  <a:stretch>
                    <a:fillRect t="-44444" r="-10000" b="-3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28DA5F0-67BF-EE83-2B92-3844D66424B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964512" y="4690793"/>
            <a:ext cx="503088" cy="0"/>
          </a:xfrm>
          <a:prstGeom prst="straightConnector1">
            <a:avLst/>
          </a:prstGeom>
          <a:solidFill>
            <a:srgbClr val="DEEBF7">
              <a:alpha val="50196"/>
            </a:srgbClr>
          </a:solidFill>
          <a:ln w="19050"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C84F4C6-606D-3B0A-1BAC-435B5E26DF61}"/>
              </a:ext>
            </a:extLst>
          </p:cNvPr>
          <p:cNvSpPr txBox="1"/>
          <p:nvPr/>
        </p:nvSpPr>
        <p:spPr>
          <a:xfrm>
            <a:off x="7467600" y="4430713"/>
            <a:ext cx="3305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잔여블록</a:t>
            </a:r>
            <a:r>
              <a:rPr kumimoji="1" lang="en-US" altLang="ko-Kore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Residual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Block)</a:t>
            </a:r>
            <a:r>
              <a:rPr kumimoji="1" lang="ko-Kore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이용하여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네트워크의 최적화 난이도를 낮춤</a:t>
            </a:r>
            <a:endParaRPr kumimoji="1" lang="ko-Kore-KR" altLang="en-US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AAB859-3D20-6B33-325F-C53C6DDD9546}"/>
              </a:ext>
            </a:extLst>
          </p:cNvPr>
          <p:cNvSpPr txBox="1"/>
          <p:nvPr/>
        </p:nvSpPr>
        <p:spPr>
          <a:xfrm>
            <a:off x="7095969" y="6500224"/>
            <a:ext cx="50960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제안 논문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Deep Residual Learning for Image Recognition</a:t>
            </a:r>
            <a:endParaRPr lang="ko-Kore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942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Gated Linear Unit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정보의 출입을 제어</a:t>
            </a:r>
            <a:br>
              <a:rPr lang="en-US" altLang="ko-KR" sz="2400" b="1" dirty="0"/>
            </a:br>
            <a:r>
              <a:rPr lang="ko-KR" altLang="en-US" sz="2000" dirty="0"/>
              <a:t>중요 정보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sigmoid </a:t>
            </a:r>
            <a:r>
              <a:rPr lang="ko-KR" altLang="en-US" sz="2000" dirty="0"/>
              <a:t>곱에서 살아 남음</a:t>
            </a:r>
            <a:br>
              <a:rPr lang="en-US" altLang="ko-KR" sz="2000" dirty="0"/>
            </a:br>
            <a:r>
              <a:rPr lang="ko-KR" altLang="en-US" sz="2000" dirty="0"/>
              <a:t>아닌 경우</a:t>
            </a:r>
            <a:r>
              <a:rPr lang="en-US" altLang="ko-KR" sz="2000" dirty="0"/>
              <a:t>:</a:t>
            </a:r>
            <a:r>
              <a:rPr lang="ko-KR" altLang="en-US" sz="2000" dirty="0"/>
              <a:t> 사라짐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ko-KR" altLang="en-US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</a:rPr>
              <a:t>중요 요소에 집중 가능</a:t>
            </a:r>
            <a:endParaRPr lang="en-US" altLang="ko-KR" sz="2400" b="1" dirty="0"/>
          </a:p>
          <a:p>
            <a:pPr marL="285750" indent="-285750"/>
            <a:r>
              <a:rPr lang="ko-KR" altLang="en-US" sz="2400" b="1" dirty="0">
                <a:sym typeface="Wingdings" pitchFamily="2" charset="2"/>
              </a:rPr>
              <a:t>더 빠르고 안정적인 학습 가능</a:t>
            </a:r>
            <a:endParaRPr kumimoji="1" lang="ko-KR" altLang="en-US" sz="2400" b="1" dirty="0"/>
          </a:p>
          <a:p>
            <a:pPr>
              <a:lnSpc>
                <a:spcPct val="100000"/>
              </a:lnSpc>
            </a:pP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4" name="표 80">
            <a:extLst>
              <a:ext uri="{FF2B5EF4-FFF2-40B4-BE49-F238E27FC236}">
                <a16:creationId xmlns:a16="http://schemas.microsoft.com/office/drawing/2014/main" id="{C4DDE8C5-EEC0-84BB-230A-0EE88553A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004117"/>
              </p:ext>
            </p:extLst>
          </p:nvPr>
        </p:nvGraphicFramePr>
        <p:xfrm>
          <a:off x="4678580" y="4056538"/>
          <a:ext cx="25598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985">
                  <a:extLst>
                    <a:ext uri="{9D8B030D-6E8A-4147-A177-3AD203B41FA5}">
                      <a16:colId xmlns:a16="http://schemas.microsoft.com/office/drawing/2014/main" val="2823905788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1790172415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211763587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1922795670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3443210500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2518207122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2986983366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215709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81376"/>
                  </a:ext>
                </a:extLst>
              </a:tr>
            </a:tbl>
          </a:graphicData>
        </a:graphic>
      </p:graphicFrame>
      <p:graphicFrame>
        <p:nvGraphicFramePr>
          <p:cNvPr id="5" name="표 78">
            <a:extLst>
              <a:ext uri="{FF2B5EF4-FFF2-40B4-BE49-F238E27FC236}">
                <a16:creationId xmlns:a16="http://schemas.microsoft.com/office/drawing/2014/main" id="{0B916B9D-AF0E-4488-1A75-548A90B7B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767400"/>
              </p:ext>
            </p:extLst>
          </p:nvPr>
        </p:nvGraphicFramePr>
        <p:xfrm>
          <a:off x="5324229" y="5683172"/>
          <a:ext cx="12602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69">
                  <a:extLst>
                    <a:ext uri="{9D8B030D-6E8A-4147-A177-3AD203B41FA5}">
                      <a16:colId xmlns:a16="http://schemas.microsoft.com/office/drawing/2014/main" val="1146958438"/>
                    </a:ext>
                  </a:extLst>
                </a:gridCol>
                <a:gridCol w="315069">
                  <a:extLst>
                    <a:ext uri="{9D8B030D-6E8A-4147-A177-3AD203B41FA5}">
                      <a16:colId xmlns:a16="http://schemas.microsoft.com/office/drawing/2014/main" val="1217312653"/>
                    </a:ext>
                  </a:extLst>
                </a:gridCol>
                <a:gridCol w="315069">
                  <a:extLst>
                    <a:ext uri="{9D8B030D-6E8A-4147-A177-3AD203B41FA5}">
                      <a16:colId xmlns:a16="http://schemas.microsoft.com/office/drawing/2014/main" val="1725519825"/>
                    </a:ext>
                  </a:extLst>
                </a:gridCol>
                <a:gridCol w="315069">
                  <a:extLst>
                    <a:ext uri="{9D8B030D-6E8A-4147-A177-3AD203B41FA5}">
                      <a16:colId xmlns:a16="http://schemas.microsoft.com/office/drawing/2014/main" val="1786943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8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B711CA-4AB8-D014-7DF9-52485C2487F9}"/>
                  </a:ext>
                </a:extLst>
              </p:cNvPr>
              <p:cNvSpPr txBox="1"/>
              <p:nvPr/>
            </p:nvSpPr>
            <p:spPr>
              <a:xfrm>
                <a:off x="5065180" y="3682783"/>
                <a:ext cx="497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B711CA-4AB8-D014-7DF9-52485C248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80" y="3682783"/>
                <a:ext cx="4970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D05E7-1B64-80D8-1343-40B8C0509821}"/>
                  </a:ext>
                </a:extLst>
              </p:cNvPr>
              <p:cNvSpPr txBox="1"/>
              <p:nvPr/>
            </p:nvSpPr>
            <p:spPr>
              <a:xfrm>
                <a:off x="6342989" y="3682783"/>
                <a:ext cx="497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D05E7-1B64-80D8-1343-40B8C0509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2989" y="3682783"/>
                <a:ext cx="4970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F022C514-8B1F-AD6F-B77D-3A08ECE478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21973" y="4615778"/>
            <a:ext cx="865049" cy="488247"/>
          </a:xfrm>
          <a:prstGeom prst="bentConnector3">
            <a:avLst>
              <a:gd name="adj1" fmla="val 99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35F0B-4203-609E-3791-EBE3F3DE3F4F}"/>
                  </a:ext>
                </a:extLst>
              </p:cNvPr>
              <p:cNvSpPr txBox="1"/>
              <p:nvPr/>
            </p:nvSpPr>
            <p:spPr>
              <a:xfrm>
                <a:off x="5729554" y="5088098"/>
                <a:ext cx="4579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F35F0B-4203-609E-3791-EBE3F3DE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554" y="5088098"/>
                <a:ext cx="457931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5860451D-6735-B3E0-1E5F-1FD285E284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9834" y="4420532"/>
            <a:ext cx="1043329" cy="863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ADD5F3-247E-2E7A-8754-492693D00878}"/>
                  </a:ext>
                </a:extLst>
              </p:cNvPr>
              <p:cNvSpPr txBox="1"/>
              <p:nvPr/>
            </p:nvSpPr>
            <p:spPr>
              <a:xfrm>
                <a:off x="5890975" y="4673429"/>
                <a:ext cx="138706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ADD5F3-247E-2E7A-8754-492693D0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975" y="4673429"/>
                <a:ext cx="1387060" cy="338554"/>
              </a:xfrm>
              <a:prstGeom prst="rect">
                <a:avLst/>
              </a:prstGeom>
              <a:blipFill>
                <a:blip r:embed="rId5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109D05C-0152-5CFF-33C9-BAC6ABB7957A}"/>
              </a:ext>
            </a:extLst>
          </p:cNvPr>
          <p:cNvCxnSpPr>
            <a:cxnSpLocks/>
          </p:cNvCxnSpPr>
          <p:nvPr/>
        </p:nvCxnSpPr>
        <p:spPr>
          <a:xfrm>
            <a:off x="5958519" y="5376537"/>
            <a:ext cx="0" cy="307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id="{93C0602C-E97B-EB31-F3C5-4F0BAF491C41}"/>
              </a:ext>
            </a:extLst>
          </p:cNvPr>
          <p:cNvSpPr/>
          <p:nvPr/>
        </p:nvSpPr>
        <p:spPr>
          <a:xfrm>
            <a:off x="616688" y="1945758"/>
            <a:ext cx="106325" cy="531628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885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MLP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 (Linear Multi Layer Perceptron)</a:t>
            </a:r>
          </a:p>
          <a:p>
            <a:pPr marL="285750" indent="-285750"/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신경망의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가장 기본적인 형태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이상의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은닉층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(hidden layer)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/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연결 되어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/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시계열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이미지 신경망보다는 전체적인 데이터 특징 고려</a:t>
            </a:r>
            <a:endParaRPr kumimoji="1" lang="en-US" altLang="ko-KR" sz="2000" b="1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/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/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/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7A1C98-45B1-6006-FC62-2CBF2513E68F}"/>
              </a:ext>
            </a:extLst>
          </p:cNvPr>
          <p:cNvGrpSpPr/>
          <p:nvPr/>
        </p:nvGrpSpPr>
        <p:grpSpPr>
          <a:xfrm>
            <a:off x="6981441" y="1656448"/>
            <a:ext cx="3283021" cy="3545104"/>
            <a:chOff x="114249" y="2956602"/>
            <a:chExt cx="3283021" cy="354510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A85B170-E842-3FE2-25AF-4A8FDE9784FF}"/>
                </a:ext>
              </a:extLst>
            </p:cNvPr>
            <p:cNvGrpSpPr/>
            <p:nvPr/>
          </p:nvGrpSpPr>
          <p:grpSpPr>
            <a:xfrm>
              <a:off x="1081435" y="2998671"/>
              <a:ext cx="2315835" cy="3484573"/>
              <a:chOff x="737077" y="2859524"/>
              <a:chExt cx="2315835" cy="3484573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D17A3A4A-DBEC-91F3-F4F1-DEC9BD4D33BA}"/>
                  </a:ext>
                </a:extLst>
              </p:cNvPr>
              <p:cNvGrpSpPr/>
              <p:nvPr/>
            </p:nvGrpSpPr>
            <p:grpSpPr>
              <a:xfrm>
                <a:off x="832529" y="2977079"/>
                <a:ext cx="2064663" cy="3291250"/>
                <a:chOff x="832529" y="2977079"/>
                <a:chExt cx="2064663" cy="3291250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036A52EE-0E5C-799C-E97E-363A9434F5A3}"/>
                    </a:ext>
                  </a:extLst>
                </p:cNvPr>
                <p:cNvGrpSpPr/>
                <p:nvPr/>
              </p:nvGrpSpPr>
              <p:grpSpPr>
                <a:xfrm>
                  <a:off x="1409870" y="2977079"/>
                  <a:ext cx="909980" cy="318490"/>
                  <a:chOff x="1790340" y="3260105"/>
                  <a:chExt cx="909980" cy="318490"/>
                </a:xfrm>
              </p:grpSpPr>
              <p:sp>
                <p:nvSpPr>
                  <p:cNvPr id="94" name="타원 93">
                    <a:extLst>
                      <a:ext uri="{FF2B5EF4-FFF2-40B4-BE49-F238E27FC236}">
                        <a16:creationId xmlns:a16="http://schemas.microsoft.com/office/drawing/2014/main" id="{19473414-00BF-E44A-4A1A-B37B60BA8A44}"/>
                      </a:ext>
                    </a:extLst>
                  </p:cNvPr>
                  <p:cNvSpPr/>
                  <p:nvPr/>
                </p:nvSpPr>
                <p:spPr>
                  <a:xfrm>
                    <a:off x="1790340" y="3260106"/>
                    <a:ext cx="327057" cy="3184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BF1093B6-14CB-1ACE-B38F-1B6D1D1A3F8E}"/>
                      </a:ext>
                    </a:extLst>
                  </p:cNvPr>
                  <p:cNvSpPr/>
                  <p:nvPr/>
                </p:nvSpPr>
                <p:spPr>
                  <a:xfrm>
                    <a:off x="2373263" y="3260105"/>
                    <a:ext cx="327057" cy="3184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0F0C8357-345A-38F7-ECFE-90C700CB6E95}"/>
                    </a:ext>
                  </a:extLst>
                </p:cNvPr>
                <p:cNvGrpSpPr/>
                <p:nvPr/>
              </p:nvGrpSpPr>
              <p:grpSpPr>
                <a:xfrm>
                  <a:off x="832529" y="3791564"/>
                  <a:ext cx="2064663" cy="1626738"/>
                  <a:chOff x="404387" y="4024109"/>
                  <a:chExt cx="2064663" cy="1626738"/>
                </a:xfrm>
              </p:grpSpPr>
              <p:grpSp>
                <p:nvGrpSpPr>
                  <p:cNvPr id="73" name="그룹 72">
                    <a:extLst>
                      <a:ext uri="{FF2B5EF4-FFF2-40B4-BE49-F238E27FC236}">
                        <a16:creationId xmlns:a16="http://schemas.microsoft.com/office/drawing/2014/main" id="{A837FB6D-C1EA-4E5A-E2C4-0C5B252679C0}"/>
                      </a:ext>
                    </a:extLst>
                  </p:cNvPr>
                  <p:cNvGrpSpPr/>
                  <p:nvPr/>
                </p:nvGrpSpPr>
                <p:grpSpPr>
                  <a:xfrm>
                    <a:off x="404387" y="4024109"/>
                    <a:ext cx="2064663" cy="321116"/>
                    <a:chOff x="442229" y="4024109"/>
                    <a:chExt cx="2064663" cy="321116"/>
                  </a:xfrm>
                </p:grpSpPr>
                <p:grpSp>
                  <p:nvGrpSpPr>
                    <p:cNvPr id="88" name="그룹 87">
                      <a:extLst>
                        <a:ext uri="{FF2B5EF4-FFF2-40B4-BE49-F238E27FC236}">
                          <a16:creationId xmlns:a16="http://schemas.microsoft.com/office/drawing/2014/main" id="{A499C096-FCF5-F738-C9B6-BF45E172EC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219" y="4025246"/>
                      <a:ext cx="1487673" cy="319979"/>
                      <a:chOff x="1019219" y="4025246"/>
                      <a:chExt cx="1487673" cy="319979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grpSp>
                    <p:nvGrpSpPr>
                      <p:cNvPr id="90" name="그룹 89">
                        <a:extLst>
                          <a:ext uri="{FF2B5EF4-FFF2-40B4-BE49-F238E27FC236}">
                            <a16:creationId xmlns:a16="http://schemas.microsoft.com/office/drawing/2014/main" id="{3FB52974-B7AF-AD9B-403F-7677EDC484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219" y="4026735"/>
                        <a:ext cx="909980" cy="318490"/>
                        <a:chOff x="1790340" y="3352362"/>
                        <a:chExt cx="909980" cy="318490"/>
                      </a:xfrm>
                      <a:grpFill/>
                    </p:grpSpPr>
                    <p:sp>
                      <p:nvSpPr>
                        <p:cNvPr id="92" name="타원 91">
                          <a:extLst>
                            <a:ext uri="{FF2B5EF4-FFF2-40B4-BE49-F238E27FC236}">
                              <a16:creationId xmlns:a16="http://schemas.microsoft.com/office/drawing/2014/main" id="{1F69C536-18F3-ECD3-FC9D-C7A8B28923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0340" y="3352363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  <p:sp>
                      <p:nvSpPr>
                        <p:cNvPr id="93" name="타원 92">
                          <a:extLst>
                            <a:ext uri="{FF2B5EF4-FFF2-40B4-BE49-F238E27FC236}">
                              <a16:creationId xmlns:a16="http://schemas.microsoft.com/office/drawing/2014/main" id="{632FB99E-6A77-AD7B-5EDA-89A4EF99DF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3263" y="3352362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</p:grpSp>
                  <p:sp>
                    <p:nvSpPr>
                      <p:cNvPr id="91" name="타원 90">
                        <a:extLst>
                          <a:ext uri="{FF2B5EF4-FFF2-40B4-BE49-F238E27FC236}">
                            <a16:creationId xmlns:a16="http://schemas.microsoft.com/office/drawing/2014/main" id="{E2BC2B37-598E-046B-05CE-B2347BEEFF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9835" y="4025246"/>
                        <a:ext cx="327057" cy="31848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89" name="타원 88">
                      <a:extLst>
                        <a:ext uri="{FF2B5EF4-FFF2-40B4-BE49-F238E27FC236}">
                          <a16:creationId xmlns:a16="http://schemas.microsoft.com/office/drawing/2014/main" id="{71AA21E3-E212-5C6B-E013-B0981A19E4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29" y="4024109"/>
                      <a:ext cx="327057" cy="31848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74" name="그룹 73">
                    <a:extLst>
                      <a:ext uri="{FF2B5EF4-FFF2-40B4-BE49-F238E27FC236}">
                        <a16:creationId xmlns:a16="http://schemas.microsoft.com/office/drawing/2014/main" id="{CAACB323-5242-130F-1318-3BFCE70C6350}"/>
                      </a:ext>
                    </a:extLst>
                  </p:cNvPr>
                  <p:cNvGrpSpPr/>
                  <p:nvPr/>
                </p:nvGrpSpPr>
                <p:grpSpPr>
                  <a:xfrm>
                    <a:off x="404387" y="4672878"/>
                    <a:ext cx="2064663" cy="321116"/>
                    <a:chOff x="442229" y="4024109"/>
                    <a:chExt cx="2064663" cy="321116"/>
                  </a:xfrm>
                </p:grpSpPr>
                <p:grpSp>
                  <p:nvGrpSpPr>
                    <p:cNvPr id="82" name="그룹 81">
                      <a:extLst>
                        <a:ext uri="{FF2B5EF4-FFF2-40B4-BE49-F238E27FC236}">
                          <a16:creationId xmlns:a16="http://schemas.microsoft.com/office/drawing/2014/main" id="{26CFCD8B-4245-8F09-F421-4E8C1489F1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219" y="4025246"/>
                      <a:ext cx="1487673" cy="319979"/>
                      <a:chOff x="1019219" y="4025246"/>
                      <a:chExt cx="1487673" cy="319979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grpSp>
                    <p:nvGrpSpPr>
                      <p:cNvPr id="84" name="그룹 83">
                        <a:extLst>
                          <a:ext uri="{FF2B5EF4-FFF2-40B4-BE49-F238E27FC236}">
                            <a16:creationId xmlns:a16="http://schemas.microsoft.com/office/drawing/2014/main" id="{8A699F9C-851A-5D64-82B0-9A033B7B82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219" y="4026735"/>
                        <a:ext cx="909980" cy="318490"/>
                        <a:chOff x="1790340" y="3352362"/>
                        <a:chExt cx="909980" cy="318490"/>
                      </a:xfrm>
                      <a:grpFill/>
                    </p:grpSpPr>
                    <p:sp>
                      <p:nvSpPr>
                        <p:cNvPr id="86" name="타원 85">
                          <a:extLst>
                            <a:ext uri="{FF2B5EF4-FFF2-40B4-BE49-F238E27FC236}">
                              <a16:creationId xmlns:a16="http://schemas.microsoft.com/office/drawing/2014/main" id="{6D498063-6BC7-F2E6-7A0B-B9BC2334DE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0340" y="3352363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  <p:sp>
                      <p:nvSpPr>
                        <p:cNvPr id="87" name="타원 86">
                          <a:extLst>
                            <a:ext uri="{FF2B5EF4-FFF2-40B4-BE49-F238E27FC236}">
                              <a16:creationId xmlns:a16="http://schemas.microsoft.com/office/drawing/2014/main" id="{9AE5CEEF-8FC3-F50A-E197-DB7883A3EF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3263" y="3352362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</p:grpSp>
                  <p:sp>
                    <p:nvSpPr>
                      <p:cNvPr id="85" name="타원 84">
                        <a:extLst>
                          <a:ext uri="{FF2B5EF4-FFF2-40B4-BE49-F238E27FC236}">
                            <a16:creationId xmlns:a16="http://schemas.microsoft.com/office/drawing/2014/main" id="{494C14C9-F7B8-0092-ED95-72FA348A2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9835" y="4025246"/>
                        <a:ext cx="327057" cy="31848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83" name="타원 82">
                      <a:extLst>
                        <a:ext uri="{FF2B5EF4-FFF2-40B4-BE49-F238E27FC236}">
                          <a16:creationId xmlns:a16="http://schemas.microsoft.com/office/drawing/2014/main" id="{5A8A4B6F-9DFD-4635-4CF8-C41E23D46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29" y="4024109"/>
                      <a:ext cx="327057" cy="31848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C2AB1950-C203-C747-421C-473EB9BC05C6}"/>
                      </a:ext>
                    </a:extLst>
                  </p:cNvPr>
                  <p:cNvGrpSpPr/>
                  <p:nvPr/>
                </p:nvGrpSpPr>
                <p:grpSpPr>
                  <a:xfrm>
                    <a:off x="404387" y="5329731"/>
                    <a:ext cx="2064663" cy="321116"/>
                    <a:chOff x="442229" y="4024109"/>
                    <a:chExt cx="2064663" cy="321116"/>
                  </a:xfrm>
                </p:grpSpPr>
                <p:grpSp>
                  <p:nvGrpSpPr>
                    <p:cNvPr id="76" name="그룹 75">
                      <a:extLst>
                        <a:ext uri="{FF2B5EF4-FFF2-40B4-BE49-F238E27FC236}">
                          <a16:creationId xmlns:a16="http://schemas.microsoft.com/office/drawing/2014/main" id="{0F953AEC-B64E-5464-3C99-907B3DDF4F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219" y="4025246"/>
                      <a:ext cx="1487673" cy="319979"/>
                      <a:chOff x="1019219" y="4025246"/>
                      <a:chExt cx="1487673" cy="319979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grpSp>
                    <p:nvGrpSpPr>
                      <p:cNvPr id="78" name="그룹 77">
                        <a:extLst>
                          <a:ext uri="{FF2B5EF4-FFF2-40B4-BE49-F238E27FC236}">
                            <a16:creationId xmlns:a16="http://schemas.microsoft.com/office/drawing/2014/main" id="{D0363B11-ED5D-B425-6EE2-A9864F5F17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219" y="4026735"/>
                        <a:ext cx="909980" cy="318490"/>
                        <a:chOff x="1790340" y="3352362"/>
                        <a:chExt cx="909980" cy="318490"/>
                      </a:xfrm>
                      <a:grpFill/>
                    </p:grpSpPr>
                    <p:sp>
                      <p:nvSpPr>
                        <p:cNvPr id="80" name="타원 79">
                          <a:extLst>
                            <a:ext uri="{FF2B5EF4-FFF2-40B4-BE49-F238E27FC236}">
                              <a16:creationId xmlns:a16="http://schemas.microsoft.com/office/drawing/2014/main" id="{D4DA15C5-E999-D4D3-7846-A884B808C4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0340" y="3352363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  <p:sp>
                      <p:nvSpPr>
                        <p:cNvPr id="81" name="타원 80">
                          <a:extLst>
                            <a:ext uri="{FF2B5EF4-FFF2-40B4-BE49-F238E27FC236}">
                              <a16:creationId xmlns:a16="http://schemas.microsoft.com/office/drawing/2014/main" id="{B890F827-C2EE-0C38-3756-8E8876C32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3263" y="3352362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</p:grpSp>
                  <p:sp>
                    <p:nvSpPr>
                      <p:cNvPr id="79" name="타원 78">
                        <a:extLst>
                          <a:ext uri="{FF2B5EF4-FFF2-40B4-BE49-F238E27FC236}">
                            <a16:creationId xmlns:a16="http://schemas.microsoft.com/office/drawing/2014/main" id="{32CA0A4A-45D1-956D-9333-20DFFC7FD2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9835" y="4025246"/>
                        <a:ext cx="327057" cy="31848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DE09140-015C-47D5-D17E-E96B22718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29" y="4024109"/>
                      <a:ext cx="327057" cy="31848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E240DC08-85A6-9832-2A83-CA7F7414B741}"/>
                    </a:ext>
                  </a:extLst>
                </p:cNvPr>
                <p:cNvGrpSpPr/>
                <p:nvPr/>
              </p:nvGrpSpPr>
              <p:grpSpPr>
                <a:xfrm>
                  <a:off x="1120251" y="5943867"/>
                  <a:ext cx="1489219" cy="324462"/>
                  <a:chOff x="744363" y="5869562"/>
                  <a:chExt cx="1489219" cy="32446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91BCE8E5-9941-5EF9-4B7B-FE9347CB0339}"/>
                      </a:ext>
                    </a:extLst>
                  </p:cNvPr>
                  <p:cNvGrpSpPr/>
                  <p:nvPr/>
                </p:nvGrpSpPr>
                <p:grpSpPr>
                  <a:xfrm>
                    <a:off x="1323602" y="5875534"/>
                    <a:ext cx="909980" cy="318490"/>
                    <a:chOff x="1790340" y="3352362"/>
                    <a:chExt cx="909980" cy="318490"/>
                  </a:xfrm>
                  <a:grpFill/>
                </p:grpSpPr>
                <p:sp>
                  <p:nvSpPr>
                    <p:cNvPr id="71" name="타원 70">
                      <a:extLst>
                        <a:ext uri="{FF2B5EF4-FFF2-40B4-BE49-F238E27FC236}">
                          <a16:creationId xmlns:a16="http://schemas.microsoft.com/office/drawing/2014/main" id="{0B7006B0-FFAB-441E-A9FA-330B822938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0340" y="3352363"/>
                      <a:ext cx="327057" cy="31848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72" name="타원 71">
                      <a:extLst>
                        <a:ext uri="{FF2B5EF4-FFF2-40B4-BE49-F238E27FC236}">
                          <a16:creationId xmlns:a16="http://schemas.microsoft.com/office/drawing/2014/main" id="{62C8E315-F86E-592C-76BC-2DB8D83B1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73263" y="3352362"/>
                      <a:ext cx="327057" cy="31848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50C66A85-4DCB-93F2-875B-D82780342348}"/>
                      </a:ext>
                    </a:extLst>
                  </p:cNvPr>
                  <p:cNvSpPr/>
                  <p:nvPr/>
                </p:nvSpPr>
                <p:spPr>
                  <a:xfrm>
                    <a:off x="744363" y="5869562"/>
                    <a:ext cx="327057" cy="31848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39E8E19-29E4-8B07-648A-1B774BA9BC7F}"/>
                  </a:ext>
                </a:extLst>
              </p:cNvPr>
              <p:cNvSpPr/>
              <p:nvPr/>
            </p:nvSpPr>
            <p:spPr>
              <a:xfrm>
                <a:off x="737077" y="3568186"/>
                <a:ext cx="2303111" cy="2067249"/>
              </a:xfrm>
              <a:prstGeom prst="rect">
                <a:avLst/>
              </a:prstGeom>
              <a:solidFill>
                <a:srgbClr val="DEEBF7">
                  <a:alpha val="50196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DBDB1E8-B402-1272-E652-9856A9A8A35A}"/>
                  </a:ext>
                </a:extLst>
              </p:cNvPr>
              <p:cNvSpPr/>
              <p:nvPr/>
            </p:nvSpPr>
            <p:spPr>
              <a:xfrm>
                <a:off x="749801" y="2859524"/>
                <a:ext cx="2303111" cy="500639"/>
              </a:xfrm>
              <a:prstGeom prst="rect">
                <a:avLst/>
              </a:prstGeom>
              <a:solidFill>
                <a:schemeClr val="bg1">
                  <a:lumMod val="95000"/>
                  <a:alpha val="50196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6DBD81FA-AF4A-169B-434D-017E4FC717F3}"/>
                  </a:ext>
                </a:extLst>
              </p:cNvPr>
              <p:cNvSpPr/>
              <p:nvPr/>
            </p:nvSpPr>
            <p:spPr>
              <a:xfrm>
                <a:off x="737077" y="5843458"/>
                <a:ext cx="2303111" cy="5006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196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15402C1-3D87-40E6-95CE-4C4D6B1B7643}"/>
                </a:ext>
              </a:extLst>
            </p:cNvPr>
            <p:cNvCxnSpPr>
              <a:cxnSpLocks/>
              <a:stCxn id="94" idx="4"/>
              <a:endCxn id="89" idx="0"/>
            </p:cNvCxnSpPr>
            <p:nvPr/>
          </p:nvCxnSpPr>
          <p:spPr>
            <a:xfrm flipH="1">
              <a:off x="1340416" y="3434716"/>
              <a:ext cx="577341" cy="495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9C93743-33F6-7956-15F5-D00ACDDC1712}"/>
                </a:ext>
              </a:extLst>
            </p:cNvPr>
            <p:cNvCxnSpPr>
              <a:cxnSpLocks/>
              <a:stCxn id="94" idx="4"/>
              <a:endCxn id="92" idx="0"/>
            </p:cNvCxnSpPr>
            <p:nvPr/>
          </p:nvCxnSpPr>
          <p:spPr>
            <a:xfrm flipH="1">
              <a:off x="1917406" y="3434716"/>
              <a:ext cx="351" cy="498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5BF8DBE-62A1-545B-2F55-0845A94E2ED9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>
              <a:off x="1917757" y="3434716"/>
              <a:ext cx="582572" cy="498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C812A30-7318-EB38-843F-CABF18E21B63}"/>
                </a:ext>
              </a:extLst>
            </p:cNvPr>
            <p:cNvCxnSpPr>
              <a:cxnSpLocks/>
              <a:stCxn id="94" idx="4"/>
              <a:endCxn id="91" idx="0"/>
            </p:cNvCxnSpPr>
            <p:nvPr/>
          </p:nvCxnSpPr>
          <p:spPr>
            <a:xfrm>
              <a:off x="1917757" y="3434716"/>
              <a:ext cx="1160265" cy="497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2ABDF50-705C-9388-DF99-57FE8494D0CD}"/>
                </a:ext>
              </a:extLst>
            </p:cNvPr>
            <p:cNvCxnSpPr>
              <a:cxnSpLocks/>
              <a:stCxn id="95" idx="4"/>
              <a:endCxn id="89" idx="0"/>
            </p:cNvCxnSpPr>
            <p:nvPr/>
          </p:nvCxnSpPr>
          <p:spPr>
            <a:xfrm flipH="1">
              <a:off x="1340416" y="3434715"/>
              <a:ext cx="1160264" cy="49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586E362-E98E-EB41-0CEE-88CDB53FB8E5}"/>
                </a:ext>
              </a:extLst>
            </p:cNvPr>
            <p:cNvCxnSpPr>
              <a:cxnSpLocks/>
              <a:stCxn id="95" idx="4"/>
              <a:endCxn id="92" idx="0"/>
            </p:cNvCxnSpPr>
            <p:nvPr/>
          </p:nvCxnSpPr>
          <p:spPr>
            <a:xfrm flipH="1">
              <a:off x="1917406" y="3434715"/>
              <a:ext cx="583274" cy="49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4BAEF68-13A1-86BA-3342-BBBCCC257F0C}"/>
                </a:ext>
              </a:extLst>
            </p:cNvPr>
            <p:cNvCxnSpPr>
              <a:cxnSpLocks/>
              <a:stCxn id="95" idx="4"/>
              <a:endCxn id="93" idx="0"/>
            </p:cNvCxnSpPr>
            <p:nvPr/>
          </p:nvCxnSpPr>
          <p:spPr>
            <a:xfrm flipH="1">
              <a:off x="2500329" y="3434715"/>
              <a:ext cx="351" cy="498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FB50C66-717E-D43B-7756-2DAED0C5CAB1}"/>
                </a:ext>
              </a:extLst>
            </p:cNvPr>
            <p:cNvCxnSpPr>
              <a:cxnSpLocks/>
              <a:stCxn id="95" idx="4"/>
              <a:endCxn id="91" idx="0"/>
            </p:cNvCxnSpPr>
            <p:nvPr/>
          </p:nvCxnSpPr>
          <p:spPr>
            <a:xfrm>
              <a:off x="2500680" y="3434715"/>
              <a:ext cx="577342" cy="497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16631FB-6CCE-FD6D-75BF-0BEB3DF3F4C4}"/>
                </a:ext>
              </a:extLst>
            </p:cNvPr>
            <p:cNvCxnSpPr>
              <a:cxnSpLocks/>
              <a:stCxn id="91" idx="4"/>
              <a:endCxn id="85" idx="0"/>
            </p:cNvCxnSpPr>
            <p:nvPr/>
          </p:nvCxnSpPr>
          <p:spPr>
            <a:xfrm>
              <a:off x="3078022" y="4250337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7AE52D6-47EB-CA0A-43E2-54BBE3AC5BDD}"/>
                </a:ext>
              </a:extLst>
            </p:cNvPr>
            <p:cNvCxnSpPr>
              <a:cxnSpLocks/>
              <a:stCxn id="91" idx="4"/>
              <a:endCxn id="87" idx="0"/>
            </p:cNvCxnSpPr>
            <p:nvPr/>
          </p:nvCxnSpPr>
          <p:spPr>
            <a:xfrm flipH="1">
              <a:off x="2500329" y="4250337"/>
              <a:ext cx="577693" cy="33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46873E9-CE3A-14A3-9E1A-9EBD6D365D39}"/>
                </a:ext>
              </a:extLst>
            </p:cNvPr>
            <p:cNvCxnSpPr>
              <a:cxnSpLocks/>
              <a:stCxn id="91" idx="4"/>
              <a:endCxn id="86" idx="0"/>
            </p:cNvCxnSpPr>
            <p:nvPr/>
          </p:nvCxnSpPr>
          <p:spPr>
            <a:xfrm flipH="1">
              <a:off x="1917406" y="4250337"/>
              <a:ext cx="1160616" cy="331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6249BE1-9D46-8E05-CB6A-892EB62051AE}"/>
                </a:ext>
              </a:extLst>
            </p:cNvPr>
            <p:cNvCxnSpPr>
              <a:cxnSpLocks/>
              <a:stCxn id="91" idx="4"/>
              <a:endCxn id="83" idx="0"/>
            </p:cNvCxnSpPr>
            <p:nvPr/>
          </p:nvCxnSpPr>
          <p:spPr>
            <a:xfrm flipH="1">
              <a:off x="1340416" y="4250337"/>
              <a:ext cx="1737606" cy="329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8D52763-D040-4AEB-1DA1-94F7FDD04D92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1340416" y="4250784"/>
              <a:ext cx="1154378" cy="328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9FE8DAC-3508-ACF9-F455-0821C69CCF1E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 flipH="1">
              <a:off x="1917406" y="4250784"/>
              <a:ext cx="577388" cy="33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C86C856-D71C-EA40-488C-DFB02F3CEC5C}"/>
                </a:ext>
              </a:extLst>
            </p:cNvPr>
            <p:cNvCxnSpPr>
              <a:cxnSpLocks/>
              <a:endCxn id="87" idx="0"/>
            </p:cNvCxnSpPr>
            <p:nvPr/>
          </p:nvCxnSpPr>
          <p:spPr>
            <a:xfrm>
              <a:off x="2494794" y="4250784"/>
              <a:ext cx="5535" cy="33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25C71F9-D2F6-C5C6-E261-5C8EC5325211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2494793" y="4250784"/>
              <a:ext cx="583229" cy="329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F8B6EC6-42B8-DA71-1C26-336777687B2A}"/>
                </a:ext>
              </a:extLst>
            </p:cNvPr>
            <p:cNvCxnSpPr>
              <a:cxnSpLocks/>
              <a:stCxn id="92" idx="4"/>
              <a:endCxn id="83" idx="0"/>
            </p:cNvCxnSpPr>
            <p:nvPr/>
          </p:nvCxnSpPr>
          <p:spPr>
            <a:xfrm flipH="1">
              <a:off x="1340416" y="4251827"/>
              <a:ext cx="576990" cy="32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F4BE422-9E87-E099-BBA9-05C65525785B}"/>
                </a:ext>
              </a:extLst>
            </p:cNvPr>
            <p:cNvCxnSpPr>
              <a:cxnSpLocks/>
              <a:stCxn id="92" idx="4"/>
              <a:endCxn id="86" idx="0"/>
            </p:cNvCxnSpPr>
            <p:nvPr/>
          </p:nvCxnSpPr>
          <p:spPr>
            <a:xfrm>
              <a:off x="1917406" y="4251827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AE5E5BAC-4BBF-B58B-A81F-04D8122A4FEA}"/>
                </a:ext>
              </a:extLst>
            </p:cNvPr>
            <p:cNvCxnSpPr>
              <a:cxnSpLocks/>
              <a:stCxn id="92" idx="4"/>
              <a:endCxn id="87" idx="0"/>
            </p:cNvCxnSpPr>
            <p:nvPr/>
          </p:nvCxnSpPr>
          <p:spPr>
            <a:xfrm>
              <a:off x="1917406" y="4251827"/>
              <a:ext cx="582923" cy="330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014C68A-BCDF-1580-EFED-0753138FA258}"/>
                </a:ext>
              </a:extLst>
            </p:cNvPr>
            <p:cNvCxnSpPr>
              <a:cxnSpLocks/>
              <a:stCxn id="92" idx="4"/>
              <a:endCxn id="85" idx="0"/>
            </p:cNvCxnSpPr>
            <p:nvPr/>
          </p:nvCxnSpPr>
          <p:spPr>
            <a:xfrm>
              <a:off x="1917406" y="4251827"/>
              <a:ext cx="1160616" cy="328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5C3B6AB-471D-299E-E757-F69E456A9A82}"/>
                </a:ext>
              </a:extLst>
            </p:cNvPr>
            <p:cNvCxnSpPr>
              <a:cxnSpLocks/>
              <a:stCxn id="89" idx="4"/>
              <a:endCxn id="83" idx="0"/>
            </p:cNvCxnSpPr>
            <p:nvPr/>
          </p:nvCxnSpPr>
          <p:spPr>
            <a:xfrm>
              <a:off x="1340416" y="4249200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FF89BDC-92D6-9073-94D3-304CABA169D0}"/>
                </a:ext>
              </a:extLst>
            </p:cNvPr>
            <p:cNvCxnSpPr>
              <a:cxnSpLocks/>
              <a:stCxn id="89" idx="4"/>
              <a:endCxn id="86" idx="0"/>
            </p:cNvCxnSpPr>
            <p:nvPr/>
          </p:nvCxnSpPr>
          <p:spPr>
            <a:xfrm>
              <a:off x="1340416" y="4249200"/>
              <a:ext cx="576990" cy="33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67440E61-20A6-44FB-294C-99140477F6B1}"/>
                </a:ext>
              </a:extLst>
            </p:cNvPr>
            <p:cNvCxnSpPr>
              <a:cxnSpLocks/>
              <a:stCxn id="89" idx="4"/>
              <a:endCxn id="87" idx="0"/>
            </p:cNvCxnSpPr>
            <p:nvPr/>
          </p:nvCxnSpPr>
          <p:spPr>
            <a:xfrm>
              <a:off x="1340416" y="4249200"/>
              <a:ext cx="1159913" cy="33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A301AEA2-A99C-8698-7D72-5B2CCB9289DD}"/>
                </a:ext>
              </a:extLst>
            </p:cNvPr>
            <p:cNvCxnSpPr>
              <a:cxnSpLocks/>
              <a:stCxn id="89" idx="4"/>
              <a:endCxn id="85" idx="0"/>
            </p:cNvCxnSpPr>
            <p:nvPr/>
          </p:nvCxnSpPr>
          <p:spPr>
            <a:xfrm>
              <a:off x="1340416" y="4249200"/>
              <a:ext cx="1737606" cy="33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41D8A19-AD88-602D-83A9-3E566A232310}"/>
                </a:ext>
              </a:extLst>
            </p:cNvPr>
            <p:cNvCxnSpPr>
              <a:cxnSpLocks/>
            </p:cNvCxnSpPr>
            <p:nvPr/>
          </p:nvCxnSpPr>
          <p:spPr>
            <a:xfrm>
              <a:off x="3072744" y="4901286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896BB28-8B7B-1C3B-D573-7E28B5F91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051" y="4901286"/>
              <a:ext cx="577693" cy="33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CA74888-B23F-B7D6-D885-30D4A43E5C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2128" y="4901286"/>
              <a:ext cx="1160616" cy="331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E0141ED-D4EE-A454-AA6E-478796C721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138" y="4901286"/>
              <a:ext cx="1737606" cy="329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F79B2E7-0DD9-5EA7-B314-863595313E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138" y="4901733"/>
              <a:ext cx="1154378" cy="328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CD3C481-46B2-BC91-9A2F-E63ABCDE9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2128" y="4901733"/>
              <a:ext cx="577388" cy="33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633DEB8B-31F5-9F82-6DE4-3BF7902DC41D}"/>
                </a:ext>
              </a:extLst>
            </p:cNvPr>
            <p:cNvCxnSpPr>
              <a:cxnSpLocks/>
            </p:cNvCxnSpPr>
            <p:nvPr/>
          </p:nvCxnSpPr>
          <p:spPr>
            <a:xfrm>
              <a:off x="2489516" y="4901733"/>
              <a:ext cx="5535" cy="33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386ABB8-C1FB-9CA2-E680-17A8F73FAED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515" y="4901733"/>
              <a:ext cx="583229" cy="329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67078E9-D654-6D24-EA7B-834D1539C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138" y="4902776"/>
              <a:ext cx="576990" cy="32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F14724D-992D-8452-9048-B504FD53E7F3}"/>
                </a:ext>
              </a:extLst>
            </p:cNvPr>
            <p:cNvCxnSpPr>
              <a:cxnSpLocks/>
            </p:cNvCxnSpPr>
            <p:nvPr/>
          </p:nvCxnSpPr>
          <p:spPr>
            <a:xfrm>
              <a:off x="1912128" y="4902776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8E6978B-38E4-01CA-763D-14471968C5B6}"/>
                </a:ext>
              </a:extLst>
            </p:cNvPr>
            <p:cNvCxnSpPr>
              <a:cxnSpLocks/>
            </p:cNvCxnSpPr>
            <p:nvPr/>
          </p:nvCxnSpPr>
          <p:spPr>
            <a:xfrm>
              <a:off x="1912128" y="4902776"/>
              <a:ext cx="582923" cy="330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ED79881-5BFA-83A6-C9AF-0DBE970BF180}"/>
                </a:ext>
              </a:extLst>
            </p:cNvPr>
            <p:cNvCxnSpPr>
              <a:cxnSpLocks/>
            </p:cNvCxnSpPr>
            <p:nvPr/>
          </p:nvCxnSpPr>
          <p:spPr>
            <a:xfrm>
              <a:off x="1912128" y="4902776"/>
              <a:ext cx="1160616" cy="328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128848E-CEBC-CE4E-6BBB-6D401AFAC343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B5AFCF2-6731-0EAB-89B8-640852C6651A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576990" cy="33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28FA600-B12F-E2FA-926F-EE484D8E5320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1159913" cy="33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3EEB2858-E14B-F1CF-DE22-8D6CDB7708E4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1737606" cy="33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3FF3478-9301-D3D1-6E92-BAD9BEAA722B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flipH="1">
              <a:off x="2790300" y="5547638"/>
              <a:ext cx="283744" cy="54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F4757A0-4AC3-4331-6454-32CA5254702E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 flipH="1">
              <a:off x="2207377" y="5547638"/>
              <a:ext cx="866668" cy="54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4D7635E-6C8B-F31E-EEA9-F770575072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1628138" y="5547638"/>
              <a:ext cx="1445906" cy="53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74B1964-5837-1208-E917-A904EC2992BB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1628138" y="5548085"/>
              <a:ext cx="862678" cy="53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1ADE72B-622B-F82E-403A-08D7778930B5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 flipH="1">
              <a:off x="2207377" y="5548085"/>
              <a:ext cx="283440" cy="54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B9F43AF-F6A0-6D36-5D3F-192B282AFB3A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2490816" y="5548085"/>
              <a:ext cx="299484" cy="54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FCFD9F7-40E5-60E3-5E4D-F84CD513E60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1628138" y="5549128"/>
              <a:ext cx="285290" cy="53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CF5E97B-7489-8733-0522-A4740B47600F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1913428" y="5549128"/>
              <a:ext cx="293949" cy="53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836E6E4C-2CCA-33B6-F1F8-3475CE8036DD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1913428" y="5549128"/>
              <a:ext cx="876872" cy="53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4EF8CEBA-B277-6DCF-3392-7C7821661B9B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1336438" y="5546501"/>
              <a:ext cx="291700" cy="53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2F67CFDD-E72A-85B9-E5B4-8DA2FAFC5F8F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1336438" y="5546501"/>
              <a:ext cx="870939" cy="542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F64B0644-4C9B-4A50-DEF5-859B4332BE7D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>
              <a:off x="1336438" y="5546501"/>
              <a:ext cx="1453862" cy="54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EA22FE-9181-EB17-7633-A1FA8B1BD4E8}"/>
                </a:ext>
              </a:extLst>
            </p:cNvPr>
            <p:cNvSpPr txBox="1"/>
            <p:nvPr/>
          </p:nvSpPr>
          <p:spPr>
            <a:xfrm>
              <a:off x="186722" y="2956602"/>
              <a:ext cx="810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Input</a:t>
              </a:r>
            </a:p>
            <a:p>
              <a:pPr algn="ctr"/>
              <a:r>
                <a:rPr kumimoji="1" lang="en-US" altLang="ko-KR" sz="1600" dirty="0"/>
                <a:t>layer</a:t>
              </a:r>
              <a:endParaRPr kumimoji="1" lang="ko-KR" alt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86BFF18-154A-FF47-2E05-B8F08F6A2100}"/>
                </a:ext>
              </a:extLst>
            </p:cNvPr>
            <p:cNvSpPr txBox="1"/>
            <p:nvPr/>
          </p:nvSpPr>
          <p:spPr>
            <a:xfrm>
              <a:off x="129202" y="4446336"/>
              <a:ext cx="925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Hidden</a:t>
              </a:r>
            </a:p>
            <a:p>
              <a:pPr algn="ctr"/>
              <a:r>
                <a:rPr kumimoji="1" lang="en-US" altLang="ko-KR" sz="1600" dirty="0"/>
                <a:t>layer</a:t>
              </a:r>
              <a:endParaRPr kumimoji="1" lang="ko-KR" altLang="en-US" sz="16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3519EB0-CC68-B78D-621A-B8AECA9D58F4}"/>
                </a:ext>
              </a:extLst>
            </p:cNvPr>
            <p:cNvSpPr txBox="1"/>
            <p:nvPr/>
          </p:nvSpPr>
          <p:spPr>
            <a:xfrm>
              <a:off x="114249" y="5916931"/>
              <a:ext cx="955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Output</a:t>
              </a:r>
            </a:p>
            <a:p>
              <a:pPr algn="ctr"/>
              <a:r>
                <a:rPr kumimoji="1" lang="en-US" altLang="ko-KR" sz="1600" dirty="0"/>
                <a:t>layer</a:t>
              </a:r>
              <a:endParaRPr kumimoji="1" lang="ko-KR" altLang="en-US" sz="1600" dirty="0"/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3D7DB366-88F4-B401-4890-A10D5C97E436}"/>
              </a:ext>
            </a:extLst>
          </p:cNvPr>
          <p:cNvSpPr/>
          <p:nvPr/>
        </p:nvSpPr>
        <p:spPr>
          <a:xfrm>
            <a:off x="499109" y="4062465"/>
            <a:ext cx="5864920" cy="173924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일정한 시간동안 수집된 일련의 순차적으로 정해진 데이터의 집합</a:t>
            </a:r>
            <a:endParaRPr lang="en-US" altLang="ko-KR" sz="1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시계열 데이터 분석을 통해 데이터가 가지고 있는 </a:t>
            </a:r>
            <a:r>
              <a:rPr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규칙을 찾아 미래의 값을 예측하는 것이 목적</a:t>
            </a:r>
            <a:endParaRPr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일일 주식 가격</a:t>
            </a:r>
            <a:r>
              <a:rPr lang="en-US" altLang="ko-KR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연도별 특정 사건의 수치</a:t>
            </a:r>
            <a:endParaRPr lang="en-US" altLang="ko-KR" sz="1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DAEE3DE-77A0-DC71-CD6B-5FB594F4C38B}"/>
              </a:ext>
            </a:extLst>
          </p:cNvPr>
          <p:cNvSpPr txBox="1"/>
          <p:nvPr/>
        </p:nvSpPr>
        <p:spPr>
          <a:xfrm>
            <a:off x="575589" y="3695184"/>
            <a:ext cx="1676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시계열 데이터란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68513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BBCB512-D265-AF9C-52C8-5F3879588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7" y="1761044"/>
            <a:ext cx="5905500" cy="2184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MLP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프레임워크별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 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구조 코드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kumimoji="1"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Pytorch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Tensorflow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CA3F2-F644-4D09-2E40-3F4BA7290AB4}"/>
              </a:ext>
            </a:extLst>
          </p:cNvPr>
          <p:cNvSpPr txBox="1"/>
          <p:nvPr/>
        </p:nvSpPr>
        <p:spPr>
          <a:xfrm>
            <a:off x="5394460" y="1761044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Pytorch</a:t>
            </a:r>
            <a:endParaRPr kumimoji="1" lang="ko-Kore-KR" altLang="en-US" b="1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26BDF3-B33A-64F6-214B-D411380C0A5A}"/>
              </a:ext>
            </a:extLst>
          </p:cNvPr>
          <p:cNvGrpSpPr/>
          <p:nvPr/>
        </p:nvGrpSpPr>
        <p:grpSpPr>
          <a:xfrm>
            <a:off x="6572625" y="1761044"/>
            <a:ext cx="4624388" cy="1524000"/>
            <a:chOff x="3784600" y="2667000"/>
            <a:chExt cx="4624388" cy="1524000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4B7BDA93-888C-98EC-DCB8-839B0D390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4600" y="2667000"/>
              <a:ext cx="4622800" cy="1524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E8BE0E-7CD3-AC1C-CC80-62D2FC209737}"/>
                </a:ext>
              </a:extLst>
            </p:cNvPr>
            <p:cNvSpPr txBox="1"/>
            <p:nvPr/>
          </p:nvSpPr>
          <p:spPr>
            <a:xfrm>
              <a:off x="7071762" y="2676250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 err="1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Tensorflow</a:t>
              </a:r>
              <a:endParaRPr kumimoji="1" lang="ko-Kore-KR" altLang="en-US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985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Convolutional Neural Networks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Convolutional Neural Networks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(CNN)</a:t>
            </a:r>
          </a:p>
          <a:p>
            <a:pPr marL="285750" indent="-285750"/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시계열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(1d), 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</a:t>
            </a:r>
            <a:r>
              <a:rPr kumimoji="1" lang="en-US" altLang="ko-KR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(2d)</a:t>
            </a:r>
            <a:r>
              <a:rPr kumimoji="1" lang="ko-KR" altLang="en-US" sz="2000" b="1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효과적</a:t>
            </a:r>
            <a:r>
              <a:rPr kumimoji="1" lang="ko-KR" altLang="en-US" sz="20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 신경망</a:t>
            </a:r>
            <a:endParaRPr kumimoji="1" lang="en-US" altLang="ko-KR" sz="2000" dirty="0">
              <a:solidFill>
                <a:srgbClr val="FF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 + </a:t>
            </a:r>
            <a:r>
              <a:rPr kumimoji="1" lang="en-US" altLang="ko-KR" sz="2000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Pool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&amp; </a:t>
            </a:r>
            <a:r>
              <a:rPr kumimoji="1" lang="en-US" altLang="ko-KR" sz="2000" dirty="0">
                <a:solidFill>
                  <a:schemeClr val="accent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Kernel(</a:t>
            </a:r>
            <a:r>
              <a:rPr kumimoji="1" lang="ko-KR" altLang="en-US" sz="2000" dirty="0">
                <a:solidFill>
                  <a:schemeClr val="accent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 행렬</a:t>
            </a:r>
            <a:r>
              <a:rPr kumimoji="1" lang="en-US" altLang="ko-KR" sz="2000" dirty="0">
                <a:solidFill>
                  <a:schemeClr val="accent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입력 데이터의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컨볼루션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지역적 특징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</a:t>
            </a:r>
          </a:p>
          <a:p>
            <a:pPr marL="285750" indent="-285750"/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(Feature Map)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크기는 줄어들며 특징 추출 및 강화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2000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Channel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늘려 손실된 정보 보완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D6C2AD-F544-F065-06B7-A7CF8BE9BB2B}"/>
              </a:ext>
            </a:extLst>
          </p:cNvPr>
          <p:cNvGrpSpPr/>
          <p:nvPr/>
        </p:nvGrpSpPr>
        <p:grpSpPr>
          <a:xfrm>
            <a:off x="7523163" y="2633986"/>
            <a:ext cx="3457364" cy="4016267"/>
            <a:chOff x="4493188" y="2746286"/>
            <a:chExt cx="3457364" cy="40162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E33944-F816-32E5-5901-B31FD68E38F4}"/>
                </a:ext>
              </a:extLst>
            </p:cNvPr>
            <p:cNvSpPr txBox="1"/>
            <p:nvPr/>
          </p:nvSpPr>
          <p:spPr>
            <a:xfrm rot="3503046">
              <a:off x="7124108" y="3264953"/>
              <a:ext cx="1345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2E75B6"/>
                  </a:solidFill>
                </a:rPr>
                <a:t>Channel</a:t>
              </a:r>
              <a:endParaRPr kumimoji="1" lang="ko-KR" altLang="en-US" sz="1400" b="1" dirty="0">
                <a:solidFill>
                  <a:srgbClr val="2E75B6"/>
                </a:solidFill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D810F1A-8D70-7A62-54DE-91456507E02D}"/>
                </a:ext>
              </a:extLst>
            </p:cNvPr>
            <p:cNvGrpSpPr/>
            <p:nvPr/>
          </p:nvGrpSpPr>
          <p:grpSpPr>
            <a:xfrm>
              <a:off x="6410365" y="3442584"/>
              <a:ext cx="1224134" cy="1151160"/>
              <a:chOff x="-1290394" y="4045532"/>
              <a:chExt cx="1857825" cy="177579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B8DE728-B1B5-4C63-F090-7B1D07C0275E}"/>
                  </a:ext>
                </a:extLst>
              </p:cNvPr>
              <p:cNvSpPr/>
              <p:nvPr/>
            </p:nvSpPr>
            <p:spPr>
              <a:xfrm>
                <a:off x="-1290394" y="4045532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CB46DCA3-A47A-2F15-4826-49A3A0071840}"/>
                  </a:ext>
                </a:extLst>
              </p:cNvPr>
              <p:cNvSpPr/>
              <p:nvPr/>
            </p:nvSpPr>
            <p:spPr>
              <a:xfrm>
                <a:off x="-1146882" y="4197931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FD811F5-F325-B478-5697-8848BD444AF4}"/>
                  </a:ext>
                </a:extLst>
              </p:cNvPr>
              <p:cNvSpPr/>
              <p:nvPr/>
            </p:nvSpPr>
            <p:spPr>
              <a:xfrm>
                <a:off x="-1003370" y="4350330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Conv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34F3C64-99DA-1AD5-CFA6-182DCE366B99}"/>
                </a:ext>
              </a:extLst>
            </p:cNvPr>
            <p:cNvSpPr/>
            <p:nvPr/>
          </p:nvSpPr>
          <p:spPr>
            <a:xfrm>
              <a:off x="4493188" y="3541377"/>
              <a:ext cx="1035012" cy="953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Input data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B33FF48-4C8D-EE41-EA16-BE57804D9AA0}"/>
                </a:ext>
              </a:extLst>
            </p:cNvPr>
            <p:cNvGrpSpPr/>
            <p:nvPr/>
          </p:nvGrpSpPr>
          <p:grpSpPr>
            <a:xfrm>
              <a:off x="4610100" y="4906357"/>
              <a:ext cx="801189" cy="705648"/>
              <a:chOff x="-1290394" y="4045532"/>
              <a:chExt cx="1857825" cy="177579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582067BF-34C9-DAC4-C529-A3A97AE109E0}"/>
                  </a:ext>
                </a:extLst>
              </p:cNvPr>
              <p:cNvSpPr/>
              <p:nvPr/>
            </p:nvSpPr>
            <p:spPr>
              <a:xfrm>
                <a:off x="-1290394" y="4045532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9F3BA73B-D89B-1418-4EFD-B56FE35042EA}"/>
                  </a:ext>
                </a:extLst>
              </p:cNvPr>
              <p:cNvSpPr/>
              <p:nvPr/>
            </p:nvSpPr>
            <p:spPr>
              <a:xfrm>
                <a:off x="-1146882" y="4197931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63D08F0-BFBA-6378-93B6-8887031E5AD6}"/>
                  </a:ext>
                </a:extLst>
              </p:cNvPr>
              <p:cNvSpPr/>
              <p:nvPr/>
            </p:nvSpPr>
            <p:spPr>
              <a:xfrm>
                <a:off x="-1003370" y="4350330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Pool</a:t>
                </a:r>
                <a:endParaRPr kumimoji="1" lang="ko-KR" altLang="en-US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07222D8-78F0-1AC4-831E-1601F8B5A353}"/>
                </a:ext>
              </a:extLst>
            </p:cNvPr>
            <p:cNvGrpSpPr/>
            <p:nvPr/>
          </p:nvGrpSpPr>
          <p:grpSpPr>
            <a:xfrm>
              <a:off x="6529042" y="4808623"/>
              <a:ext cx="986781" cy="901117"/>
              <a:chOff x="2175528" y="5952695"/>
              <a:chExt cx="986781" cy="901117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3DAA99B-E2E4-6D1B-DDD0-2F71DDC8F464}"/>
                  </a:ext>
                </a:extLst>
              </p:cNvPr>
              <p:cNvGrpSpPr/>
              <p:nvPr/>
            </p:nvGrpSpPr>
            <p:grpSpPr>
              <a:xfrm>
                <a:off x="2175528" y="5952695"/>
                <a:ext cx="801189" cy="705648"/>
                <a:chOff x="-1290394" y="4045532"/>
                <a:chExt cx="1857825" cy="1775790"/>
              </a:xfrm>
              <a:grpFill/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D068F38B-C248-C992-49E9-7AF35B2F3F2C}"/>
                    </a:ext>
                  </a:extLst>
                </p:cNvPr>
                <p:cNvSpPr/>
                <p:nvPr/>
              </p:nvSpPr>
              <p:spPr>
                <a:xfrm>
                  <a:off x="-1290394" y="4045532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597FE88E-CEAD-6A98-F4EE-B1DCF7AEA322}"/>
                    </a:ext>
                  </a:extLst>
                </p:cNvPr>
                <p:cNvSpPr/>
                <p:nvPr/>
              </p:nvSpPr>
              <p:spPr>
                <a:xfrm>
                  <a:off x="-1146882" y="4197931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63143E88-83B6-B25F-13F0-DC63CFD0423C}"/>
                    </a:ext>
                  </a:extLst>
                </p:cNvPr>
                <p:cNvSpPr/>
                <p:nvPr/>
              </p:nvSpPr>
              <p:spPr>
                <a:xfrm>
                  <a:off x="-1003370" y="4350330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0F5C42E-4F1B-6031-0807-D2550B6329C7}"/>
                  </a:ext>
                </a:extLst>
              </p:cNvPr>
              <p:cNvGrpSpPr/>
              <p:nvPr/>
            </p:nvGrpSpPr>
            <p:grpSpPr>
              <a:xfrm>
                <a:off x="2361120" y="6148164"/>
                <a:ext cx="801189" cy="705648"/>
                <a:chOff x="-1290394" y="4045532"/>
                <a:chExt cx="1857825" cy="1775790"/>
              </a:xfrm>
              <a:grpFill/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3A6F9FEB-4CCE-0AAC-25A8-E3513B74DDC1}"/>
                    </a:ext>
                  </a:extLst>
                </p:cNvPr>
                <p:cNvSpPr/>
                <p:nvPr/>
              </p:nvSpPr>
              <p:spPr>
                <a:xfrm>
                  <a:off x="-1290394" y="4045532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6D7FF7CE-9F84-9D70-66D8-67DA21A39B3C}"/>
                    </a:ext>
                  </a:extLst>
                </p:cNvPr>
                <p:cNvSpPr/>
                <p:nvPr/>
              </p:nvSpPr>
              <p:spPr>
                <a:xfrm>
                  <a:off x="-1146882" y="4197931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0EF1D7C-234D-4A87-4FB3-AC195407123F}"/>
                    </a:ext>
                  </a:extLst>
                </p:cNvPr>
                <p:cNvSpPr/>
                <p:nvPr/>
              </p:nvSpPr>
              <p:spPr>
                <a:xfrm>
                  <a:off x="-1003370" y="4350330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Conv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EE0E70F-6B79-38F4-40B8-7F3FD96DC7F5}"/>
                </a:ext>
              </a:extLst>
            </p:cNvPr>
            <p:cNvGrpSpPr/>
            <p:nvPr/>
          </p:nvGrpSpPr>
          <p:grpSpPr>
            <a:xfrm>
              <a:off x="4640060" y="5961693"/>
              <a:ext cx="741269" cy="706586"/>
              <a:chOff x="2175528" y="5952695"/>
              <a:chExt cx="986781" cy="901117"/>
            </a:xfrm>
            <a:solidFill>
              <a:schemeClr val="accent6">
                <a:lumMod val="20000"/>
                <a:lumOff val="80000"/>
              </a:schemeClr>
            </a:solidFill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D569B3F-C87C-B70F-D9D0-B69EE683CC76}"/>
                  </a:ext>
                </a:extLst>
              </p:cNvPr>
              <p:cNvGrpSpPr/>
              <p:nvPr/>
            </p:nvGrpSpPr>
            <p:grpSpPr>
              <a:xfrm>
                <a:off x="2175528" y="5952695"/>
                <a:ext cx="801189" cy="705648"/>
                <a:chOff x="-1290394" y="4045532"/>
                <a:chExt cx="1857825" cy="1775790"/>
              </a:xfrm>
              <a:grpFill/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E0497F4-F926-839F-DF9A-8FFBBA4BB922}"/>
                    </a:ext>
                  </a:extLst>
                </p:cNvPr>
                <p:cNvSpPr/>
                <p:nvPr/>
              </p:nvSpPr>
              <p:spPr>
                <a:xfrm>
                  <a:off x="-1290394" y="4045532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5EB3A844-BEC9-E0A4-E544-3B3747635051}"/>
                    </a:ext>
                  </a:extLst>
                </p:cNvPr>
                <p:cNvSpPr/>
                <p:nvPr/>
              </p:nvSpPr>
              <p:spPr>
                <a:xfrm>
                  <a:off x="-1146882" y="4197931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8533504-9D1C-3E58-6856-236F63934658}"/>
                    </a:ext>
                  </a:extLst>
                </p:cNvPr>
                <p:cNvSpPr/>
                <p:nvPr/>
              </p:nvSpPr>
              <p:spPr>
                <a:xfrm>
                  <a:off x="-1003370" y="4350330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EDA4C7-4332-B302-E589-2D48B1B24B27}"/>
                  </a:ext>
                </a:extLst>
              </p:cNvPr>
              <p:cNvGrpSpPr/>
              <p:nvPr/>
            </p:nvGrpSpPr>
            <p:grpSpPr>
              <a:xfrm>
                <a:off x="2361120" y="6148164"/>
                <a:ext cx="801189" cy="705648"/>
                <a:chOff x="-1290394" y="4045532"/>
                <a:chExt cx="1857825" cy="1775790"/>
              </a:xfrm>
              <a:grpFill/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21AEC6C-41C3-3548-5AF7-4E1B217147AC}"/>
                    </a:ext>
                  </a:extLst>
                </p:cNvPr>
                <p:cNvSpPr/>
                <p:nvPr/>
              </p:nvSpPr>
              <p:spPr>
                <a:xfrm>
                  <a:off x="-1290394" y="4045532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B978086F-CAA4-BC46-EE3E-307635086CE8}"/>
                    </a:ext>
                  </a:extLst>
                </p:cNvPr>
                <p:cNvSpPr/>
                <p:nvPr/>
              </p:nvSpPr>
              <p:spPr>
                <a:xfrm>
                  <a:off x="-1146882" y="4197931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5E1B5C49-8CB9-CC8A-0C55-E6B369576D4D}"/>
                    </a:ext>
                  </a:extLst>
                </p:cNvPr>
                <p:cNvSpPr/>
                <p:nvPr/>
              </p:nvSpPr>
              <p:spPr>
                <a:xfrm>
                  <a:off x="-1003370" y="4350330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</a:rPr>
                    <a:t>Pool</a:t>
                  </a:r>
                  <a:endParaRPr kumimoji="1" lang="ko-KR" altLang="en-US" dirty="0"/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D19950E-33D3-0DB6-8E5C-DF001DAA43E1}"/>
                </a:ext>
              </a:extLst>
            </p:cNvPr>
            <p:cNvGrpSpPr/>
            <p:nvPr/>
          </p:nvGrpSpPr>
          <p:grpSpPr>
            <a:xfrm>
              <a:off x="6559644" y="5867420"/>
              <a:ext cx="925577" cy="895133"/>
              <a:chOff x="7327174" y="5159546"/>
              <a:chExt cx="925577" cy="89513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985BD5C0-A910-E18A-C52F-5FAFFBABCB95}"/>
                  </a:ext>
                </a:extLst>
              </p:cNvPr>
              <p:cNvGrpSpPr/>
              <p:nvPr/>
            </p:nvGrpSpPr>
            <p:grpSpPr>
              <a:xfrm>
                <a:off x="7327174" y="5159546"/>
                <a:ext cx="741269" cy="706586"/>
                <a:chOff x="2175528" y="5952695"/>
                <a:chExt cx="986781" cy="901117"/>
              </a:xfrm>
              <a:solidFill>
                <a:schemeClr val="bg1">
                  <a:lumMod val="95000"/>
                </a:schemeClr>
              </a:solidFill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C41CAC63-B341-509A-1E69-1A4340FBE68C}"/>
                    </a:ext>
                  </a:extLst>
                </p:cNvPr>
                <p:cNvGrpSpPr/>
                <p:nvPr/>
              </p:nvGrpSpPr>
              <p:grpSpPr>
                <a:xfrm>
                  <a:off x="2175528" y="5952695"/>
                  <a:ext cx="801189" cy="705648"/>
                  <a:chOff x="-1290394" y="4045532"/>
                  <a:chExt cx="1857825" cy="1775790"/>
                </a:xfrm>
                <a:grpFill/>
              </p:grpSpPr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9E7CBE7E-8234-7829-2A23-15E11292BBCD}"/>
                      </a:ext>
                    </a:extLst>
                  </p:cNvPr>
                  <p:cNvSpPr/>
                  <p:nvPr/>
                </p:nvSpPr>
                <p:spPr>
                  <a:xfrm>
                    <a:off x="-1290394" y="4045532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D971A420-F340-687E-04DC-F3A61CBD0D2F}"/>
                      </a:ext>
                    </a:extLst>
                  </p:cNvPr>
                  <p:cNvSpPr/>
                  <p:nvPr/>
                </p:nvSpPr>
                <p:spPr>
                  <a:xfrm>
                    <a:off x="-1146882" y="4197931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8B6A8CFA-F52A-CFA5-B75B-8A807AF648E7}"/>
                      </a:ext>
                    </a:extLst>
                  </p:cNvPr>
                  <p:cNvSpPr/>
                  <p:nvPr/>
                </p:nvSpPr>
                <p:spPr>
                  <a:xfrm>
                    <a:off x="-1003370" y="4350330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5D305283-3CBD-0848-1409-5AB7D362D4A9}"/>
                    </a:ext>
                  </a:extLst>
                </p:cNvPr>
                <p:cNvGrpSpPr/>
                <p:nvPr/>
              </p:nvGrpSpPr>
              <p:grpSpPr>
                <a:xfrm>
                  <a:off x="2361120" y="6148164"/>
                  <a:ext cx="801189" cy="705648"/>
                  <a:chOff x="-1290394" y="4045532"/>
                  <a:chExt cx="1857825" cy="1775790"/>
                </a:xfrm>
                <a:grpFill/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84B6B9D-5967-7638-6B55-76843D862D19}"/>
                      </a:ext>
                    </a:extLst>
                  </p:cNvPr>
                  <p:cNvSpPr/>
                  <p:nvPr/>
                </p:nvSpPr>
                <p:spPr>
                  <a:xfrm>
                    <a:off x="-1290394" y="4045532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CDA05BAC-5885-44B1-758E-E552B7D3E869}"/>
                      </a:ext>
                    </a:extLst>
                  </p:cNvPr>
                  <p:cNvSpPr/>
                  <p:nvPr/>
                </p:nvSpPr>
                <p:spPr>
                  <a:xfrm>
                    <a:off x="-1146882" y="4197931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955E78AB-2659-8732-DB61-DE555B468458}"/>
                      </a:ext>
                    </a:extLst>
                  </p:cNvPr>
                  <p:cNvSpPr/>
                  <p:nvPr/>
                </p:nvSpPr>
                <p:spPr>
                  <a:xfrm>
                    <a:off x="-1003370" y="4350330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2BA93A16-EFC7-6446-80CB-FCA17A709CB0}"/>
                  </a:ext>
                </a:extLst>
              </p:cNvPr>
              <p:cNvSpPr/>
              <p:nvPr/>
            </p:nvSpPr>
            <p:spPr>
              <a:xfrm>
                <a:off x="7604733" y="5457184"/>
                <a:ext cx="508869" cy="4583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B0F5287-5674-F554-BBA7-44C06E563BE6}"/>
                  </a:ext>
                </a:extLst>
              </p:cNvPr>
              <p:cNvSpPr/>
              <p:nvPr/>
            </p:nvSpPr>
            <p:spPr>
              <a:xfrm>
                <a:off x="7651116" y="5503568"/>
                <a:ext cx="508869" cy="4583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D629B95-62C7-F0E3-4B77-2C30B78C9E53}"/>
                  </a:ext>
                </a:extLst>
              </p:cNvPr>
              <p:cNvSpPr/>
              <p:nvPr/>
            </p:nvSpPr>
            <p:spPr>
              <a:xfrm>
                <a:off x="7697499" y="5549952"/>
                <a:ext cx="508869" cy="4583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B4F5D5C-BFF2-3236-F5CD-63BCCF149D45}"/>
                  </a:ext>
                </a:extLst>
              </p:cNvPr>
              <p:cNvSpPr/>
              <p:nvPr/>
            </p:nvSpPr>
            <p:spPr>
              <a:xfrm>
                <a:off x="7743882" y="5596336"/>
                <a:ext cx="508869" cy="4583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out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37245AF-B9EF-8BAD-DF17-00D5537115FF}"/>
                </a:ext>
              </a:extLst>
            </p:cNvPr>
            <p:cNvCxnSpPr>
              <a:stCxn id="7" idx="3"/>
              <a:endCxn id="55" idx="1"/>
            </p:cNvCxnSpPr>
            <p:nvPr/>
          </p:nvCxnSpPr>
          <p:spPr>
            <a:xfrm>
              <a:off x="5528200" y="4018164"/>
              <a:ext cx="976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5E9B333-FBEA-2FE2-1E07-0268495E5F26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5411289" y="5319740"/>
              <a:ext cx="1241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01D7ED-DFA6-7FFB-448D-9492F85B049B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5381329" y="6439108"/>
              <a:ext cx="136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꺾인 연결선[E] 14">
              <a:extLst>
                <a:ext uri="{FF2B5EF4-FFF2-40B4-BE49-F238E27FC236}">
                  <a16:creationId xmlns:a16="http://schemas.microsoft.com/office/drawing/2014/main" id="{CA2E35D3-D666-D1C4-4B62-9F81F33BD04C}"/>
                </a:ext>
              </a:extLst>
            </p:cNvPr>
            <p:cNvCxnSpPr>
              <a:stCxn id="56" idx="2"/>
              <a:endCxn id="51" idx="0"/>
            </p:cNvCxnSpPr>
            <p:nvPr/>
          </p:nvCxnSpPr>
          <p:spPr>
            <a:xfrm rot="5400000">
              <a:off x="5876593" y="3665956"/>
              <a:ext cx="312613" cy="2168188"/>
            </a:xfrm>
            <a:prstGeom prst="bentConnector3">
              <a:avLst>
                <a:gd name="adj1" fmla="val 384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꺾인 연결선[E] 15">
              <a:extLst>
                <a:ext uri="{FF2B5EF4-FFF2-40B4-BE49-F238E27FC236}">
                  <a16:creationId xmlns:a16="http://schemas.microsoft.com/office/drawing/2014/main" id="{88FFFDCD-5A8C-55AC-6F7E-9FB854779EE2}"/>
                </a:ext>
              </a:extLst>
            </p:cNvPr>
            <p:cNvCxnSpPr>
              <a:cxnSpLocks/>
              <a:stCxn id="47" idx="2"/>
              <a:endCxn id="42" idx="0"/>
            </p:cNvCxnSpPr>
            <p:nvPr/>
          </p:nvCxnSpPr>
          <p:spPr>
            <a:xfrm rot="5400000">
              <a:off x="5908836" y="4788382"/>
              <a:ext cx="346924" cy="2189640"/>
            </a:xfrm>
            <a:prstGeom prst="bentConnector3">
              <a:avLst>
                <a:gd name="adj1" fmla="val 222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5C0C13-D0B1-89C3-13AD-090A03ABFD98}"/>
                </a:ext>
              </a:extLst>
            </p:cNvPr>
            <p:cNvSpPr/>
            <p:nvPr/>
          </p:nvSpPr>
          <p:spPr>
            <a:xfrm>
              <a:off x="6766419" y="3801479"/>
              <a:ext cx="368711" cy="370755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83E15-188B-7358-7D0E-15F605B189BA}"/>
                </a:ext>
              </a:extLst>
            </p:cNvPr>
            <p:cNvSpPr txBox="1"/>
            <p:nvPr/>
          </p:nvSpPr>
          <p:spPr>
            <a:xfrm>
              <a:off x="6278218" y="2980641"/>
              <a:ext cx="1345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accent4"/>
                  </a:solidFill>
                </a:rPr>
                <a:t>Kernel(filter)</a:t>
              </a:r>
              <a:endParaRPr kumimoji="1" lang="ko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20DCB16-7169-4B49-C1DE-3CB9BAEDB9D6}"/>
                </a:ext>
              </a:extLst>
            </p:cNvPr>
            <p:cNvCxnSpPr>
              <a:cxnSpLocks/>
              <a:stCxn id="17" idx="0"/>
              <a:endCxn id="18" idx="2"/>
            </p:cNvCxnSpPr>
            <p:nvPr/>
          </p:nvCxnSpPr>
          <p:spPr>
            <a:xfrm flipH="1" flipV="1">
              <a:off x="6950774" y="3288418"/>
              <a:ext cx="1" cy="51306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5C4E64E-77E1-C18F-8F4B-903C8ED0E392}"/>
                </a:ext>
              </a:extLst>
            </p:cNvPr>
            <p:cNvSpPr/>
            <p:nvPr/>
          </p:nvSpPr>
          <p:spPr>
            <a:xfrm>
              <a:off x="6928002" y="5217507"/>
              <a:ext cx="249117" cy="233948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왼쪽 중괄호[L] 20">
              <a:extLst>
                <a:ext uri="{FF2B5EF4-FFF2-40B4-BE49-F238E27FC236}">
                  <a16:creationId xmlns:a16="http://schemas.microsoft.com/office/drawing/2014/main" id="{824EB0DA-A4B4-DB9C-3430-3536500D1E0E}"/>
                </a:ext>
              </a:extLst>
            </p:cNvPr>
            <p:cNvSpPr/>
            <p:nvPr/>
          </p:nvSpPr>
          <p:spPr>
            <a:xfrm rot="19727050" flipH="1">
              <a:off x="7541884" y="3311675"/>
              <a:ext cx="161732" cy="384587"/>
            </a:xfrm>
            <a:prstGeom prst="leftBrac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CCB51217-AE75-7742-EF35-101E33033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49" y="3409679"/>
            <a:ext cx="6961915" cy="2921518"/>
          </a:xfrm>
          <a:prstGeom prst="rect">
            <a:avLst/>
          </a:prstGeom>
        </p:spPr>
      </p:pic>
      <p:sp>
        <p:nvSpPr>
          <p:cNvPr id="61" name="액자 60">
            <a:extLst>
              <a:ext uri="{FF2B5EF4-FFF2-40B4-BE49-F238E27FC236}">
                <a16:creationId xmlns:a16="http://schemas.microsoft.com/office/drawing/2014/main" id="{F2E6D5FB-CF4D-2BEF-5334-67CE430EAE41}"/>
              </a:ext>
            </a:extLst>
          </p:cNvPr>
          <p:cNvSpPr/>
          <p:nvPr/>
        </p:nvSpPr>
        <p:spPr>
          <a:xfrm>
            <a:off x="2696307" y="5304300"/>
            <a:ext cx="691661" cy="249500"/>
          </a:xfrm>
          <a:prstGeom prst="frame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7" name="액자 56">
            <a:extLst>
              <a:ext uri="{FF2B5EF4-FFF2-40B4-BE49-F238E27FC236}">
                <a16:creationId xmlns:a16="http://schemas.microsoft.com/office/drawing/2014/main" id="{6391DE28-2DD4-BD44-5DBA-FF74322E39F6}"/>
              </a:ext>
            </a:extLst>
          </p:cNvPr>
          <p:cNvSpPr/>
          <p:nvPr/>
        </p:nvSpPr>
        <p:spPr>
          <a:xfrm>
            <a:off x="3449781" y="5304300"/>
            <a:ext cx="1439719" cy="249500"/>
          </a:xfrm>
          <a:prstGeom prst="fram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8" name="액자 57">
            <a:extLst>
              <a:ext uri="{FF2B5EF4-FFF2-40B4-BE49-F238E27FC236}">
                <a16:creationId xmlns:a16="http://schemas.microsoft.com/office/drawing/2014/main" id="{3278EE3A-3922-6E74-3DEF-7A032ED5F698}"/>
              </a:ext>
            </a:extLst>
          </p:cNvPr>
          <p:cNvSpPr/>
          <p:nvPr/>
        </p:nvSpPr>
        <p:spPr>
          <a:xfrm>
            <a:off x="1665229" y="6030933"/>
            <a:ext cx="4041090" cy="249500"/>
          </a:xfrm>
          <a:prstGeom prst="fram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7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 함수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(Activation function)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신호의 총합을 출력 신호로 변환하는 함수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신호의 총합이 </a:t>
            </a:r>
            <a:r>
              <a:rPr kumimoji="1" lang="ko-KR" altLang="en-US" sz="2000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활성화를 일으키는지 결정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 역할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다음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값을 전달할 때 사용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 함수가 아닌 </a:t>
            </a:r>
            <a:r>
              <a:rPr kumimoji="1" lang="ko-KR" altLang="en-US" sz="2000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비선형 함수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사용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 함수를 사용하면 층을 깊게 쌓는 의미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X)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 함수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출력이 입력의 상수배만큼 변하는 함수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비선형 함수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’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아닌 함수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직선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개로는 그릴 수 없는 함수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주로 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ReLu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79D5BE0-11A6-84E5-C977-601BDB7A0369}"/>
              </a:ext>
            </a:extLst>
          </p:cNvPr>
          <p:cNvGrpSpPr/>
          <p:nvPr/>
        </p:nvGrpSpPr>
        <p:grpSpPr>
          <a:xfrm>
            <a:off x="2995351" y="2662651"/>
            <a:ext cx="5983719" cy="2379368"/>
            <a:chOff x="2995351" y="2651893"/>
            <a:chExt cx="5983719" cy="2379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FA196F-C181-27C1-1D3C-FDBE03BA88D5}"/>
                    </a:ext>
                  </a:extLst>
                </p:cNvPr>
                <p:cNvSpPr txBox="1"/>
                <p:nvPr/>
              </p:nvSpPr>
              <p:spPr>
                <a:xfrm>
                  <a:off x="2995351" y="4015598"/>
                  <a:ext cx="5983719" cy="10156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2E75B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000" b="0" i="1" smtClean="0">
                          <a:latin typeface="Cambria Math" panose="02040503050406030204" pitchFamily="18" charset="0"/>
                        </a:rPr>
                        <m:t>𝑐𝑥</m:t>
                      </m:r>
                    </m:oMath>
                  </a14:m>
                  <a:r>
                    <a:rPr kumimoji="1" lang="ko-KR" altLang="en-US" sz="2000" b="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 </a:t>
                  </a:r>
                  <a:r>
                    <a:rPr kumimoji="1" lang="en-US" altLang="ko-KR" sz="2000" b="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</a:t>
                  </a:r>
                  <a:r>
                    <a:rPr kumimoji="1" lang="ko-KR" altLang="en-US" sz="2000" b="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 선형 함수</a:t>
                  </a:r>
                  <a:endParaRPr kumimoji="1" lang="en-US" altLang="ko-Kore-KR" sz="2000" b="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14:m>
                    <m:oMath xmlns:m="http://schemas.openxmlformats.org/officeDocument/2006/math"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ore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kumimoji="1" lang="ko-KR" altLang="en-US" sz="200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rPr>
                    <a:t> </a:t>
                  </a:r>
                  <a:r>
                    <a:rPr kumimoji="1" lang="en-US" altLang="ko-KR" sz="200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</a:t>
                  </a:r>
                  <a:r>
                    <a:rPr kumimoji="1" lang="ko-KR" altLang="en-US" sz="200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 레이어를 </a:t>
                  </a:r>
                  <a:r>
                    <a:rPr kumimoji="1" lang="en-US" altLang="ko-KR" sz="200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3</a:t>
                  </a:r>
                  <a:r>
                    <a:rPr kumimoji="1" lang="ko-KR" altLang="en-US" sz="200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개 쌓았다고 가정</a:t>
                  </a:r>
                  <a:endParaRPr kumimoji="1" lang="ko-Kore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  <a:p>
                  <a14:m>
                    <m:oMath xmlns:m="http://schemas.openxmlformats.org/officeDocument/2006/math"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ore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kumimoji="1" lang="ko-KR" altLang="en-US" sz="200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  </a:t>
                  </a:r>
                  <a:r>
                    <a:rPr kumimoji="1" lang="en-US" altLang="ko-Kore-KR" sz="200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 </a:t>
                  </a:r>
                  <a:r>
                    <a:rPr kumimoji="1" lang="ko-KR" altLang="en-US" sz="2000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  <a:sym typeface="Wingdings" pitchFamily="2" charset="2"/>
                    </a:rPr>
                    <a:t>레이어를 하나 쌓은 효과</a:t>
                  </a:r>
                  <a:endParaRPr kumimoji="1" lang="ko-Kore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FA196F-C181-27C1-1D3C-FDBE03BA8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351" y="4015598"/>
                  <a:ext cx="5983719" cy="1015663"/>
                </a:xfrm>
                <a:prstGeom prst="rect">
                  <a:avLst/>
                </a:prstGeom>
                <a:blipFill>
                  <a:blip r:embed="rId3"/>
                  <a:stretch>
                    <a:fillRect l="-423" t="-3659" b="-8537"/>
                  </a:stretch>
                </a:blipFill>
                <a:ln w="19050">
                  <a:solidFill>
                    <a:srgbClr val="2E75B6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F7586696-941F-C1C0-47AE-ADE7139C762C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>
              <a:off x="8956052" y="2651893"/>
              <a:ext cx="23018" cy="1871537"/>
            </a:xfrm>
            <a:prstGeom prst="bentConnector3">
              <a:avLst>
                <a:gd name="adj1" fmla="val 109313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rgbClr val="2E75B6"/>
              </a:solidFill>
            </a:ln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1807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Convolutional Neural Networks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필요성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처리 분야에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사용되는 이유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285750" indent="-285750"/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방식으로 이미지 분류 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오버피팅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발생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MLP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방식은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각각의 픽셀을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이미지의 특징으로 인식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285750" indent="-285750"/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이미지에 존재하는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공간적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지역적인 정보를 고려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할 수 있음</a:t>
            </a: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FBE213B-4813-14EE-606E-09CAD341A495}"/>
              </a:ext>
            </a:extLst>
          </p:cNvPr>
          <p:cNvCxnSpPr>
            <a:cxnSpLocks/>
          </p:cNvCxnSpPr>
          <p:nvPr/>
        </p:nvCxnSpPr>
        <p:spPr>
          <a:xfrm>
            <a:off x="3858753" y="4444442"/>
            <a:ext cx="973224" cy="0"/>
          </a:xfrm>
          <a:prstGeom prst="straightConnector1">
            <a:avLst/>
          </a:prstGeom>
          <a:ln w="28575">
            <a:solidFill>
              <a:srgbClr val="2E75B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2F1CEF3-C52D-1F88-0248-7EB5356AE73E}"/>
              </a:ext>
            </a:extLst>
          </p:cNvPr>
          <p:cNvCxnSpPr>
            <a:cxnSpLocks/>
          </p:cNvCxnSpPr>
          <p:nvPr/>
        </p:nvCxnSpPr>
        <p:spPr>
          <a:xfrm>
            <a:off x="8827556" y="4453407"/>
            <a:ext cx="973224" cy="0"/>
          </a:xfrm>
          <a:prstGeom prst="straightConnector1">
            <a:avLst/>
          </a:prstGeom>
          <a:ln w="28575">
            <a:solidFill>
              <a:srgbClr val="2E75B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B5DDF7F-A92C-617A-887E-31F52878FE93}"/>
              </a:ext>
            </a:extLst>
          </p:cNvPr>
          <p:cNvSpPr txBox="1"/>
          <p:nvPr/>
        </p:nvSpPr>
        <p:spPr>
          <a:xfrm>
            <a:off x="3860825" y="4463706"/>
            <a:ext cx="93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7C7655-2519-0106-1516-6653EB465699}"/>
              </a:ext>
            </a:extLst>
          </p:cNvPr>
          <p:cNvSpPr txBox="1"/>
          <p:nvPr/>
        </p:nvSpPr>
        <p:spPr>
          <a:xfrm>
            <a:off x="8827325" y="4463706"/>
            <a:ext cx="939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endParaRPr kumimoji="1" lang="ko-Kore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그림 70" descr="쇼지, 낱말맞추기게임이(가) 표시된 사진&#10;&#10;자동 생성된 설명">
            <a:extLst>
              <a:ext uri="{FF2B5EF4-FFF2-40B4-BE49-F238E27FC236}">
                <a16:creationId xmlns:a16="http://schemas.microsoft.com/office/drawing/2014/main" id="{14929694-D861-7021-A2AE-F2DB80D39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912" y="3679633"/>
            <a:ext cx="1606247" cy="1618699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8D442CE3-B83E-7CD2-9773-95D8F7E18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77278" y="2419383"/>
            <a:ext cx="278630" cy="4285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7" name="그림 76" descr="텍스트, 낱말맞추기게임, 클립아트이(가) 표시된 사진&#10;&#10;자동 생성된 설명">
            <a:extLst>
              <a:ext uri="{FF2B5EF4-FFF2-40B4-BE49-F238E27FC236}">
                <a16:creationId xmlns:a16="http://schemas.microsoft.com/office/drawing/2014/main" id="{F88AEE86-2E8C-EBC2-8B77-5F8DCD582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05" y="3679456"/>
            <a:ext cx="1606247" cy="1615478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B60543C-2404-2729-8B1B-1F658CC906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17" y="2428349"/>
            <a:ext cx="270435" cy="4285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0599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63923" y="2617383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&lt;Train data&gt;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800" y="4760835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&lt;Test data&gt;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 flipV="1">
            <a:off x="304800" y="4670437"/>
            <a:ext cx="11569700" cy="2753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6604"/>
              </p:ext>
            </p:extLst>
          </p:nvPr>
        </p:nvGraphicFramePr>
        <p:xfrm>
          <a:off x="1817971" y="3111013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33483046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8109133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1812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30375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101607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021148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7230758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808589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448121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54115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7847457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90456188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3173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69688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87167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96506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2757669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97804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12924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948622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221090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62063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499888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337233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135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4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31043"/>
              </p:ext>
            </p:extLst>
          </p:nvPr>
        </p:nvGraphicFramePr>
        <p:xfrm>
          <a:off x="1817971" y="374882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33483046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8109133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1812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30375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101607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021148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7230758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808589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448121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54115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7847457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90456188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3173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69688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87167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96506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2757669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97804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12924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948622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221090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62063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499888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337233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135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401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48245"/>
              </p:ext>
            </p:extLst>
          </p:nvPr>
        </p:nvGraphicFramePr>
        <p:xfrm>
          <a:off x="1817971" y="523825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33483046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8109133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1812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30375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101607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021148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7230758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808589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448121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54115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7847457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90456188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3173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69688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87167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96506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2757669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97804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12924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948622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221090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62063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499888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337233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135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4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00037" y="2540118"/>
            <a:ext cx="348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Overfitting </a:t>
            </a:r>
            <a:r>
              <a:rPr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발생 </a:t>
            </a:r>
            <a:r>
              <a:rPr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! </a:t>
            </a:r>
            <a:r>
              <a:rPr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CNN </a:t>
            </a:r>
            <a:r>
              <a:rPr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등장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44381" y="3111013"/>
            <a:ext cx="960396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3669"/>
              </p:ext>
            </p:extLst>
          </p:nvPr>
        </p:nvGraphicFramePr>
        <p:xfrm>
          <a:off x="1817971" y="5859954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120">
                  <a:extLst>
                    <a:ext uri="{9D8B030D-6E8A-4147-A177-3AD203B41FA5}">
                      <a16:colId xmlns:a16="http://schemas.microsoft.com/office/drawing/2014/main" val="333483046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281091338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11812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89303750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1016079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102114822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7230758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0808589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4481213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5411571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7847457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90456188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317334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269688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36871673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496506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422757669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397804216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92129243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59486226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122109041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8962063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549988873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3833723320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31357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401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419777" y="3111013"/>
            <a:ext cx="332520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717667" y="3111013"/>
            <a:ext cx="332520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cxnSpLocks/>
          </p:cNvCxnSpPr>
          <p:nvPr/>
        </p:nvCxnSpPr>
        <p:spPr>
          <a:xfrm>
            <a:off x="2144381" y="4115359"/>
            <a:ext cx="0" cy="1115305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cxnSpLocks/>
          </p:cNvCxnSpPr>
          <p:nvPr/>
        </p:nvCxnSpPr>
        <p:spPr>
          <a:xfrm flipH="1">
            <a:off x="3097153" y="4115359"/>
            <a:ext cx="12194" cy="111868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cxnSpLocks/>
          </p:cNvCxnSpPr>
          <p:nvPr/>
        </p:nvCxnSpPr>
        <p:spPr>
          <a:xfrm>
            <a:off x="4416877" y="4115359"/>
            <a:ext cx="2900" cy="112289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cxnSpLocks/>
          </p:cNvCxnSpPr>
          <p:nvPr/>
        </p:nvCxnSpPr>
        <p:spPr>
          <a:xfrm>
            <a:off x="4742965" y="4115359"/>
            <a:ext cx="0" cy="1115305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3"/>
          <a:srcRect r="57411"/>
          <a:stretch/>
        </p:blipFill>
        <p:spPr>
          <a:xfrm>
            <a:off x="10303900" y="2800928"/>
            <a:ext cx="874389" cy="834639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901" y="3709845"/>
            <a:ext cx="846876" cy="815174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2610" y="4882492"/>
            <a:ext cx="856992" cy="883913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3901" y="5823839"/>
            <a:ext cx="879132" cy="8743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AB901A0-1FBF-14FF-DEB3-77B4756E2E60}"/>
              </a:ext>
            </a:extLst>
          </p:cNvPr>
          <p:cNvSpPr/>
          <p:nvPr/>
        </p:nvSpPr>
        <p:spPr>
          <a:xfrm>
            <a:off x="2144381" y="5230664"/>
            <a:ext cx="969940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01AA1E-AAA0-CC85-3104-E864F924EDA0}"/>
              </a:ext>
            </a:extLst>
          </p:cNvPr>
          <p:cNvSpPr/>
          <p:nvPr/>
        </p:nvSpPr>
        <p:spPr>
          <a:xfrm>
            <a:off x="4420814" y="5238258"/>
            <a:ext cx="332520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AA2F57C-553B-6225-B1F2-DFBFEA3D510B}"/>
              </a:ext>
            </a:extLst>
          </p:cNvPr>
          <p:cNvSpPr/>
          <p:nvPr/>
        </p:nvSpPr>
        <p:spPr>
          <a:xfrm>
            <a:off x="5721677" y="5230664"/>
            <a:ext cx="332520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1F3E984-C1A8-C1AE-B244-8CB1866CC32C}"/>
              </a:ext>
            </a:extLst>
          </p:cNvPr>
          <p:cNvCxnSpPr>
            <a:cxnSpLocks/>
          </p:cNvCxnSpPr>
          <p:nvPr/>
        </p:nvCxnSpPr>
        <p:spPr>
          <a:xfrm>
            <a:off x="5716574" y="4118737"/>
            <a:ext cx="2900" cy="112289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147DDFC-751A-8D29-D087-CF7CB06C8B7D}"/>
              </a:ext>
            </a:extLst>
          </p:cNvPr>
          <p:cNvCxnSpPr>
            <a:cxnSpLocks/>
          </p:cNvCxnSpPr>
          <p:nvPr/>
        </p:nvCxnSpPr>
        <p:spPr>
          <a:xfrm>
            <a:off x="6042662" y="4118737"/>
            <a:ext cx="0" cy="1115305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D71E599-38A2-D309-0A00-42F0247DDBB8}"/>
              </a:ext>
            </a:extLst>
          </p:cNvPr>
          <p:cNvCxnSpPr>
            <a:cxnSpLocks/>
          </p:cNvCxnSpPr>
          <p:nvPr/>
        </p:nvCxnSpPr>
        <p:spPr>
          <a:xfrm>
            <a:off x="7012514" y="4118737"/>
            <a:ext cx="2900" cy="1122899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FBCA92A-57F0-1A53-340B-7EBA946587B6}"/>
              </a:ext>
            </a:extLst>
          </p:cNvPr>
          <p:cNvCxnSpPr>
            <a:cxnSpLocks/>
          </p:cNvCxnSpPr>
          <p:nvPr/>
        </p:nvCxnSpPr>
        <p:spPr>
          <a:xfrm>
            <a:off x="7338602" y="4118737"/>
            <a:ext cx="0" cy="1115305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76F9556-72C3-5EE5-4F9D-601E55C865F6}"/>
              </a:ext>
            </a:extLst>
          </p:cNvPr>
          <p:cNvCxnSpPr>
            <a:cxnSpLocks/>
          </p:cNvCxnSpPr>
          <p:nvPr/>
        </p:nvCxnSpPr>
        <p:spPr>
          <a:xfrm>
            <a:off x="8648713" y="4117467"/>
            <a:ext cx="0" cy="1115305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F66B03-77F8-4512-5741-C08C6BFF96D6}"/>
              </a:ext>
            </a:extLst>
          </p:cNvPr>
          <p:cNvCxnSpPr>
            <a:cxnSpLocks/>
          </p:cNvCxnSpPr>
          <p:nvPr/>
        </p:nvCxnSpPr>
        <p:spPr>
          <a:xfrm flipH="1">
            <a:off x="9601485" y="4117467"/>
            <a:ext cx="12194" cy="1118683"/>
          </a:xfrm>
          <a:prstGeom prst="straightConnector1">
            <a:avLst/>
          </a:prstGeom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54D792-D0F1-AB37-167A-5028D63791E0}"/>
              </a:ext>
            </a:extLst>
          </p:cNvPr>
          <p:cNvSpPr/>
          <p:nvPr/>
        </p:nvSpPr>
        <p:spPr>
          <a:xfrm>
            <a:off x="7017834" y="3114458"/>
            <a:ext cx="332520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33E16F-1C1B-0183-09BA-84A62FC81668}"/>
              </a:ext>
            </a:extLst>
          </p:cNvPr>
          <p:cNvSpPr/>
          <p:nvPr/>
        </p:nvSpPr>
        <p:spPr>
          <a:xfrm>
            <a:off x="7030480" y="5232485"/>
            <a:ext cx="332520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8D1F32D-C42A-D23C-A0EF-09EA91007499}"/>
              </a:ext>
            </a:extLst>
          </p:cNvPr>
          <p:cNvSpPr/>
          <p:nvPr/>
        </p:nvSpPr>
        <p:spPr>
          <a:xfrm>
            <a:off x="8656692" y="3123464"/>
            <a:ext cx="960396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866ED95-F168-BF38-635B-AB5883E3452D}"/>
              </a:ext>
            </a:extLst>
          </p:cNvPr>
          <p:cNvSpPr/>
          <p:nvPr/>
        </p:nvSpPr>
        <p:spPr>
          <a:xfrm>
            <a:off x="8651322" y="5235381"/>
            <a:ext cx="960396" cy="1004346"/>
          </a:xfrm>
          <a:prstGeom prst="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6E0594A8-239B-7AB9-6B58-481D2414B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방식의 문제점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1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차원으로 변형된 데이터로는 이미지를 구분하기 어려움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특징이 사라짐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오버피팅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발생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데이터로는 이미지를 쉽게 구분하고 특징을 확인할 수 있음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CNN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데이터에서 특징을 찾아낼 수 있음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3A0AF03C-0885-7DEF-7A8E-69D6F1A5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Convolutional Neural Networks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056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Convolutional Neural Networks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(CNN)</a:t>
            </a:r>
            <a:endParaRPr lang="ko-KR" altLang="en-US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93746"/>
              </p:ext>
            </p:extLst>
          </p:nvPr>
        </p:nvGraphicFramePr>
        <p:xfrm>
          <a:off x="3361456" y="3376064"/>
          <a:ext cx="1059620" cy="1038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810">
                  <a:extLst>
                    <a:ext uri="{9D8B030D-6E8A-4147-A177-3AD203B41FA5}">
                      <a16:colId xmlns:a16="http://schemas.microsoft.com/office/drawing/2014/main" val="2550147771"/>
                    </a:ext>
                  </a:extLst>
                </a:gridCol>
                <a:gridCol w="529810">
                  <a:extLst>
                    <a:ext uri="{9D8B030D-6E8A-4147-A177-3AD203B41FA5}">
                      <a16:colId xmlns:a16="http://schemas.microsoft.com/office/drawing/2014/main" val="446121214"/>
                    </a:ext>
                  </a:extLst>
                </a:gridCol>
              </a:tblGrid>
              <a:tr h="519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574285"/>
                  </a:ext>
                </a:extLst>
              </a:tr>
              <a:tr h="5192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092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64499"/>
              </p:ext>
            </p:extLst>
          </p:nvPr>
        </p:nvGraphicFramePr>
        <p:xfrm>
          <a:off x="6194769" y="3831691"/>
          <a:ext cx="2052960" cy="2065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240">
                  <a:extLst>
                    <a:ext uri="{9D8B030D-6E8A-4147-A177-3AD203B41FA5}">
                      <a16:colId xmlns:a16="http://schemas.microsoft.com/office/drawing/2014/main" val="3874242204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3609824277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555213133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2364241165"/>
                    </a:ext>
                  </a:extLst>
                </a:gridCol>
              </a:tblGrid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56712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678096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575753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</a:t>
                      </a:r>
                      <a:endParaRPr lang="ko-KR" alt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243337"/>
                  </a:ext>
                </a:extLst>
              </a:tr>
            </a:tbl>
          </a:graphicData>
        </a:graphic>
      </p:graphicFrame>
      <p:sp>
        <p:nvSpPr>
          <p:cNvPr id="18" name="오른쪽 화살표 17"/>
          <p:cNvSpPr/>
          <p:nvPr/>
        </p:nvSpPr>
        <p:spPr>
          <a:xfrm>
            <a:off x="3878211" y="4744978"/>
            <a:ext cx="1497700" cy="254000"/>
          </a:xfrm>
          <a:prstGeom prst="rightArrow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직선 화살표 연결선 19"/>
          <p:cNvCxnSpPr>
            <a:stCxn id="21" idx="2"/>
          </p:cNvCxnSpPr>
          <p:nvPr/>
        </p:nvCxnSpPr>
        <p:spPr>
          <a:xfrm>
            <a:off x="6450790" y="3490967"/>
            <a:ext cx="0" cy="45768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771484" y="3121635"/>
            <a:ext cx="335861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(0*255)+(255*255)+(0*0)+(0*0)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53065" y="367218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77362" y="4500505"/>
            <a:ext cx="3733714" cy="708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 </a:t>
            </a:r>
            <a:r>
              <a:rPr lang="ko-KR" altLang="en-US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大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영역에 찾고자 하는 특징이 있는 것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 </a:t>
            </a:r>
            <a:r>
              <a:rPr lang="ko-KR" altLang="en-US" sz="1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小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해당 영역에 찾고자 하는 특징이 없는 것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9021" y="596403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69649" y="592033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09913"/>
              </p:ext>
            </p:extLst>
          </p:nvPr>
        </p:nvGraphicFramePr>
        <p:xfrm>
          <a:off x="498713" y="3374004"/>
          <a:ext cx="2524845" cy="2587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969">
                  <a:extLst>
                    <a:ext uri="{9D8B030D-6E8A-4147-A177-3AD203B41FA5}">
                      <a16:colId xmlns:a16="http://schemas.microsoft.com/office/drawing/2014/main" val="2779311487"/>
                    </a:ext>
                  </a:extLst>
                </a:gridCol>
                <a:gridCol w="504969">
                  <a:extLst>
                    <a:ext uri="{9D8B030D-6E8A-4147-A177-3AD203B41FA5}">
                      <a16:colId xmlns:a16="http://schemas.microsoft.com/office/drawing/2014/main" val="3877819197"/>
                    </a:ext>
                  </a:extLst>
                </a:gridCol>
                <a:gridCol w="504969">
                  <a:extLst>
                    <a:ext uri="{9D8B030D-6E8A-4147-A177-3AD203B41FA5}">
                      <a16:colId xmlns:a16="http://schemas.microsoft.com/office/drawing/2014/main" val="2848145133"/>
                    </a:ext>
                  </a:extLst>
                </a:gridCol>
                <a:gridCol w="504969">
                  <a:extLst>
                    <a:ext uri="{9D8B030D-6E8A-4147-A177-3AD203B41FA5}">
                      <a16:colId xmlns:a16="http://schemas.microsoft.com/office/drawing/2014/main" val="3284825174"/>
                    </a:ext>
                  </a:extLst>
                </a:gridCol>
                <a:gridCol w="504969">
                  <a:extLst>
                    <a:ext uri="{9D8B030D-6E8A-4147-A177-3AD203B41FA5}">
                      <a16:colId xmlns:a16="http://schemas.microsoft.com/office/drawing/2014/main" val="3618341402"/>
                    </a:ext>
                  </a:extLst>
                </a:gridCol>
              </a:tblGrid>
              <a:tr h="517594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31454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07989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35143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093825"/>
                  </a:ext>
                </a:extLst>
              </a:tr>
              <a:tr h="5175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255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60575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512776" y="3376064"/>
            <a:ext cx="1022096" cy="1038572"/>
          </a:xfrm>
          <a:prstGeom prst="rect">
            <a:avLst/>
          </a:prstGeom>
          <a:noFill/>
          <a:ln w="38100">
            <a:solidFill>
              <a:srgbClr val="51D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1728" y="3376064"/>
            <a:ext cx="1022096" cy="1038572"/>
          </a:xfrm>
          <a:prstGeom prst="rect">
            <a:avLst/>
          </a:prstGeom>
          <a:noFill/>
          <a:ln w="381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8B8DD4B-A31A-C101-08C1-131A647D8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이미지에서 특징을 찾아내는 방법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모양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색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데이터를 함께 학습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모양으로만 특징을 추출하면 회색 숫자 이미지의 경우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다른 데이터라고 인식하게 되므로 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 descr="Color / Processing.org">
            <a:extLst>
              <a:ext uri="{FF2B5EF4-FFF2-40B4-BE49-F238E27FC236}">
                <a16:creationId xmlns:a16="http://schemas.microsoft.com/office/drawing/2014/main" id="{CFFC8F5C-0EFC-754A-275F-310BB871A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8" t="22112" r="14192" b="24218"/>
          <a:stretch/>
        </p:blipFill>
        <p:spPr bwMode="auto">
          <a:xfrm>
            <a:off x="4866979" y="1151123"/>
            <a:ext cx="3611302" cy="85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FFA79C8-F2F4-50D4-6B8F-D2E45ECC97EF}"/>
              </a:ext>
            </a:extLst>
          </p:cNvPr>
          <p:cNvGrpSpPr/>
          <p:nvPr/>
        </p:nvGrpSpPr>
        <p:grpSpPr>
          <a:xfrm>
            <a:off x="334387" y="2836090"/>
            <a:ext cx="1606530" cy="471005"/>
            <a:chOff x="74892" y="2836090"/>
            <a:chExt cx="1606530" cy="47100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AAAB1B-C58C-76B6-6BEF-4830D57E0904}"/>
                </a:ext>
              </a:extLst>
            </p:cNvPr>
            <p:cNvSpPr txBox="1"/>
            <p:nvPr/>
          </p:nvSpPr>
          <p:spPr>
            <a:xfrm>
              <a:off x="74892" y="2836090"/>
              <a:ext cx="16065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stride</a:t>
              </a:r>
              <a:r>
                <a:rPr kumimoji="1" lang="en-US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Times New Roman" panose="02020603050405020304" pitchFamily="18" charset="0"/>
                </a:rPr>
                <a:t>(</a:t>
              </a:r>
              <a:r>
                <a:rPr kumimoji="1" lang="ko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Times New Roman" panose="02020603050405020304" pitchFamily="18" charset="0"/>
                </a:rPr>
                <a:t>간격</a:t>
              </a:r>
              <a:r>
                <a:rPr kumimoji="1" lang="en-US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  <a:cs typeface="Times New Roman" panose="02020603050405020304" pitchFamily="18" charset="0"/>
                </a:rPr>
                <a:t>)</a:t>
              </a:r>
              <a:r>
                <a:rPr kumimoji="1"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ko-Kore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kumimoji="1" lang="ko-Kore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오른쪽 중괄호[R] 14">
              <a:extLst>
                <a:ext uri="{FF2B5EF4-FFF2-40B4-BE49-F238E27FC236}">
                  <a16:creationId xmlns:a16="http://schemas.microsoft.com/office/drawing/2014/main" id="{0CD8D147-4C6E-0533-534F-3A463DA1E84B}"/>
                </a:ext>
              </a:extLst>
            </p:cNvPr>
            <p:cNvSpPr/>
            <p:nvPr/>
          </p:nvSpPr>
          <p:spPr>
            <a:xfrm rot="16200000">
              <a:off x="675515" y="3030683"/>
              <a:ext cx="99611" cy="453214"/>
            </a:xfrm>
            <a:prstGeom prst="rightBrac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90680" y="3376064"/>
            <a:ext cx="1022096" cy="10385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32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Convolutional Neural Networks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7" name="텍스트 개체 틀 2">
            <a:extLst>
              <a:ext uri="{FF2B5EF4-FFF2-40B4-BE49-F238E27FC236}">
                <a16:creationId xmlns:a16="http://schemas.microsoft.com/office/drawing/2014/main" id="{6672CA7E-FA5D-742D-F435-568B9C427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주요 용어 정리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Channel 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컬러 이미지는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채널로 구성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Red, Green, Blue</a:t>
            </a: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Filter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이미지의 특징을 찾아내기 위한 공용 파라미터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Kernel 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이미지 위에서 돌아다니는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행렬 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Stride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필터가 입력데이터를 순회하는 간격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Convolution :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 입력 데이터와 필터의 </a:t>
            </a:r>
            <a:r>
              <a:rPr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합성곱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연산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연산 결과 </a:t>
            </a:r>
            <a:r>
              <a:rPr lang="en-US" altLang="ko-KR" sz="20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Feature map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생성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1A456849-59AB-0F42-EB9A-B238685FCC61}"/>
              </a:ext>
            </a:extLst>
          </p:cNvPr>
          <p:cNvGrpSpPr/>
          <p:nvPr/>
        </p:nvGrpSpPr>
        <p:grpSpPr>
          <a:xfrm>
            <a:off x="7058439" y="4262686"/>
            <a:ext cx="3759959" cy="2112142"/>
            <a:chOff x="8212276" y="3593333"/>
            <a:chExt cx="3759959" cy="2112142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023D964-E448-0DB2-B259-1993CC2A30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230" t="6559" b="32269"/>
            <a:stretch/>
          </p:blipFill>
          <p:spPr>
            <a:xfrm>
              <a:off x="8212276" y="3593333"/>
              <a:ext cx="3759959" cy="1485294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39010B-75EB-2C91-AF7A-821928FD7873}"/>
                </a:ext>
              </a:extLst>
            </p:cNvPr>
            <p:cNvSpPr txBox="1"/>
            <p:nvPr/>
          </p:nvSpPr>
          <p:spPr>
            <a:xfrm>
              <a:off x="8624973" y="4993742"/>
              <a:ext cx="2972289" cy="7117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수직선 특징을 찾기 위한 </a:t>
              </a: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r>
                <a:rPr lang="ko-KR" altLang="en-US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개의 </a:t>
              </a: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Filter</a:t>
              </a:r>
              <a:r>
                <a:rPr lang="ko-KR" altLang="en-US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와 </a:t>
              </a:r>
              <a:endParaRPr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RGB</a:t>
              </a:r>
              <a:r>
                <a:rPr lang="ko-KR" altLang="en-US" sz="1400" b="1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를</a:t>
              </a:r>
              <a:r>
                <a:rPr lang="ko-KR" altLang="en-US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돌아다닐 </a:t>
              </a: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r>
                <a:rPr lang="ko-KR" altLang="en-US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개의</a:t>
              </a: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Kernel</a:t>
              </a:r>
              <a:endParaRPr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994AA2C-6397-E27F-8D8E-5DBF24160618}"/>
              </a:ext>
            </a:extLst>
          </p:cNvPr>
          <p:cNvGrpSpPr/>
          <p:nvPr/>
        </p:nvGrpSpPr>
        <p:grpSpPr>
          <a:xfrm>
            <a:off x="8708605" y="1149185"/>
            <a:ext cx="3071475" cy="2136704"/>
            <a:chOff x="9110404" y="1224586"/>
            <a:chExt cx="3065263" cy="2244758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8D9BED5-0ECA-E050-15CB-F6AB18AE0EA1}"/>
                </a:ext>
              </a:extLst>
            </p:cNvPr>
            <p:cNvSpPr txBox="1"/>
            <p:nvPr/>
          </p:nvSpPr>
          <p:spPr>
            <a:xfrm>
              <a:off x="9110404" y="3161567"/>
              <a:ext cx="3065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컬러 이미지는 </a:t>
              </a: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</a:t>
              </a:r>
              <a:r>
                <a:rPr lang="ko-KR" altLang="en-US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장이 아닌 </a:t>
              </a:r>
              <a:r>
                <a:rPr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r>
                <a:rPr lang="ko-KR" altLang="en-US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장의 이미지임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3DB38626-219F-8C4F-1846-A20B6DAE48CC}"/>
                </a:ext>
              </a:extLst>
            </p:cNvPr>
            <p:cNvGrpSpPr/>
            <p:nvPr/>
          </p:nvGrpSpPr>
          <p:grpSpPr>
            <a:xfrm>
              <a:off x="9552722" y="1224586"/>
              <a:ext cx="2039450" cy="1897601"/>
              <a:chOff x="9552722" y="1224586"/>
              <a:chExt cx="2039450" cy="1897601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91B4AF91-B5B0-E21B-D8A4-286B3387E19A}"/>
                  </a:ext>
                </a:extLst>
              </p:cNvPr>
              <p:cNvGrpSpPr/>
              <p:nvPr/>
            </p:nvGrpSpPr>
            <p:grpSpPr>
              <a:xfrm>
                <a:off x="9552722" y="1224586"/>
                <a:ext cx="2039450" cy="1897601"/>
                <a:chOff x="4357578" y="1363511"/>
                <a:chExt cx="2444344" cy="2281389"/>
              </a:xfrm>
            </p:grpSpPr>
            <p:pic>
              <p:nvPicPr>
                <p:cNvPr id="86" name="그림 85">
                  <a:extLst>
                    <a:ext uri="{FF2B5EF4-FFF2-40B4-BE49-F238E27FC236}">
                      <a16:creationId xmlns:a16="http://schemas.microsoft.com/office/drawing/2014/main" id="{FF0FF3DC-A7BE-E4FD-C4B8-DAE3722A04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357578" y="1363511"/>
                  <a:ext cx="2444344" cy="2281389"/>
                </a:xfrm>
                <a:prstGeom prst="rect">
                  <a:avLst/>
                </a:prstGeom>
              </p:spPr>
            </p:pic>
            <p:cxnSp>
              <p:nvCxnSpPr>
                <p:cNvPr id="87" name="직선 연결선 8">
                  <a:extLst>
                    <a:ext uri="{FF2B5EF4-FFF2-40B4-BE49-F238E27FC236}">
                      <a16:creationId xmlns:a16="http://schemas.microsoft.com/office/drawing/2014/main" id="{0F745F0A-D205-48B3-21AC-A221D03F9039}"/>
                    </a:ext>
                  </a:extLst>
                </p:cNvPr>
                <p:cNvCxnSpPr/>
                <p:nvPr/>
              </p:nvCxnSpPr>
              <p:spPr>
                <a:xfrm flipV="1">
                  <a:off x="5118100" y="1752601"/>
                  <a:ext cx="901700" cy="623834"/>
                </a:xfrm>
                <a:prstGeom prst="line">
                  <a:avLst/>
                </a:prstGeom>
                <a:ln w="19050">
                  <a:solidFill>
                    <a:srgbClr val="2E75B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9">
                  <a:extLst>
                    <a:ext uri="{FF2B5EF4-FFF2-40B4-BE49-F238E27FC236}">
                      <a16:creationId xmlns:a16="http://schemas.microsoft.com/office/drawing/2014/main" id="{3D8ED80B-FF5F-A921-37C2-C97EC5A66B5F}"/>
                    </a:ext>
                  </a:extLst>
                </p:cNvPr>
                <p:cNvCxnSpPr/>
                <p:nvPr/>
              </p:nvCxnSpPr>
              <p:spPr>
                <a:xfrm>
                  <a:off x="5118100" y="2376435"/>
                  <a:ext cx="901700" cy="127770"/>
                </a:xfrm>
                <a:prstGeom prst="line">
                  <a:avLst/>
                </a:prstGeom>
                <a:ln w="19050">
                  <a:solidFill>
                    <a:srgbClr val="2E75B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10">
                  <a:extLst>
                    <a:ext uri="{FF2B5EF4-FFF2-40B4-BE49-F238E27FC236}">
                      <a16:creationId xmlns:a16="http://schemas.microsoft.com/office/drawing/2014/main" id="{050FA56F-4E4D-F17E-1673-2DEDF4218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18100" y="2376435"/>
                  <a:ext cx="939800" cy="898525"/>
                </a:xfrm>
                <a:prstGeom prst="line">
                  <a:avLst/>
                </a:prstGeom>
                <a:ln w="19050">
                  <a:solidFill>
                    <a:srgbClr val="2E75B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026DB9D9-08A0-BFE8-E126-499A749990D8}"/>
                  </a:ext>
                </a:extLst>
              </p:cNvPr>
              <p:cNvSpPr/>
              <p:nvPr/>
            </p:nvSpPr>
            <p:spPr>
              <a:xfrm>
                <a:off x="9660835" y="2321428"/>
                <a:ext cx="543339" cy="1832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</p:grpSp>
      <p:pic>
        <p:nvPicPr>
          <p:cNvPr id="90" name="그림 89">
            <a:extLst>
              <a:ext uri="{FF2B5EF4-FFF2-40B4-BE49-F238E27FC236}">
                <a16:creationId xmlns:a16="http://schemas.microsoft.com/office/drawing/2014/main" id="{58F91BB6-517F-449B-5938-F5FDED401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44" y="3940011"/>
            <a:ext cx="5214056" cy="26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49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Convolutional Neural Networks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E280ACE-95FF-8A1A-96A7-10318C1D6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주요 용어 정리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Max Pooling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파라미터의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개수를 줄임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 사용량 감소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 증가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Overfitting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위험 감소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000" b="1" dirty="0">
                <a:solidFill>
                  <a:schemeClr val="accent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Zero padding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 Convolution Layer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출력인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Feature Map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크기가 줄어드는 것 방지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Zero padding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정보의 손실이 줄어듦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이미지 외곽에 대한 정보를 모델에게 알려주는 효과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A1C5D-7486-1A86-01D3-68CA99AF3818}"/>
              </a:ext>
            </a:extLst>
          </p:cNvPr>
          <p:cNvSpPr txBox="1"/>
          <p:nvPr/>
        </p:nvSpPr>
        <p:spPr>
          <a:xfrm>
            <a:off x="9040541" y="3583741"/>
            <a:ext cx="1371978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padding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7EBD2B8-0892-E78D-B505-AA584F87B032}"/>
              </a:ext>
            </a:extLst>
          </p:cNvPr>
          <p:cNvGraphicFramePr>
            <a:graphicFrameLocks noGrp="1"/>
          </p:cNvGraphicFramePr>
          <p:nvPr/>
        </p:nvGraphicFramePr>
        <p:xfrm>
          <a:off x="7253332" y="4270299"/>
          <a:ext cx="876300" cy="817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22185216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990694890"/>
                    </a:ext>
                  </a:extLst>
                </a:gridCol>
              </a:tblGrid>
              <a:tr h="40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0</a:t>
                      </a:r>
                      <a:endParaRPr lang="ko-KR" altLang="en-US" sz="9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65k</a:t>
                      </a:r>
                      <a:endParaRPr lang="ko-KR" altLang="en-US" sz="9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466916"/>
                  </a:ext>
                </a:extLst>
              </a:tr>
              <a:tr h="408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130k</a:t>
                      </a:r>
                      <a:endParaRPr lang="ko-KR" altLang="en-US" sz="9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130k</a:t>
                      </a:r>
                      <a:endParaRPr lang="ko-KR" altLang="en-US" sz="9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470432"/>
                  </a:ext>
                </a:extLst>
              </a:tr>
            </a:tbl>
          </a:graphicData>
        </a:graphic>
      </p:graphicFrame>
      <p:sp>
        <p:nvSpPr>
          <p:cNvPr id="9" name="오른쪽 화살표 53">
            <a:extLst>
              <a:ext uri="{FF2B5EF4-FFF2-40B4-BE49-F238E27FC236}">
                <a16:creationId xmlns:a16="http://schemas.microsoft.com/office/drawing/2014/main" id="{D9289349-FEA1-EA3C-6810-DFB640DE985D}"/>
              </a:ext>
            </a:extLst>
          </p:cNvPr>
          <p:cNvSpPr/>
          <p:nvPr/>
        </p:nvSpPr>
        <p:spPr>
          <a:xfrm>
            <a:off x="8251449" y="4556497"/>
            <a:ext cx="575255" cy="24506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19110-303F-6281-0925-1B31E3254549}"/>
              </a:ext>
            </a:extLst>
          </p:cNvPr>
          <p:cNvSpPr txBox="1"/>
          <p:nvPr/>
        </p:nvSpPr>
        <p:spPr>
          <a:xfrm>
            <a:off x="7076572" y="3874447"/>
            <a:ext cx="1229824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1E3727-6A2E-D1E8-A684-973387486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807" y="3922702"/>
            <a:ext cx="1605446" cy="1635361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05585BC-0D8C-5893-F8D4-944E1CF052A6}"/>
              </a:ext>
            </a:extLst>
          </p:cNvPr>
          <p:cNvGraphicFramePr>
            <a:graphicFrameLocks noGrp="1"/>
          </p:cNvGraphicFramePr>
          <p:nvPr/>
        </p:nvGraphicFramePr>
        <p:xfrm>
          <a:off x="741896" y="3671025"/>
          <a:ext cx="2052960" cy="2065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240">
                  <a:extLst>
                    <a:ext uri="{9D8B030D-6E8A-4147-A177-3AD203B41FA5}">
                      <a16:colId xmlns:a16="http://schemas.microsoft.com/office/drawing/2014/main" val="1987284646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1647662017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4197644868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1832101532"/>
                    </a:ext>
                  </a:extLst>
                </a:gridCol>
              </a:tblGrid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241422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386505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84729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65k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0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085962"/>
                  </a:ext>
                </a:extLst>
              </a:tr>
            </a:tbl>
          </a:graphicData>
        </a:graphic>
      </p:graphicFrame>
      <p:sp>
        <p:nvSpPr>
          <p:cNvPr id="15" name="오른쪽 화살표 8">
            <a:extLst>
              <a:ext uri="{FF2B5EF4-FFF2-40B4-BE49-F238E27FC236}">
                <a16:creationId xmlns:a16="http://schemas.microsoft.com/office/drawing/2014/main" id="{24D8B551-749E-373D-28BF-973997C86ABE}"/>
              </a:ext>
            </a:extLst>
          </p:cNvPr>
          <p:cNvSpPr/>
          <p:nvPr/>
        </p:nvSpPr>
        <p:spPr>
          <a:xfrm>
            <a:off x="2913642" y="4407593"/>
            <a:ext cx="2165519" cy="472971"/>
          </a:xfrm>
          <a:prstGeom prst="rightArrow">
            <a:avLst/>
          </a:prstGeom>
          <a:solidFill>
            <a:schemeClr val="accent1"/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EB8E534-95E7-AC7E-1528-8ADA2BB12C8A}"/>
              </a:ext>
            </a:extLst>
          </p:cNvPr>
          <p:cNvGraphicFramePr>
            <a:graphicFrameLocks noGrp="1"/>
          </p:cNvGraphicFramePr>
          <p:nvPr/>
        </p:nvGraphicFramePr>
        <p:xfrm>
          <a:off x="5212028" y="4138270"/>
          <a:ext cx="1026480" cy="1032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240">
                  <a:extLst>
                    <a:ext uri="{9D8B030D-6E8A-4147-A177-3AD203B41FA5}">
                      <a16:colId xmlns:a16="http://schemas.microsoft.com/office/drawing/2014/main" val="1836124942"/>
                    </a:ext>
                  </a:extLst>
                </a:gridCol>
                <a:gridCol w="513240">
                  <a:extLst>
                    <a:ext uri="{9D8B030D-6E8A-4147-A177-3AD203B41FA5}">
                      <a16:colId xmlns:a16="http://schemas.microsoft.com/office/drawing/2014/main" val="136231824"/>
                    </a:ext>
                  </a:extLst>
                </a:gridCol>
              </a:tblGrid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08259"/>
                  </a:ext>
                </a:extLst>
              </a:tr>
              <a:tr h="516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/>
                        <a:t>130k</a:t>
                      </a:r>
                      <a:endParaRPr lang="ko-KR" altLang="en-US" sz="1050" b="1" dirty="0"/>
                    </a:p>
                  </a:txBody>
                  <a:tcPr anchor="ctr">
                    <a:solidFill>
                      <a:srgbClr val="99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9188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3F21940A-55CD-EC33-71C2-45853EDDB77C}"/>
              </a:ext>
            </a:extLst>
          </p:cNvPr>
          <p:cNvSpPr/>
          <p:nvPr/>
        </p:nvSpPr>
        <p:spPr>
          <a:xfrm>
            <a:off x="1168971" y="3600113"/>
            <a:ext cx="691117" cy="691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7D1F55-0E43-788A-5102-C4020046F3CD}"/>
              </a:ext>
            </a:extLst>
          </p:cNvPr>
          <p:cNvSpPr/>
          <p:nvPr/>
        </p:nvSpPr>
        <p:spPr>
          <a:xfrm>
            <a:off x="1662747" y="3607231"/>
            <a:ext cx="691117" cy="691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0BA718F-BC75-E8C7-5812-DB508CB182ED}"/>
              </a:ext>
            </a:extLst>
          </p:cNvPr>
          <p:cNvSpPr/>
          <p:nvPr/>
        </p:nvSpPr>
        <p:spPr>
          <a:xfrm>
            <a:off x="1146372" y="4617674"/>
            <a:ext cx="691117" cy="691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6B23D3D-125F-BDCB-5D2D-C94ECAF0B7C6}"/>
              </a:ext>
            </a:extLst>
          </p:cNvPr>
          <p:cNvSpPr/>
          <p:nvPr/>
        </p:nvSpPr>
        <p:spPr>
          <a:xfrm>
            <a:off x="1692179" y="4610579"/>
            <a:ext cx="691117" cy="6911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AC5771-E612-B196-DABB-490D1FD0161A}"/>
              </a:ext>
            </a:extLst>
          </p:cNvPr>
          <p:cNvSpPr txBox="1"/>
          <p:nvPr/>
        </p:nvSpPr>
        <p:spPr>
          <a:xfrm>
            <a:off x="3200752" y="413161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E75B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  <a:endParaRPr lang="ko-KR" altLang="en-US" b="1" dirty="0">
              <a:solidFill>
                <a:srgbClr val="2E75B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68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Convolutional Neural Networks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8" name="Picture 4" descr="합성곱 계산 절차">
            <a:extLst>
              <a:ext uri="{FF2B5EF4-FFF2-40B4-BE49-F238E27FC236}">
                <a16:creationId xmlns:a16="http://schemas.microsoft.com/office/drawing/2014/main" id="{2BB24572-405E-41AF-30A2-68879C41C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1" b="12082"/>
          <a:stretch/>
        </p:blipFill>
        <p:spPr bwMode="auto">
          <a:xfrm>
            <a:off x="312514" y="1126422"/>
            <a:ext cx="6887311" cy="13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9EF168-FB9B-4258-D95F-180A8CA0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43" y="2762189"/>
            <a:ext cx="4423305" cy="322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eature Map 과정">
            <a:extLst>
              <a:ext uri="{FF2B5EF4-FFF2-40B4-BE49-F238E27FC236}">
                <a16:creationId xmlns:a16="http://schemas.microsoft.com/office/drawing/2014/main" id="{15E9AB15-7917-C0C5-1F70-141182D4E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5957"/>
            <a:ext cx="5348217" cy="411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F4C57F-F428-B8B0-1CCD-3C993190CB21}"/>
              </a:ext>
            </a:extLst>
          </p:cNvPr>
          <p:cNvSpPr txBox="1"/>
          <p:nvPr/>
        </p:nvSpPr>
        <p:spPr>
          <a:xfrm>
            <a:off x="0" y="6119336"/>
            <a:ext cx="66704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출처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ore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http://</a:t>
            </a:r>
            <a:r>
              <a:rPr lang="en" altLang="ko-Kore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deeplearning.stanford.edu</a:t>
            </a:r>
            <a:r>
              <a:rPr lang="en" altLang="ko-Kore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/wiki/</a:t>
            </a:r>
            <a:r>
              <a:rPr lang="en" altLang="ko-Kore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index.php</a:t>
            </a:r>
            <a:r>
              <a:rPr lang="en" altLang="ko-Kore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lang="en" altLang="ko-Kore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Feature_extraction_using_convolution</a:t>
            </a:r>
            <a:endParaRPr lang="en" altLang="ko-Kore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" altLang="ko-Kore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http://</a:t>
            </a:r>
            <a:r>
              <a:rPr kumimoji="1" lang="en" altLang="ko-Kore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taewan.kim</a:t>
            </a:r>
            <a:r>
              <a:rPr kumimoji="1" lang="en" altLang="ko-Kore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/post/</a:t>
            </a:r>
            <a:r>
              <a:rPr kumimoji="1" lang="en" altLang="ko-Kore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kumimoji="1" lang="en" altLang="ko-Kore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endParaRPr kumimoji="1" lang="ko-Kore-KR" altLang="en-US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AE8BB2-686B-C020-0D5E-DDBAA7A88750}"/>
              </a:ext>
            </a:extLst>
          </p:cNvPr>
          <p:cNvSpPr txBox="1"/>
          <p:nvPr/>
        </p:nvSpPr>
        <p:spPr>
          <a:xfrm>
            <a:off x="1991761" y="5331468"/>
            <a:ext cx="8675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Image</a:t>
            </a:r>
            <a:endParaRPr kumimoji="1" lang="ko-Kore-KR" altLang="en-US" sz="20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9F2C9-5EDC-EA71-1F97-04C9E73210E2}"/>
              </a:ext>
            </a:extLst>
          </p:cNvPr>
          <p:cNvSpPr txBox="1"/>
          <p:nvPr/>
        </p:nvSpPr>
        <p:spPr>
          <a:xfrm>
            <a:off x="3755196" y="5177580"/>
            <a:ext cx="1353256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Convolved</a:t>
            </a:r>
          </a:p>
          <a:p>
            <a:pPr algn="ctr"/>
            <a:r>
              <a:rPr kumimoji="1" lang="en-US" altLang="ko-Kore-KR" sz="2000" b="1" dirty="0">
                <a:latin typeface="Times New Roman" panose="02020603050405020304" pitchFamily="18" charset="0"/>
                <a:ea typeface="Apple SD Gothic Neo" panose="02000300000000000000" pitchFamily="2" charset="-127"/>
                <a:cs typeface="Times New Roman" panose="02020603050405020304" pitchFamily="18" charset="0"/>
              </a:rPr>
              <a:t>Feature</a:t>
            </a:r>
            <a:endParaRPr kumimoji="1" lang="ko-Kore-KR" altLang="en-US" sz="2000" b="1" dirty="0">
              <a:latin typeface="Times New Roman" panose="02020603050405020304" pitchFamily="18" charset="0"/>
              <a:ea typeface="Apple SD Gothic Neo" panose="02000300000000000000" pitchFamily="2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90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 종류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- Convolutional Neural Networks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(CNN)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프레임워크별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 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구조 코드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kumimoji="1"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Pytorch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Tensorflow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08CFB0B-0833-D61C-989C-6A53970CE591}"/>
              </a:ext>
            </a:extLst>
          </p:cNvPr>
          <p:cNvGrpSpPr/>
          <p:nvPr/>
        </p:nvGrpSpPr>
        <p:grpSpPr>
          <a:xfrm>
            <a:off x="478234" y="1715348"/>
            <a:ext cx="5509410" cy="2311437"/>
            <a:chOff x="67945" y="2020149"/>
            <a:chExt cx="5509410" cy="2311437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CB51217-AE75-7742-EF35-101E33033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5" y="2020149"/>
              <a:ext cx="5508104" cy="231143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1CA3F2-F644-4D09-2E40-3F4BA7290AB4}"/>
                </a:ext>
              </a:extLst>
            </p:cNvPr>
            <p:cNvSpPr txBox="1"/>
            <p:nvPr/>
          </p:nvSpPr>
          <p:spPr>
            <a:xfrm>
              <a:off x="4591188" y="2029114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 err="1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Pytorch</a:t>
              </a:r>
              <a:endParaRPr kumimoji="1" lang="ko-Kore-KR" altLang="en-US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D512B9-4263-C4F9-6352-ECF94B30765E}"/>
              </a:ext>
            </a:extLst>
          </p:cNvPr>
          <p:cNvGrpSpPr/>
          <p:nvPr/>
        </p:nvGrpSpPr>
        <p:grpSpPr>
          <a:xfrm>
            <a:off x="3706722" y="4138057"/>
            <a:ext cx="8095956" cy="2311437"/>
            <a:chOff x="2337094" y="2355812"/>
            <a:chExt cx="8095956" cy="231143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7DBC44C-0CE0-2532-94B7-FC735FE2E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094" y="2355812"/>
              <a:ext cx="8095956" cy="231143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DC3D6F-2923-51FF-94BB-3CE353B30BF7}"/>
                </a:ext>
              </a:extLst>
            </p:cNvPr>
            <p:cNvSpPr txBox="1"/>
            <p:nvPr/>
          </p:nvSpPr>
          <p:spPr>
            <a:xfrm>
              <a:off x="9095824" y="2364777"/>
              <a:ext cx="1337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 err="1">
                  <a:solidFill>
                    <a:schemeClr val="bg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Tensorflow</a:t>
              </a:r>
              <a:endParaRPr kumimoji="1" lang="ko-Kore-KR" altLang="en-US" b="1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163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002060"/>
                </a:solidFill>
              </a:rPr>
              <a:t>감사합니다</a:t>
            </a:r>
            <a:r>
              <a:rPr kumimoji="1" lang="en-US" altLang="ko-KR" sz="3600" b="1" dirty="0">
                <a:solidFill>
                  <a:srgbClr val="002060"/>
                </a:solidFill>
              </a:rPr>
              <a:t>.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 함수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(Activation function)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B84802C-E2DA-DFB6-0958-D3D10ECAC5F4}"/>
              </a:ext>
            </a:extLst>
          </p:cNvPr>
          <p:cNvGrpSpPr/>
          <p:nvPr/>
        </p:nvGrpSpPr>
        <p:grpSpPr>
          <a:xfrm>
            <a:off x="957690" y="1842499"/>
            <a:ext cx="5204178" cy="2956453"/>
            <a:chOff x="5453488" y="3872596"/>
            <a:chExt cx="5204178" cy="295645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97AEBE2-F893-084A-5D53-E6E3AEABA822}"/>
                </a:ext>
              </a:extLst>
            </p:cNvPr>
            <p:cNvGrpSpPr/>
            <p:nvPr/>
          </p:nvGrpSpPr>
          <p:grpSpPr>
            <a:xfrm>
              <a:off x="7017236" y="3872596"/>
              <a:ext cx="3042207" cy="2217789"/>
              <a:chOff x="6195016" y="3895166"/>
              <a:chExt cx="3042207" cy="2217789"/>
            </a:xfrm>
          </p:grpSpPr>
          <p:pic>
            <p:nvPicPr>
              <p:cNvPr id="14" name="Picture 2" descr="https://media.vlpt.us/post-images/dscwinterstudy/33713b40-3b2c-11ea-b57c-973d8f791dd2/%EC%8B%9C%EA%B7%B8%EB%AA%A8%EC%9D%B4%EB%93%9C%ED%95%A8%EC%88%98%EA%B7%B8%EB%9E%98%ED%94%84.png">
                <a:extLst>
                  <a:ext uri="{FF2B5EF4-FFF2-40B4-BE49-F238E27FC236}">
                    <a16:creationId xmlns:a16="http://schemas.microsoft.com/office/drawing/2014/main" id="{BDAA8C93-1229-74B6-E686-B7163965E3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5016" y="3895166"/>
                <a:ext cx="3042207" cy="2217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EF52A5-D821-ED26-0228-D7CDE4500AFB}"/>
                  </a:ext>
                </a:extLst>
              </p:cNvPr>
              <p:cNvSpPr txBox="1"/>
              <p:nvPr/>
            </p:nvSpPr>
            <p:spPr>
              <a:xfrm>
                <a:off x="6386044" y="3936116"/>
                <a:ext cx="88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Sigmoid</a:t>
                </a:r>
                <a:endParaRPr kumimoji="1" lang="ko-Kore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4F41418-7524-5B6A-4E68-604958DA1BE8}"/>
                </a:ext>
              </a:extLst>
            </p:cNvPr>
            <p:cNvSpPr txBox="1"/>
            <p:nvPr/>
          </p:nvSpPr>
          <p:spPr>
            <a:xfrm>
              <a:off x="7065016" y="6090385"/>
              <a:ext cx="359265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/>
                <a:t>미분 결과가 간결하고 사용하기 쉬움</a:t>
              </a:r>
              <a:endParaRPr kumimoji="1" lang="en-US" altLang="ko-Kore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sz="1400" dirty="0"/>
                <a:t>Return</a:t>
              </a:r>
              <a:r>
                <a:rPr kumimoji="1" lang="ko-Kore-KR" altLang="en-US" sz="1400" dirty="0"/>
                <a:t> 값이 확률이어서 해석할 때 유용</a:t>
              </a:r>
              <a:endParaRPr kumimoji="1" lang="en-US" altLang="ko-Kore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/>
                <a:t>기울기</a:t>
              </a:r>
              <a:r>
                <a:rPr kumimoji="1" lang="ko-KR" altLang="en-US" sz="1400" dirty="0"/>
                <a:t> 소실 문제가 발생할 수 있음</a:t>
              </a:r>
              <a:endParaRPr kumimoji="1" lang="ko-Kore-KR" altLang="en-US" sz="1400" dirty="0"/>
            </a:p>
          </p:txBody>
        </p:sp>
        <p:pic>
          <p:nvPicPr>
            <p:cNvPr id="34" name="그림 33" descr="텍스트, 시계이(가) 표시된 사진&#10;&#10;자동 생성된 설명">
              <a:extLst>
                <a:ext uri="{FF2B5EF4-FFF2-40B4-BE49-F238E27FC236}">
                  <a16:creationId xmlns:a16="http://schemas.microsoft.com/office/drawing/2014/main" id="{CDED5C78-E87E-ECE1-9478-E8863DE28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3488" y="4742426"/>
              <a:ext cx="1388790" cy="55740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616A0C7-F2E5-84DE-DFC4-B441604515B0}"/>
              </a:ext>
            </a:extLst>
          </p:cNvPr>
          <p:cNvGrpSpPr/>
          <p:nvPr/>
        </p:nvGrpSpPr>
        <p:grpSpPr>
          <a:xfrm>
            <a:off x="957690" y="4768365"/>
            <a:ext cx="10276619" cy="2059155"/>
            <a:chOff x="957690" y="4798845"/>
            <a:chExt cx="10276619" cy="205915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8E159B0-B481-C0B9-0FB7-625909A79B39}"/>
                </a:ext>
              </a:extLst>
            </p:cNvPr>
            <p:cNvGrpSpPr/>
            <p:nvPr/>
          </p:nvGrpSpPr>
          <p:grpSpPr>
            <a:xfrm>
              <a:off x="957690" y="4798845"/>
              <a:ext cx="10276619" cy="1892722"/>
              <a:chOff x="957690" y="4798845"/>
              <a:chExt cx="10276619" cy="1892722"/>
            </a:xfrm>
          </p:grpSpPr>
          <p:pic>
            <p:nvPicPr>
              <p:cNvPr id="4" name="Picture 4" descr="Gradient Vanishing : 기울기 소실">
                <a:extLst>
                  <a:ext uri="{FF2B5EF4-FFF2-40B4-BE49-F238E27FC236}">
                    <a16:creationId xmlns:a16="http://schemas.microsoft.com/office/drawing/2014/main" id="{A9992487-8C34-EABD-EAA0-8E3CD01D79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3218" r="6757" b="6960"/>
              <a:stretch/>
            </p:blipFill>
            <p:spPr bwMode="auto">
              <a:xfrm>
                <a:off x="957690" y="4798845"/>
                <a:ext cx="10276619" cy="18927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B29FA3-8CFB-7D0E-1E04-D82078571C5B}"/>
                  </a:ext>
                </a:extLst>
              </p:cNvPr>
              <p:cNvSpPr txBox="1"/>
              <p:nvPr/>
            </p:nvSpPr>
            <p:spPr>
              <a:xfrm>
                <a:off x="10481769" y="5116422"/>
                <a:ext cx="506870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kumimoji="1" lang="ko-Kore-KR" altLang="en-US" sz="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ko-Kore-KR" sz="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ko-KR" sz="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ayer</a:t>
                </a:r>
                <a:endParaRPr kumimoji="1" lang="ko-Kore-KR" altLang="en-US" sz="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268FFA-1E53-D74D-3A17-A11F1124079A}"/>
                  </a:ext>
                </a:extLst>
              </p:cNvPr>
              <p:cNvSpPr txBox="1"/>
              <p:nvPr/>
            </p:nvSpPr>
            <p:spPr>
              <a:xfrm>
                <a:off x="10417185" y="5077772"/>
                <a:ext cx="506870" cy="1692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kumimoji="1" lang="ko-Kore-KR" altLang="en-US" sz="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ko-Kore-KR" sz="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ko-KR" sz="5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ayer</a:t>
                </a:r>
                <a:endParaRPr kumimoji="1" lang="ko-Kore-KR" altLang="en-US" sz="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337424-C912-5B0C-EDE3-65946A51066B}"/>
                  </a:ext>
                </a:extLst>
              </p:cNvPr>
              <p:cNvSpPr txBox="1"/>
              <p:nvPr/>
            </p:nvSpPr>
            <p:spPr>
              <a:xfrm>
                <a:off x="10403632" y="5088103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r>
                  <a:rPr kumimoji="1" lang="ko-Kore-KR" alt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ko-Kore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ko-KR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ayer</a:t>
                </a:r>
                <a:endParaRPr kumimoji="1" lang="ko-Kore-KR" alt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2A073A-1CCD-C767-655E-8968EA99EEB8}"/>
                </a:ext>
              </a:extLst>
            </p:cNvPr>
            <p:cNvSpPr txBox="1"/>
            <p:nvPr/>
          </p:nvSpPr>
          <p:spPr>
            <a:xfrm>
              <a:off x="5493355" y="6488668"/>
              <a:ext cx="1709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기울기 소실</a:t>
              </a:r>
              <a:r>
                <a:rPr kumimoji="1" lang="en-US" altLang="ko-Kore-KR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ko-Kore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문제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CE38B4-2C8B-64C5-D005-61F96434A511}"/>
              </a:ext>
            </a:extLst>
          </p:cNvPr>
          <p:cNvGrpSpPr/>
          <p:nvPr/>
        </p:nvGrpSpPr>
        <p:grpSpPr>
          <a:xfrm>
            <a:off x="6628357" y="1842499"/>
            <a:ext cx="3066243" cy="2949675"/>
            <a:chOff x="2229598" y="3872596"/>
            <a:chExt cx="3066243" cy="294967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6113366-BC0E-8A74-5BA5-6AC60D48BDCC}"/>
                </a:ext>
              </a:extLst>
            </p:cNvPr>
            <p:cNvGrpSpPr/>
            <p:nvPr/>
          </p:nvGrpSpPr>
          <p:grpSpPr>
            <a:xfrm>
              <a:off x="2229598" y="3872596"/>
              <a:ext cx="2877131" cy="2217789"/>
              <a:chOff x="700365" y="3681412"/>
              <a:chExt cx="2877131" cy="2217789"/>
            </a:xfrm>
          </p:grpSpPr>
          <p:pic>
            <p:nvPicPr>
              <p:cNvPr id="22" name="Picture 2" descr="https://media.vlpt.us/post-images/dscwinterstudy/42784700-3b2c-11ea-b807-aba05b4dcbb9/%EB%A0%90%EB%A3%A8%ED%95%A8%EC%88%98.png">
                <a:extLst>
                  <a:ext uri="{FF2B5EF4-FFF2-40B4-BE49-F238E27FC236}">
                    <a16:creationId xmlns:a16="http://schemas.microsoft.com/office/drawing/2014/main" id="{126F8CAB-5A2C-9C01-16F5-AA6CA8A61B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365" y="3681412"/>
                <a:ext cx="2877131" cy="22177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A5CDF8-01D4-1628-0060-9A2348FA5FB0}"/>
                  </a:ext>
                </a:extLst>
              </p:cNvPr>
              <p:cNvSpPr txBox="1"/>
              <p:nvPr/>
            </p:nvSpPr>
            <p:spPr>
              <a:xfrm>
                <a:off x="862744" y="3705221"/>
                <a:ext cx="18389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kumimoji="1" lang="en-US" altLang="ko-Kore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kumimoji="1" lang="en-US" altLang="ko-Kore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(Rectified Linear Unit)</a:t>
                </a:r>
                <a:endParaRPr kumimoji="1" lang="ko-Kore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F1743A-41B6-0BAF-E3E0-D687708C4D9D}"/>
                </a:ext>
              </a:extLst>
            </p:cNvPr>
            <p:cNvSpPr txBox="1"/>
            <p:nvPr/>
          </p:nvSpPr>
          <p:spPr>
            <a:xfrm>
              <a:off x="2240196" y="6083607"/>
              <a:ext cx="30556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b="1" dirty="0">
                  <a:solidFill>
                    <a:srgbClr val="2E75B6"/>
                  </a:solidFill>
                </a:rPr>
                <a:t>가장 많이 사용되는 활성화 함수</a:t>
              </a:r>
              <a:endParaRPr kumimoji="1" lang="en-US" altLang="ko-Kore-KR" sz="1400" b="1" dirty="0">
                <a:solidFill>
                  <a:srgbClr val="2E75B6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ore-KR" altLang="en-US" sz="1400" dirty="0"/>
                <a:t>연산 비용이 적어 빠른 학습 가능</a:t>
              </a:r>
              <a:endParaRPr kumimoji="1" lang="en-US" altLang="ko-Kore-KR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/>
                <a:t>매우 간단히 구현 가능</a:t>
              </a:r>
              <a:endParaRPr kumimoji="1" lang="ko-Kore-KR" altLang="en-US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0183A9-E359-D6A1-D393-C4F65FEEB1FF}"/>
                  </a:ext>
                </a:extLst>
              </p:cNvPr>
              <p:cNvSpPr txBox="1"/>
              <p:nvPr/>
            </p:nvSpPr>
            <p:spPr>
              <a:xfrm>
                <a:off x="9649296" y="2734911"/>
                <a:ext cx="1451295" cy="480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ko-Kore-K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0183A9-E359-D6A1-D393-C4F65FEEB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296" y="2734911"/>
                <a:ext cx="1451295" cy="480581"/>
              </a:xfrm>
              <a:prstGeom prst="rect">
                <a:avLst/>
              </a:prstGeom>
              <a:blipFill>
                <a:blip r:embed="rId7"/>
                <a:stretch>
                  <a:fillRect l="-18966" t="-223684" r="-3448" b="-3236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88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출력층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설계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문제의 </a:t>
            </a:r>
            <a:r>
              <a:rPr kumimoji="1" lang="ko-KR" altLang="en-US" sz="2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종류 파악</a:t>
            </a:r>
            <a:endParaRPr kumimoji="1" lang="en-US" altLang="ko-KR" sz="24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분류 </a:t>
            </a:r>
            <a:r>
              <a:rPr kumimoji="1"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Classification):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데이터가 어느 클래스에 속하는지 분류하는 문제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고양이 분류 문제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MNIST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 분류 문제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Sigmoid,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Softmax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함수 사용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각각 이진분류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다중분류 시 사용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출력층의 각 뉴런이 모든 입력 신호에서 영향을 받음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>
              <a:lnSpc>
                <a:spcPct val="100000"/>
              </a:lnSpc>
            </a:pP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 ~ 1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사이의 </a:t>
            </a:r>
            <a:r>
              <a:rPr kumimoji="1"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실수값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반환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 [0.2, 0.1, </a:t>
            </a:r>
            <a:r>
              <a:rPr kumimoji="1" lang="en-US" altLang="ko-KR" sz="1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0.7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</a:p>
          <a:p>
            <a:pPr lvl="2">
              <a:lnSpc>
                <a:spcPct val="100000"/>
              </a:lnSpc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출력의 총 합은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Softmax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함수의 출력을 </a:t>
            </a:r>
            <a:r>
              <a:rPr kumimoji="1" lang="ko-KR" altLang="en-US" sz="1400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확률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 해석 가능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2">
              <a:lnSpc>
                <a:spcPct val="100000"/>
              </a:lnSpc>
            </a:pPr>
            <a:endParaRPr kumimoji="1"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(Regression) :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데이터에서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연속적인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수치를 예측하는 문제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사람 사진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사진 속 인물의 체중 예측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항등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함수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(identity function) :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입력을 그대로 출력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D090817-38BF-8BA0-A9A6-3D5CE26C68FB}"/>
              </a:ext>
            </a:extLst>
          </p:cNvPr>
          <p:cNvGrpSpPr/>
          <p:nvPr/>
        </p:nvGrpSpPr>
        <p:grpSpPr>
          <a:xfrm>
            <a:off x="8545635" y="1152525"/>
            <a:ext cx="1722626" cy="2578671"/>
            <a:chOff x="8854389" y="1129568"/>
            <a:chExt cx="1722626" cy="25786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F7486C5-7604-BB77-BA6D-1DD38B0DE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54389" y="1129568"/>
              <a:ext cx="1722626" cy="229943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E4677C-CF3E-088A-48C4-71910F5E1AE8}"/>
                </a:ext>
              </a:extLst>
            </p:cNvPr>
            <p:cNvSpPr txBox="1"/>
            <p:nvPr/>
          </p:nvSpPr>
          <p:spPr>
            <a:xfrm>
              <a:off x="9012625" y="3369685"/>
              <a:ext cx="14061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/>
                <a:t>Softmax</a:t>
              </a:r>
              <a:r>
                <a:rPr kumimoji="1" lang="ko-KR" altLang="en-US" sz="1600" dirty="0"/>
                <a:t> 함수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9F964B-A394-E91E-9CE8-5F0BABF6BDF6}"/>
              </a:ext>
            </a:extLst>
          </p:cNvPr>
          <p:cNvGrpSpPr/>
          <p:nvPr/>
        </p:nvGrpSpPr>
        <p:grpSpPr>
          <a:xfrm>
            <a:off x="8545635" y="3872072"/>
            <a:ext cx="1722626" cy="2690120"/>
            <a:chOff x="8545635" y="3872072"/>
            <a:chExt cx="1722626" cy="26901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04DB58C-5F1B-9047-91C0-BBEB61619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45635" y="3872072"/>
              <a:ext cx="1722626" cy="242623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54492E-9225-23BD-66CC-415EF2FE6520}"/>
                </a:ext>
              </a:extLst>
            </p:cNvPr>
            <p:cNvSpPr txBox="1"/>
            <p:nvPr/>
          </p:nvSpPr>
          <p:spPr>
            <a:xfrm>
              <a:off x="8899142" y="6223638"/>
              <a:ext cx="1063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600" dirty="0" err="1"/>
                <a:t>항등</a:t>
              </a:r>
              <a:r>
                <a:rPr kumimoji="1" lang="ko-KR" altLang="en-US" sz="1600" dirty="0"/>
                <a:t> 함수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88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순전파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(Forward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propagation)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순전파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(Forward Propagation)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입력층에서 은닉층으로 </a:t>
            </a:r>
            <a:r>
              <a:rPr kumimoji="1" lang="ko-KR" altLang="en-US" sz="18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정방향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계산 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1C258A-1507-8EE2-AC66-2682745223B5}"/>
              </a:ext>
            </a:extLst>
          </p:cNvPr>
          <p:cNvGrpSpPr/>
          <p:nvPr/>
        </p:nvGrpSpPr>
        <p:grpSpPr>
          <a:xfrm>
            <a:off x="3311210" y="2342489"/>
            <a:ext cx="6466892" cy="4307764"/>
            <a:chOff x="3704225" y="2550236"/>
            <a:chExt cx="6466892" cy="4307764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80DE79A-D3F4-DFD6-455E-56634F1DC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9225" y="2550236"/>
              <a:ext cx="5827290" cy="4191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EEA7B1-5650-E2B7-E771-46DD212E5B40}"/>
                </a:ext>
              </a:extLst>
            </p:cNvPr>
            <p:cNvSpPr txBox="1"/>
            <p:nvPr/>
          </p:nvSpPr>
          <p:spPr>
            <a:xfrm>
              <a:off x="3704225" y="6494039"/>
              <a:ext cx="143221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r>
                <a:rPr kumimoji="1"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kumimoji="1"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D20778-574C-CBA8-933A-FBFE7C3EA954}"/>
                </a:ext>
              </a:extLst>
            </p:cNvPr>
            <p:cNvSpPr txBox="1"/>
            <p:nvPr/>
          </p:nvSpPr>
          <p:spPr>
            <a:xfrm>
              <a:off x="5413527" y="6519446"/>
              <a:ext cx="145564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  <a:r>
                <a:rPr kumimoji="1"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kumimoji="1"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582BC3-9159-C272-C468-D778923A0966}"/>
                </a:ext>
              </a:extLst>
            </p:cNvPr>
            <p:cNvSpPr txBox="1"/>
            <p:nvPr/>
          </p:nvSpPr>
          <p:spPr>
            <a:xfrm>
              <a:off x="7127164" y="6494039"/>
              <a:ext cx="133707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r>
                <a:rPr kumimoji="1"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kumimoji="1"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8165F2-457A-9891-CBE8-F728F35B5093}"/>
                </a:ext>
              </a:extLst>
            </p:cNvPr>
            <p:cNvSpPr txBox="1"/>
            <p:nvPr/>
          </p:nvSpPr>
          <p:spPr>
            <a:xfrm>
              <a:off x="8834044" y="4164497"/>
              <a:ext cx="133707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kumimoji="1"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29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손실 함수와 정확도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손실 함수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(Loss function)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순전파로 은닉층을 거쳐 얻은 결과값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(Output)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활성화 함수까지 거친 </a:t>
            </a:r>
            <a:r>
              <a:rPr kumimoji="1" lang="ko-KR" altLang="en-US" sz="20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예측값과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실제값의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차이를 계산하는 함수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학습에서 최적의 매개변수 값을 탐색하기 위해 사용하는 지표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18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높은 정확도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를 얻기 위한 매개변수 값 탐색을 왜 정확도가 아닌 </a:t>
            </a:r>
            <a:r>
              <a:rPr kumimoji="1" lang="ko-KR" altLang="en-US" sz="18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손실 함수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를 지표로 사용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?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 시 최적의 매개변수 값을 탐색하기 위해 아래의 과정 반복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 매개변수의 손실 함수의 미분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: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가중치 매개변수의 값을 미세하게 변화시켰을 때 손실 함수가 어떻게 변하는지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DA7C413-583A-9AEE-D2AD-246525FA9A03}"/>
              </a:ext>
            </a:extLst>
          </p:cNvPr>
          <p:cNvSpPr/>
          <p:nvPr/>
        </p:nvSpPr>
        <p:spPr>
          <a:xfrm>
            <a:off x="1032538" y="3346482"/>
            <a:ext cx="5639196" cy="61592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매개변수의 미분</a:t>
            </a:r>
            <a:r>
              <a:rPr lang="en-US" altLang="ko-KR" sz="1600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600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기울기</a:t>
            </a:r>
            <a:r>
              <a:rPr lang="en-US" altLang="ko-KR" sz="1600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계산 </a:t>
            </a:r>
            <a:r>
              <a:rPr lang="en-US" altLang="ko-KR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이를 단서로 매개변수 값 갱신</a:t>
            </a:r>
            <a:endParaRPr lang="en-US" altLang="ko-KR" sz="16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왼쪽 중괄호 21">
            <a:extLst>
              <a:ext uri="{FF2B5EF4-FFF2-40B4-BE49-F238E27FC236}">
                <a16:creationId xmlns:a16="http://schemas.microsoft.com/office/drawing/2014/main" id="{62838F91-6EFC-C78E-E26A-2AC407AEFD4F}"/>
              </a:ext>
            </a:extLst>
          </p:cNvPr>
          <p:cNvSpPr/>
          <p:nvPr/>
        </p:nvSpPr>
        <p:spPr>
          <a:xfrm>
            <a:off x="2655798" y="5216340"/>
            <a:ext cx="231762" cy="1100082"/>
          </a:xfrm>
          <a:prstGeom prst="leftBrace">
            <a:avLst>
              <a:gd name="adj1" fmla="val 64636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ACD23A-7ABB-AA33-6D4B-86F8E22A0695}"/>
              </a:ext>
            </a:extLst>
          </p:cNvPr>
          <p:cNvSpPr/>
          <p:nvPr/>
        </p:nvSpPr>
        <p:spPr>
          <a:xfrm>
            <a:off x="1870005" y="5521684"/>
            <a:ext cx="785793" cy="4732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미분값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DBA4E-4BF2-719A-B912-BA2372BCD5C3}"/>
              </a:ext>
            </a:extLst>
          </p:cNvPr>
          <p:cNvSpPr/>
          <p:nvPr/>
        </p:nvSpPr>
        <p:spPr>
          <a:xfrm>
            <a:off x="2987957" y="4994359"/>
            <a:ext cx="5769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음수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 매개변수를 양의 방향으로 변화시켜 손실 함수 값 줄이기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75F071-7F32-FCF8-88D2-5C717070D727}"/>
              </a:ext>
            </a:extLst>
          </p:cNvPr>
          <p:cNvSpPr/>
          <p:nvPr/>
        </p:nvSpPr>
        <p:spPr>
          <a:xfrm>
            <a:off x="2987956" y="6131483"/>
            <a:ext cx="5769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양수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 매개변수를 음의 방향으로 변화시켜 손실 함수 값 줄이기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956817-BD92-6F49-88A3-CD5D42398C68}"/>
              </a:ext>
            </a:extLst>
          </p:cNvPr>
          <p:cNvSpPr/>
          <p:nvPr/>
        </p:nvSpPr>
        <p:spPr>
          <a:xfrm>
            <a:off x="2987957" y="5564460"/>
            <a:ext cx="7992894" cy="427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가중치 매개변수를 어떻게 변화시켜도 손실 함수 값은 줄어들지 않음 </a:t>
            </a:r>
            <a:r>
              <a:rPr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anose="05000000000000000000" pitchFamily="2" charset="2"/>
              </a:rPr>
              <a:t>매개변수 값 갱신 중단</a:t>
            </a:r>
            <a:endParaRPr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954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손실 함수와 정확도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정확도를 지표로 삼을 경우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미분 값이 대부분의 경우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갱신 불가</a:t>
            </a:r>
            <a:endParaRPr kumimoji="1" lang="en-US" altLang="ko-KR" sz="18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매개변수를 약간만 조정해서는 정확도가 개선되지 않음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Ex) 100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장의 훈련 데이터 중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35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장만 올바르게 인식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정확도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35%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정확도는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35%,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36%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처럼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불연속적으로 변화함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즉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매개변수의 미세한 변화에는 반응을 보이지 않으며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반응이 있더라도 불연속적으로 변화함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손실 함수 값은 연속적으로 변화함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(0.93432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…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매개변수의 작은 변화가 주는 파장을 반영해줄 수 있어야 하는데 정확도는 그렇지 못함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손실 함수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 지표로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7810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914E3680-B074-C8E8-0C09-8BF01C529917}"/>
              </a:ext>
            </a:extLst>
          </p:cNvPr>
          <p:cNvGrpSpPr/>
          <p:nvPr/>
        </p:nvGrpSpPr>
        <p:grpSpPr>
          <a:xfrm>
            <a:off x="5146618" y="3051641"/>
            <a:ext cx="5655359" cy="3736021"/>
            <a:chOff x="3438399" y="2949083"/>
            <a:chExt cx="5315202" cy="3625557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3DCE411-8BE4-8816-022C-DD96BB9DFD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88"/>
            <a:stretch/>
          </p:blipFill>
          <p:spPr bwMode="auto">
            <a:xfrm>
              <a:off x="3438399" y="2953247"/>
              <a:ext cx="5315202" cy="3621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C2F94C-4DCE-3F36-4EE3-CF5B43747A11}"/>
                </a:ext>
              </a:extLst>
            </p:cNvPr>
            <p:cNvSpPr txBox="1"/>
            <p:nvPr/>
          </p:nvSpPr>
          <p:spPr>
            <a:xfrm>
              <a:off x="4094585" y="2962126"/>
              <a:ext cx="81022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E61CED-1FFC-97EA-997B-D35DE648B740}"/>
                </a:ext>
              </a:extLst>
            </p:cNvPr>
            <p:cNvSpPr txBox="1"/>
            <p:nvPr/>
          </p:nvSpPr>
          <p:spPr>
            <a:xfrm>
              <a:off x="5903942" y="2949083"/>
              <a:ext cx="9252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Hidden</a:t>
              </a:r>
            </a:p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E8C7AF-FD45-CF15-FBD9-DFC8B968017F}"/>
                </a:ext>
              </a:extLst>
            </p:cNvPr>
            <p:cNvSpPr txBox="1"/>
            <p:nvPr/>
          </p:nvSpPr>
          <p:spPr>
            <a:xfrm>
              <a:off x="7798434" y="2962126"/>
              <a:ext cx="95516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363AA5-77FA-61C7-0004-5079931667B4}"/>
                </a:ext>
              </a:extLst>
            </p:cNvPr>
            <p:cNvSpPr txBox="1"/>
            <p:nvPr/>
          </p:nvSpPr>
          <p:spPr>
            <a:xfrm>
              <a:off x="5936686" y="3429000"/>
              <a:ext cx="275426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 back propagation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C6A6D8-7B6D-9A92-D7DA-DBDB35DA3A97}"/>
                </a:ext>
              </a:extLst>
            </p:cNvPr>
            <p:cNvSpPr txBox="1"/>
            <p:nvPr/>
          </p:nvSpPr>
          <p:spPr>
            <a:xfrm>
              <a:off x="6114288" y="4544132"/>
              <a:ext cx="5356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error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3241A1-5226-7CB8-DB28-C2C12D3B9AA3}"/>
                </a:ext>
              </a:extLst>
            </p:cNvPr>
            <p:cNvSpPr txBox="1"/>
            <p:nvPr/>
          </p:nvSpPr>
          <p:spPr>
            <a:xfrm>
              <a:off x="3608551" y="3557928"/>
              <a:ext cx="6982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1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CE2B49C-A7EE-5862-9972-50C8B8D7603B}"/>
                </a:ext>
              </a:extLst>
            </p:cNvPr>
            <p:cNvSpPr txBox="1"/>
            <p:nvPr/>
          </p:nvSpPr>
          <p:spPr>
            <a:xfrm>
              <a:off x="3608550" y="4175642"/>
              <a:ext cx="6982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2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76BCBB-6B6F-3B19-87DF-278083CB994F}"/>
                </a:ext>
              </a:extLst>
            </p:cNvPr>
            <p:cNvSpPr txBox="1"/>
            <p:nvPr/>
          </p:nvSpPr>
          <p:spPr>
            <a:xfrm>
              <a:off x="3608549" y="4780323"/>
              <a:ext cx="6982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3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8219634-9713-C9F5-99DC-4C4667BA9BEC}"/>
                </a:ext>
              </a:extLst>
            </p:cNvPr>
            <p:cNvSpPr txBox="1"/>
            <p:nvPr/>
          </p:nvSpPr>
          <p:spPr>
            <a:xfrm>
              <a:off x="3608547" y="5397698"/>
              <a:ext cx="6982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4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4797F-A2DB-B488-EF44-E574D1E6E88A}"/>
                </a:ext>
              </a:extLst>
            </p:cNvPr>
            <p:cNvSpPr txBox="1"/>
            <p:nvPr/>
          </p:nvSpPr>
          <p:spPr>
            <a:xfrm>
              <a:off x="3608546" y="6001047"/>
              <a:ext cx="6982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5</a:t>
              </a:r>
              <a:endParaRPr kumimoji="1"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역전파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(Backpropagation)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오차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4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역전파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(Backpropagation)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순전파의 반대 방향으로 이동하면서 가중치를 업데이트하는 과정</a:t>
            </a:r>
            <a:endParaRPr kumimoji="1" lang="en-US" altLang="ko-KR" sz="18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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순전파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알고리즘에서 발생한 오차를 줄이기 위해 가중치를 업데이트하고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새로운 가중치로 다시 학습하는 과정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입력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(Input)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과 출력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(Output)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값을 알고 있는 상태에서 신경망을 학습시키는 방법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정답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(Target)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과 모델의 결과값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(Output)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차이 계산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오차 값을 뒤로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반대방향으로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전파해서 각 노드가 가진 가중치 업데이트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오차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(loss)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0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 가까워질 때까지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역전파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학습을 반복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1978126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27062</TotalTime>
  <Words>2762</Words>
  <Application>Microsoft Macintosh PowerPoint</Application>
  <PresentationFormat>와이드스크린</PresentationFormat>
  <Paragraphs>505</Paragraphs>
  <Slides>37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나눔스퀘어_ac</vt:lpstr>
      <vt:lpstr>Apple SD Gothic Neo</vt:lpstr>
      <vt:lpstr>맑은 고딕</vt:lpstr>
      <vt:lpstr>Arial</vt:lpstr>
      <vt:lpstr>Cambria Math</vt:lpstr>
      <vt:lpstr>Times New Roman</vt:lpstr>
      <vt:lpstr>Wingdings</vt:lpstr>
      <vt:lpstr>제목 테마</vt:lpstr>
      <vt:lpstr>인공지능 기술 개요</vt:lpstr>
      <vt:lpstr>신경망</vt:lpstr>
      <vt:lpstr>활성화 함수</vt:lpstr>
      <vt:lpstr>활성화 함수</vt:lpstr>
      <vt:lpstr>활성화 함수</vt:lpstr>
      <vt:lpstr>순전파 (Forward propagation)</vt:lpstr>
      <vt:lpstr>손실 함수와 정확도</vt:lpstr>
      <vt:lpstr>손실 함수와 정확도</vt:lpstr>
      <vt:lpstr>역전파 (Backpropagation)</vt:lpstr>
      <vt:lpstr>매개변수 갱신 (Optimizer)</vt:lpstr>
      <vt:lpstr>매개변수 갱신 (Optimizer)</vt:lpstr>
      <vt:lpstr>매개변수 갱신 (Optimizer)</vt:lpstr>
      <vt:lpstr>매개변수 갱신 (Optimizer)</vt:lpstr>
      <vt:lpstr>매개변수 갱신 (Optimizer)</vt:lpstr>
      <vt:lpstr>신경망 학습</vt:lpstr>
      <vt:lpstr>신경망 학습</vt:lpstr>
      <vt:lpstr>신경망 학습</vt:lpstr>
      <vt:lpstr>하이퍼파라미터 (Hyperparameter)</vt:lpstr>
      <vt:lpstr>하이퍼파라미터 (Hyperparameter)</vt:lpstr>
      <vt:lpstr>과적합 (Overfitting)</vt:lpstr>
      <vt:lpstr>과적합을 막는 방법</vt:lpstr>
      <vt:lpstr>과적합을 막는 방법</vt:lpstr>
      <vt:lpstr>배치 정규화 (Batch Normalization)</vt:lpstr>
      <vt:lpstr>배치 정규화 (Batch Normalization)</vt:lpstr>
      <vt:lpstr>Residual Network</vt:lpstr>
      <vt:lpstr>Gated Linear Unit</vt:lpstr>
      <vt:lpstr>인공 신경망 종류 - MLP</vt:lpstr>
      <vt:lpstr>인공 신경망 종류 - MLP</vt:lpstr>
      <vt:lpstr>인공 신경망 종류 - Convolutional Neural Networks (CNN)</vt:lpstr>
      <vt:lpstr>인공 신경망 종류 - Convolutional Neural Networks (CNN)</vt:lpstr>
      <vt:lpstr>인공 신경망 종류 - Convolutional Neural Networks (CNN)</vt:lpstr>
      <vt:lpstr>인공 신경망 종류 - Convolutional Neural Networks (CNN)</vt:lpstr>
      <vt:lpstr>인공 신경망 종류 - Convolutional Neural Networks (CNN)</vt:lpstr>
      <vt:lpstr>인공 신경망 종류 - Convolutional Neural Networks (CNN)</vt:lpstr>
      <vt:lpstr>인공 신경망 종류 - Convolutional Neural Networks (CNN)</vt:lpstr>
      <vt:lpstr>인공 신경망 종류 - Convolutional Neural Networks (CNN)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 세진</cp:lastModifiedBy>
  <cp:revision>477</cp:revision>
  <dcterms:created xsi:type="dcterms:W3CDTF">2019-03-05T04:29:07Z</dcterms:created>
  <dcterms:modified xsi:type="dcterms:W3CDTF">2022-07-23T16:50:06Z</dcterms:modified>
</cp:coreProperties>
</file>