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93" r:id="rId4"/>
    <p:sldId id="299" r:id="rId5"/>
    <p:sldId id="300" r:id="rId6"/>
    <p:sldId id="301" r:id="rId7"/>
    <p:sldId id="302" r:id="rId8"/>
    <p:sldId id="294" r:id="rId9"/>
    <p:sldId id="295" r:id="rId10"/>
    <p:sldId id="296" r:id="rId11"/>
    <p:sldId id="297" r:id="rId12"/>
    <p:sldId id="298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>
        <p:scale>
          <a:sx n="91" d="100"/>
          <a:sy n="91" d="100"/>
        </p:scale>
        <p:origin x="691" y="1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 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QjVkP6ucU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-b.com/data.json" TargetMode="External"/><Relationship Id="rId2" Type="http://schemas.openxmlformats.org/officeDocument/2006/relationships/hyperlink" Target="https://domain-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박재훈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https://youtu.be/JQjVkP6ucUI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CORS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해결 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Access-Control-Allow-Origin response </a:t>
            </a:r>
            <a:r>
              <a:rPr lang="ko-KR" altLang="en-US" dirty="0" smtClean="0"/>
              <a:t>헤더 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CORS </a:t>
            </a:r>
            <a:r>
              <a:rPr lang="ko-KR" altLang="en-US" dirty="0" err="1" smtClean="0"/>
              <a:t>미들웨어</a:t>
            </a:r>
            <a:r>
              <a:rPr lang="ko-KR" altLang="en-US" dirty="0" smtClean="0"/>
              <a:t> 적용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6339" y="2481083"/>
            <a:ext cx="5733605" cy="1200329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app.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get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'/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data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, 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req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res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=&gt;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{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24292E"/>
                </a:solidFill>
                <a:latin typeface="Arial Unicode MS"/>
                <a:ea typeface="Fira Mono"/>
              </a:rPr>
              <a:t> </a:t>
            </a:r>
            <a:r>
              <a:rPr lang="en-US" altLang="ko-KR" dirty="0" smtClean="0">
                <a:solidFill>
                  <a:srgbClr val="24292E"/>
                </a:solidFill>
                <a:latin typeface="Arial Unicode MS"/>
                <a:ea typeface="Fira Mono"/>
              </a:rPr>
              <a:t>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res.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header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"Access-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Control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-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Allow-Origin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"*"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);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res.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send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data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);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});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해결 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Proxy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76" y="1376823"/>
            <a:ext cx="5931576" cy="22442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76" y="3845321"/>
            <a:ext cx="5931576" cy="208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CORS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교차 출처 리소스 </a:t>
            </a:r>
            <a:r>
              <a:rPr lang="ko-KR" altLang="en-US" dirty="0" smtClean="0"/>
              <a:t>공유 </a:t>
            </a:r>
            <a:r>
              <a:rPr lang="en-US" altLang="ko-KR" dirty="0" smtClean="0"/>
              <a:t>(</a:t>
            </a:r>
            <a:r>
              <a:rPr lang="en-US" altLang="ko-KR" dirty="0"/>
              <a:t>Cross-Origin Resource </a:t>
            </a:r>
            <a:r>
              <a:rPr lang="en-US" altLang="ko-KR" dirty="0" smtClean="0"/>
              <a:t>Sharing)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도메인 또는 포트가 다른 서버의 자원을 요청하는 </a:t>
            </a:r>
            <a:r>
              <a:rPr lang="ko-KR" altLang="en-US" dirty="0" err="1" smtClean="0"/>
              <a:t>매커니즘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5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CORS </a:t>
            </a:r>
            <a:r>
              <a:rPr lang="ko-KR" altLang="en-US" dirty="0" smtClean="0"/>
              <a:t>요청의 종류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Simple / Preflight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Credential / Non-Credential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85" y="1706308"/>
            <a:ext cx="7524206" cy="39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Simple Request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GET, HEAD, POST </a:t>
            </a:r>
            <a:r>
              <a:rPr lang="ko-KR" altLang="en-US" dirty="0" smtClean="0"/>
              <a:t>중 한 가지 방식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POST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Content-type</a:t>
            </a:r>
            <a:r>
              <a:rPr lang="ko-KR" altLang="en-US" dirty="0" smtClean="0"/>
              <a:t>이 아래 셋 중 하나여야 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application/x-www-form-</a:t>
            </a:r>
            <a:r>
              <a:rPr lang="en-US" altLang="ko-KR" sz="1800" dirty="0" err="1" smtClean="0"/>
              <a:t>urlencoded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multipart/form-data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text/plain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헤더를 전송하지 말아야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1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Preflight Request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Simple Request</a:t>
            </a:r>
            <a:r>
              <a:rPr lang="ko-KR" altLang="en-US" dirty="0" smtClean="0"/>
              <a:t>에 해당하지 않는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예비 요청</a:t>
            </a:r>
            <a:r>
              <a:rPr lang="en-US" altLang="ko-KR" dirty="0" smtClean="0"/>
              <a:t>(Preflight Request)</a:t>
            </a:r>
            <a:r>
              <a:rPr lang="ko-KR" altLang="en-US" dirty="0" smtClean="0"/>
              <a:t>와 본 요청</a:t>
            </a:r>
            <a:r>
              <a:rPr lang="en-US" altLang="ko-KR" dirty="0" smtClean="0"/>
              <a:t>(Actual Request)</a:t>
            </a:r>
            <a:r>
              <a:rPr lang="ko-KR" altLang="en-US" dirty="0" smtClean="0"/>
              <a:t>로 나뉨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각각의 응답을 서버가 알아서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0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Request with/without Credential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without Credential : </a:t>
            </a:r>
            <a:r>
              <a:rPr lang="en-US" altLang="ko-KR" dirty="0" smtClean="0"/>
              <a:t>default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with Credential : Cookie</a:t>
            </a:r>
            <a:r>
              <a:rPr lang="ko-KR" altLang="en-US" dirty="0" smtClean="0"/>
              <a:t> 혹은 </a:t>
            </a:r>
            <a:r>
              <a:rPr lang="en-US" altLang="ko-KR" dirty="0" smtClean="0"/>
              <a:t>Authentication </a:t>
            </a:r>
            <a:r>
              <a:rPr lang="ko-KR" altLang="en-US" dirty="0" smtClean="0"/>
              <a:t>정보가 필요할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48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동일 출처 정책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특별한 허가가 없는 이상 동일 출처 정책</a:t>
            </a:r>
            <a:r>
              <a:rPr lang="en-US" altLang="ko-KR" dirty="0" smtClean="0"/>
              <a:t>(Same-Origin Policy)</a:t>
            </a:r>
            <a:r>
              <a:rPr lang="ko-KR" altLang="en-US" dirty="0" smtClean="0"/>
              <a:t>에 의해 보안 목적으로 차단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특정 출처</a:t>
            </a:r>
            <a:r>
              <a:rPr lang="en-US" altLang="ko-KR" dirty="0" smtClean="0"/>
              <a:t>(Origin)</a:t>
            </a:r>
            <a:r>
              <a:rPr lang="ko-KR" altLang="en-US" dirty="0" smtClean="0"/>
              <a:t>에서 </a:t>
            </a:r>
            <a:r>
              <a:rPr lang="ko-KR" altLang="en-US" dirty="0"/>
              <a:t>불러온 문서나 스크립트가 다른 출처에서 가져온 리소스와 상호작용하는 것을 제한하는 중요한 보안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잠재적으로 해로울 수 있는 문서를 분리함으로써 가능한 공격 경로를 줄이는데 도움을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6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동일 출처 정책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852160" y="1152525"/>
            <a:ext cx="6029262" cy="5057775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domain-a.com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방식 등을 통해서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domain-b.com</a:t>
            </a:r>
            <a:r>
              <a:rPr lang="ko-KR" altLang="en-US" dirty="0" smtClean="0"/>
              <a:t>로 자원을 요청할 경우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domain-a.com </a:t>
            </a:r>
            <a:r>
              <a:rPr lang="ko-KR" altLang="en-US" dirty="0" err="1" smtClean="0"/>
              <a:t>프론트엔드에서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domain-a.com </a:t>
            </a:r>
            <a:r>
              <a:rPr lang="ko-KR" altLang="en-US" dirty="0" smtClean="0"/>
              <a:t>웹 서버로의 요청은 같은 출처이기에 허용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domain-b.com </a:t>
            </a:r>
            <a:r>
              <a:rPr lang="ko-KR" altLang="en-US" dirty="0" smtClean="0"/>
              <a:t>웹 서버로의 요청은 출처가 다르기에 허용되지 않음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3" y="1744190"/>
            <a:ext cx="5238731" cy="36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RESTful API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백엔드를</a:t>
            </a:r>
            <a:r>
              <a:rPr lang="ko-KR" altLang="en-US" sz="1800" dirty="0" smtClean="0"/>
              <a:t> 따로 두고서 여러 기기에서 서버의 자원을 이용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프론트엔드</a:t>
            </a:r>
            <a:r>
              <a:rPr lang="ko-KR" altLang="en-US" dirty="0" smtClean="0"/>
              <a:t> → </a:t>
            </a:r>
            <a:r>
              <a:rPr lang="ko-KR" altLang="en-US" dirty="0" err="1" smtClean="0"/>
              <a:t>백엔드로의</a:t>
            </a:r>
            <a:r>
              <a:rPr lang="ko-KR" altLang="en-US" dirty="0" smtClean="0"/>
              <a:t> 자원 요청이 거부됨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6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261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Unicode MS</vt:lpstr>
      <vt:lpstr>Fira Mono</vt:lpstr>
      <vt:lpstr>맑은 고딕</vt:lpstr>
      <vt:lpstr>함초롬돋움</vt:lpstr>
      <vt:lpstr>Arial</vt:lpstr>
      <vt:lpstr>CryptoCraft 테마</vt:lpstr>
      <vt:lpstr>제목 테마</vt:lpstr>
      <vt:lpstr>CORS</vt:lpstr>
      <vt:lpstr> CORS</vt:lpstr>
      <vt:lpstr> CORS 요청의 종류</vt:lpstr>
      <vt:lpstr> Simple Request</vt:lpstr>
      <vt:lpstr> Preflight Request</vt:lpstr>
      <vt:lpstr> Request with/without Credential</vt:lpstr>
      <vt:lpstr> 동일 출처 정책</vt:lpstr>
      <vt:lpstr> 동일 출처 정책</vt:lpstr>
      <vt:lpstr> 문제점</vt:lpstr>
      <vt:lpstr> 해결 방안</vt:lpstr>
      <vt:lpstr> 해결 방안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Hoon</cp:lastModifiedBy>
  <cp:revision>37</cp:revision>
  <dcterms:created xsi:type="dcterms:W3CDTF">2019-03-05T04:29:07Z</dcterms:created>
  <dcterms:modified xsi:type="dcterms:W3CDTF">2020-02-24T19:18:02Z</dcterms:modified>
</cp:coreProperties>
</file>