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57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83993" autoAdjust="0"/>
  </p:normalViewPr>
  <p:slideViewPr>
    <p:cSldViewPr snapToGrid="0" showGuides="1">
      <p:cViewPr varScale="1">
        <p:scale>
          <a:sx n="62" d="100"/>
          <a:sy n="62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H/W </a:t>
            </a:r>
            <a:r>
              <a:rPr lang="ko-KR" altLang="en-US" dirty="0" smtClean="0"/>
              <a:t>배치 후 초안 디자인</a:t>
            </a:r>
          </a:p>
          <a:p>
            <a:r>
              <a:rPr lang="ko-KR" altLang="en-US" dirty="0" smtClean="0"/>
              <a:t>외주업체와 </a:t>
            </a:r>
            <a:r>
              <a:rPr lang="ko-KR" altLang="en-US" dirty="0" err="1" smtClean="0"/>
              <a:t>컨택을</a:t>
            </a:r>
            <a:r>
              <a:rPr lang="ko-KR" altLang="en-US" dirty="0" smtClean="0"/>
              <a:t> 통해 도면 그리는 중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기존 디자인에서 추가 사항</a:t>
            </a:r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기존 틀 목재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금속으로 변경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전체 틀은 철판으로 제작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과도한 열 발생 방지를 위한 쿨러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8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SW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진행사항 은 카메라로 </a:t>
            </a:r>
            <a:r>
              <a:rPr lang="ko-KR" altLang="en-US" baseline="0" dirty="0" err="1" smtClean="0"/>
              <a:t>찍인</a:t>
            </a:r>
            <a:r>
              <a:rPr lang="ko-KR" altLang="en-US" baseline="0" dirty="0" smtClean="0"/>
              <a:t> 사람의 사진이 </a:t>
            </a:r>
            <a:r>
              <a:rPr lang="en-US" altLang="ko-KR" baseline="0" dirty="0" smtClean="0"/>
              <a:t>AWS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업로딩되어</a:t>
            </a:r>
            <a:r>
              <a:rPr lang="ko-KR" altLang="en-US" baseline="0" dirty="0" smtClean="0"/>
              <a:t> 등록된 사용자의 사진과 비교한 후 맞으면 그 사용자의 개인정보를 보여주는 것을 목표로 두었는데요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Camera</a:t>
            </a:r>
            <a:r>
              <a:rPr lang="en-US" altLang="ko-KR" baseline="0" dirty="0" smtClean="0"/>
              <a:t> -&gt; Webcam </a:t>
            </a:r>
            <a:r>
              <a:rPr lang="ko-KR" altLang="en-US" baseline="0" dirty="0" smtClean="0"/>
              <a:t>으로 사진이미지를 찍어서 로컬 특정 경로에 저장되는 </a:t>
            </a:r>
            <a:r>
              <a:rPr lang="en-US" altLang="ko-KR" baseline="0" dirty="0" smtClean="0"/>
              <a:t>Testing</a:t>
            </a:r>
            <a:r>
              <a:rPr lang="ko-KR" altLang="en-US" baseline="0" dirty="0" smtClean="0"/>
              <a:t>을 마친 상태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Image -&gt; Output </a:t>
            </a:r>
            <a:r>
              <a:rPr lang="ko-KR" altLang="en-US" baseline="0" dirty="0" smtClean="0"/>
              <a:t>나온 이미지가 </a:t>
            </a:r>
            <a:r>
              <a:rPr lang="en-US" altLang="ko-KR" baseline="0" dirty="0" smtClean="0"/>
              <a:t>AWS Collection </a:t>
            </a:r>
            <a:r>
              <a:rPr lang="ko-KR" altLang="en-US" baseline="0" dirty="0" smtClean="0"/>
              <a:t>이라는 저장소에 저장이 되어야 되는 부분은 진행 중에 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AWS -&gt; AWS </a:t>
            </a:r>
            <a:r>
              <a:rPr lang="ko-KR" altLang="en-US" baseline="0" dirty="0" smtClean="0"/>
              <a:t>부분은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Rokognition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서비스를 통해 두 이미지의 인식률을 비교하는 </a:t>
            </a:r>
            <a:r>
              <a:rPr lang="en-US" altLang="ko-KR" baseline="0" dirty="0" smtClean="0"/>
              <a:t>Testing</a:t>
            </a:r>
            <a:r>
              <a:rPr lang="ko-KR" altLang="en-US" baseline="0" dirty="0" smtClean="0"/>
              <a:t>을 마친 상태이다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Rate - &gt; </a:t>
            </a:r>
            <a:r>
              <a:rPr lang="ko-KR" altLang="en-US" baseline="0" dirty="0" smtClean="0"/>
              <a:t>그렇지만 인식된 결과를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가지고 </a:t>
            </a:r>
            <a:r>
              <a:rPr lang="en-US" altLang="ko-KR" baseline="0" dirty="0" smtClean="0"/>
              <a:t>AWS</a:t>
            </a:r>
            <a:r>
              <a:rPr lang="ko-KR" altLang="en-US" baseline="0" dirty="0" smtClean="0"/>
              <a:t>와 저희 </a:t>
            </a:r>
            <a:r>
              <a:rPr lang="en-US" altLang="ko-KR" baseline="0" dirty="0" smtClean="0"/>
              <a:t>Server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연동하는 부분은 아직 </a:t>
            </a:r>
            <a:r>
              <a:rPr lang="ko-KR" altLang="en-US" baseline="0" dirty="0" err="1" smtClean="0"/>
              <a:t>진행중에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1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Content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부분을 </a:t>
            </a:r>
            <a:r>
              <a:rPr lang="ko-KR" altLang="en-US" baseline="0" dirty="0" err="1" smtClean="0"/>
              <a:t>말씀드리자면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왼쪽 상단에는 일정이 매일 오늘을 기준으로 </a:t>
            </a:r>
            <a:r>
              <a:rPr lang="en-US" altLang="ko-KR" dirty="0" smtClean="0"/>
              <a:t>Google Calendar 5</a:t>
            </a:r>
            <a:r>
              <a:rPr lang="ko-KR" altLang="en-US" dirty="0" smtClean="0"/>
              <a:t>개의 플랜이 나올 수 있게 구현을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왼쪽 하단에는 </a:t>
            </a:r>
            <a:r>
              <a:rPr lang="en-US" altLang="ko-KR" dirty="0" smtClean="0"/>
              <a:t>Google Gmail </a:t>
            </a:r>
            <a:r>
              <a:rPr lang="ko-KR" altLang="en-US" dirty="0" smtClean="0"/>
              <a:t>와 연동해서 최신 메일을 기준으로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개까지 일정 주기를 가지고 메일 내용이 </a:t>
            </a:r>
            <a:r>
              <a:rPr lang="ko-KR" altLang="en-US" dirty="0" err="1" smtClean="0"/>
              <a:t>보여질수</a:t>
            </a:r>
            <a:r>
              <a:rPr lang="ko-KR" altLang="en-US" dirty="0" smtClean="0"/>
              <a:t> 있게 구현을 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여기까지 사용자 얼굴인식을 통한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구현이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였고요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추가로 저희가 </a:t>
            </a:r>
            <a:r>
              <a:rPr lang="ko-KR" altLang="en-US" baseline="0" dirty="0" err="1" smtClean="0"/>
              <a:t>음석인식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컨텐츠로</a:t>
            </a:r>
            <a:r>
              <a:rPr lang="ko-KR" altLang="en-US" baseline="0" dirty="0" smtClean="0"/>
              <a:t> 구현되고 </a:t>
            </a:r>
            <a:r>
              <a:rPr lang="ko-KR" altLang="en-US" baseline="0" dirty="0" err="1" smtClean="0"/>
              <a:t>있는게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길찾기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D54D8-9EFF-4EC7-B0A7-8F66141D38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3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7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FC3B6-A76E-48DC-A2F2-9C95028C81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2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=""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=""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=""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=""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=""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=""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="" xmlns:a16="http://schemas.microsoft.com/office/drawing/2014/main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="" xmlns:a16="http://schemas.microsoft.com/office/drawing/2014/main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="" xmlns:a16="http://schemas.microsoft.com/office/drawing/2014/main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="" xmlns:a16="http://schemas.microsoft.com/office/drawing/2014/main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1F4E-B323-48F3-A9EE-555A83DDCF82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77C0-50FB-432D-8881-5F3435F3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913408-D8BF-4E0E-8C67-D4386D6DD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283" y="1046111"/>
            <a:ext cx="3877949" cy="3845255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SMART</a:t>
            </a:r>
            <a:br>
              <a:rPr lang="en-US" altLang="ko-KR" dirty="0" smtClean="0"/>
            </a:br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smtClean="0"/>
              <a:t>MIRROR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049E041-8782-4903-ABEE-8B24923A9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3600" dirty="0" smtClean="0"/>
              <a:t>SAM</a:t>
            </a:r>
            <a:endParaRPr lang="ko-KR" altLang="en-US" sz="3600" dirty="0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37D936C-A423-460A-941F-912FEF4282EF}"/>
              </a:ext>
            </a:extLst>
          </p:cNvPr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C162E59A-9B06-463F-BC17-B7ECA49B7D4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1675953F-5445-43BD-B98C-FBC8CA52F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EB61D34E-72CA-4BBD-85FF-ACD7F1FDEE73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DD7014FF-3567-4B24-9335-ABB9776B009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51F73A61-520A-43A1-84F6-6C368678C71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E4A6791B-8EB9-4FB9-ADF4-1DEE62B1DF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2D81D3F4-8E93-4AC6-B6DA-ABB4C2BE61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F9510B9D-3B6E-4151-9597-0F8F74A5B5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9A81EF20-0CF9-4910-99BD-0DAA71E4A6D6}"/>
                </a:ext>
              </a:extLst>
            </p:cNvPr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id="{A66640EA-FFCE-455B-8DCD-2E07431142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="" xmlns:a16="http://schemas.microsoft.com/office/drawing/2014/main" id="{0C1A1314-255F-4CE5-B3FA-3D4415A03B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2D90CF4C-CA39-452E-9C76-3C17F825B4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755D4F15-3827-4350-8768-71DCB321E845}"/>
                </a:ext>
              </a:extLst>
            </p:cNvPr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="" xmlns:a16="http://schemas.microsoft.com/office/drawing/2014/main" id="{79AC4CB1-C281-4CB2-898D-56225834D9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="" xmlns:a16="http://schemas.microsoft.com/office/drawing/2014/main" id="{AD34E868-4376-4362-8830-60CAE007A6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="" xmlns:a16="http://schemas.microsoft.com/office/drawing/2014/main" id="{370B5963-8B8A-4F27-BB92-230AC861B5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CA48A6DB-139B-4D89-8368-572B4859EF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A877CCC0-E7E4-448A-B975-F5586887E75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6AB12065-1120-4923-8D41-18CF43FA161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8F170276-A5C8-47A4-A2EE-0F1CAB0A77A3}"/>
                </a:ext>
              </a:extLst>
            </p:cNvPr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8BA8AF06-ED9E-4FED-8188-103D660E81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AD3A31B0-1D7E-4BCD-B1AD-9E0C013104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="" xmlns:a16="http://schemas.microsoft.com/office/drawing/2014/main" id="{3DA64C95-80B4-4FFC-9CE9-7915542E02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916645A5-00F8-4856-8ACB-C53DD597DD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09CE8093-BCE7-4497-8337-7C5F8876E2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="" xmlns:a16="http://schemas.microsoft.com/office/drawing/2014/main" id="{94375B2C-1EBB-497B-84A9-0F6ED9ECF7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49FDED3B-7EA6-455F-A9C7-E388909F758E}"/>
              </a:ext>
            </a:extLst>
          </p:cNvPr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46F0DDBD-E884-4CCF-8DFA-E7B0A31C4D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926C00BF-56E9-4FD2-94DB-1E28F3F57D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F066D1B7-3F9F-4CFE-ADDE-9E6286F66036}"/>
              </a:ext>
            </a:extLst>
          </p:cNvPr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D418EAD1-2162-48BB-B8DD-92658F3A9BF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B4B384CF-24D7-469C-A07E-E5CC2C6EF2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8C4A7AA9-4D89-487F-A2FE-171DFF7F1D05}"/>
              </a:ext>
            </a:extLst>
          </p:cNvPr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1581703E-9EFC-47FB-9078-B63725A721A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ECECEDF0-AF49-4042-AB35-6943AE940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84A9C2C0-749F-4CB7-9A85-9E1C3E322562}"/>
              </a:ext>
            </a:extLst>
          </p:cNvPr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9725607-1527-4BB7-A9B5-E6C77E6106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F118CD16-6459-4A8A-816E-D60CE427E5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FAE5901D-E3AD-4FC0-80E8-B36FBF23FCDD}"/>
              </a:ext>
            </a:extLst>
          </p:cNvPr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8844AC30-79F9-49C6-AFC7-3ABE8A0AB5D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3B3025C4-D781-4A6B-A445-F8688CA9F5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719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35">
            <a:extLst>
              <a:ext uri="{FF2B5EF4-FFF2-40B4-BE49-F238E27FC236}">
                <a16:creationId xmlns="" xmlns:a16="http://schemas.microsoft.com/office/drawing/2014/main" id="{C27FADE3-051F-48E9-880C-F74EC30E0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5905" y="3305093"/>
            <a:ext cx="2030950" cy="632796"/>
          </a:xfrm>
        </p:spPr>
        <p:txBody>
          <a:bodyPr/>
          <a:lstStyle/>
          <a:p>
            <a:r>
              <a:rPr lang="en-US" altLang="ko-KR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HW </a:t>
            </a:r>
            <a:r>
              <a:rPr lang="ko-KR" altLang="en-US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진행사항</a:t>
            </a:r>
            <a:endParaRPr lang="ko-KR" altLang="en-US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부제목 36">
            <a:extLst>
              <a:ext uri="{FF2B5EF4-FFF2-40B4-BE49-F238E27FC236}">
                <a16:creationId xmlns="" xmlns:a16="http://schemas.microsoft.com/office/drawing/2014/main" id="{17C48C73-EEFB-4ABC-BF77-21690C79F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576" y="1091556"/>
            <a:ext cx="3907436" cy="347423"/>
          </a:xfrm>
        </p:spPr>
        <p:txBody>
          <a:bodyPr/>
          <a:lstStyle/>
          <a:p>
            <a:r>
              <a:rPr lang="en-US" altLang="ko-KR" sz="5400" dirty="0" smtClean="0"/>
              <a:t>CONTENTS</a:t>
            </a:r>
            <a:endParaRPr lang="ko-KR" altLang="en-US" sz="5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17D641B8-6FE6-4792-80F5-EBE81A6FF04C}"/>
              </a:ext>
            </a:extLst>
          </p:cNvPr>
          <p:cNvCxnSpPr>
            <a:cxnSpLocks/>
          </p:cNvCxnSpPr>
          <p:nvPr/>
        </p:nvCxnSpPr>
        <p:spPr>
          <a:xfrm flipH="1">
            <a:off x="10660692" y="63298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0EAA820A-A692-4CCE-AD9A-D82A68178326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269104" y="881924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3C741BB-1BD6-4304-8D99-44D9C4EBA68C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284" y="626662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51231891-9C27-4C77-8027-DABAC0A94F3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34720" y="625676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EEEC4A43-6F55-4DD8-AB24-A899A3C9A9CD}"/>
              </a:ext>
            </a:extLst>
          </p:cNvPr>
          <p:cNvCxnSpPr>
            <a:cxnSpLocks/>
          </p:cNvCxnSpPr>
          <p:nvPr userDrawn="1"/>
        </p:nvCxnSpPr>
        <p:spPr>
          <a:xfrm flipH="1">
            <a:off x="521814" y="6524625"/>
            <a:ext cx="37529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B6D0AEA6-543E-4974-8D18-43F02A3FCD87}"/>
              </a:ext>
            </a:extLst>
          </p:cNvPr>
          <p:cNvCxnSpPr>
            <a:cxnSpLocks/>
          </p:cNvCxnSpPr>
          <p:nvPr userDrawn="1"/>
        </p:nvCxnSpPr>
        <p:spPr>
          <a:xfrm>
            <a:off x="11675251" y="0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6063650-6676-40EF-BDF3-D7D30DE5CFA4}"/>
              </a:ext>
            </a:extLst>
          </p:cNvPr>
          <p:cNvCxnSpPr>
            <a:cxnSpLocks/>
          </p:cNvCxnSpPr>
          <p:nvPr userDrawn="1"/>
        </p:nvCxnSpPr>
        <p:spPr>
          <a:xfrm>
            <a:off x="8040221" y="5626655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B14F9E55-7C43-4E44-8657-41B4D4331356}"/>
              </a:ext>
            </a:extLst>
          </p:cNvPr>
          <p:cNvGrpSpPr/>
          <p:nvPr userDrawn="1"/>
        </p:nvGrpSpPr>
        <p:grpSpPr>
          <a:xfrm>
            <a:off x="315398" y="439611"/>
            <a:ext cx="235468" cy="211176"/>
            <a:chOff x="333451" y="0"/>
            <a:chExt cx="504748" cy="452673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D866AB48-7CD2-4897-B833-640CC7F1AE8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DDD67DC9-0623-48E2-B204-3D7D82532A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EC34D26-47BC-4697-8C97-799CE888C14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165440" y="625676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0D2233C4-E6CF-4F2A-9C17-56185B7A56BF}"/>
              </a:ext>
            </a:extLst>
          </p:cNvPr>
          <p:cNvGrpSpPr/>
          <p:nvPr/>
        </p:nvGrpSpPr>
        <p:grpSpPr>
          <a:xfrm>
            <a:off x="3902044" y="6295292"/>
            <a:ext cx="4175800" cy="229333"/>
            <a:chOff x="3902044" y="6362324"/>
            <a:chExt cx="4175800" cy="162301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69613DFB-BAF9-43B9-B6EF-380D727A8F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02044" y="6524625"/>
              <a:ext cx="4175800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43B9E52F-BBE0-45FF-8A98-DC00E9086A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77844" y="6362324"/>
              <a:ext cx="0" cy="16230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2A0078B2-7B34-45B1-9E9C-EE38B47163D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355890" y="-120873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312FCD5F-1AE0-432F-A51F-9754FA251D97}"/>
              </a:ext>
            </a:extLst>
          </p:cNvPr>
          <p:cNvGrpSpPr/>
          <p:nvPr/>
        </p:nvGrpSpPr>
        <p:grpSpPr>
          <a:xfrm>
            <a:off x="11434720" y="6430075"/>
            <a:ext cx="235468" cy="211176"/>
            <a:chOff x="333451" y="0"/>
            <a:chExt cx="504748" cy="452673"/>
          </a:xfrm>
        </p:grpSpPr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B63B8B8F-C2A4-459B-B6E4-1B528EFA916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5EAFDC26-3CE9-4F1E-9FA2-26D1176A9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A95ECA9D-9625-4C41-B692-188D3C55745C}"/>
              </a:ext>
            </a:extLst>
          </p:cNvPr>
          <p:cNvCxnSpPr>
            <a:cxnSpLocks/>
          </p:cNvCxnSpPr>
          <p:nvPr/>
        </p:nvCxnSpPr>
        <p:spPr>
          <a:xfrm flipH="1">
            <a:off x="3301747" y="6223971"/>
            <a:ext cx="82619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871247BB-42C9-4D29-A8CD-2991084E9C4D}"/>
              </a:ext>
            </a:extLst>
          </p:cNvPr>
          <p:cNvCxnSpPr>
            <a:cxnSpLocks/>
          </p:cNvCxnSpPr>
          <p:nvPr/>
        </p:nvCxnSpPr>
        <p:spPr>
          <a:xfrm rot="5400000" flipH="1">
            <a:off x="269104" y="6283289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" name="그룹 6"/>
          <p:cNvGrpSpPr/>
          <p:nvPr/>
        </p:nvGrpSpPr>
        <p:grpSpPr>
          <a:xfrm>
            <a:off x="4143118" y="872844"/>
            <a:ext cx="4156351" cy="865275"/>
            <a:chOff x="4162648" y="838361"/>
            <a:chExt cx="3894830" cy="450699"/>
          </a:xfrm>
        </p:grpSpPr>
        <p:cxnSp>
          <p:nvCxnSpPr>
            <p:cNvPr id="24" name="직선 연결선 23">
              <a:extLst>
                <a:ext uri="{FF2B5EF4-FFF2-40B4-BE49-F238E27FC236}">
                  <a16:creationId xmlns="" xmlns:a16="http://schemas.microsoft.com/office/drawing/2014/main" id="{B399A4AD-0533-4633-8E24-8E1228CD7718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6110063" y="-710512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E8DC0DC8-CE7D-475F-BAA4-45931156C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10063" y="-1075015"/>
              <a:ext cx="0" cy="389483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6A45A460-766E-442F-849A-7C442D9943E1}"/>
                </a:ext>
              </a:extLst>
            </p:cNvPr>
            <p:cNvCxnSpPr>
              <a:cxnSpLocks/>
            </p:cNvCxnSpPr>
            <p:nvPr/>
          </p:nvCxnSpPr>
          <p:spPr>
            <a:xfrm>
              <a:off x="7646176" y="838361"/>
              <a:ext cx="0" cy="450699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95648E7-BBE5-4C22-9792-97AED85C16FC}"/>
                </a:ext>
              </a:extLst>
            </p:cNvPr>
            <p:cNvCxnSpPr>
              <a:cxnSpLocks/>
            </p:cNvCxnSpPr>
            <p:nvPr/>
          </p:nvCxnSpPr>
          <p:spPr>
            <a:xfrm>
              <a:off x="4567651" y="838361"/>
              <a:ext cx="0" cy="450699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6A9C238A-C47E-4D4A-9EF0-55F1836F964C}"/>
              </a:ext>
            </a:extLst>
          </p:cNvPr>
          <p:cNvGrpSpPr/>
          <p:nvPr/>
        </p:nvGrpSpPr>
        <p:grpSpPr>
          <a:xfrm rot="2700000">
            <a:off x="5978265" y="2130780"/>
            <a:ext cx="235468" cy="211176"/>
            <a:chOff x="333451" y="0"/>
            <a:chExt cx="504748" cy="452673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57C2C2A0-9EB1-47E8-A916-335DB20228C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84CF944B-2227-44D4-AB97-AD7524438F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제목 35">
            <a:extLst>
              <a:ext uri="{FF2B5EF4-FFF2-40B4-BE49-F238E27FC236}">
                <a16:creationId xmlns=""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2192962" y="3045415"/>
            <a:ext cx="2030949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01.</a:t>
            </a:r>
            <a:endParaRPr lang="en-US" sz="1200" b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4C4EFAB7-BB39-408C-8461-F3F869807369}"/>
              </a:ext>
            </a:extLst>
          </p:cNvPr>
          <p:cNvGrpSpPr/>
          <p:nvPr/>
        </p:nvGrpSpPr>
        <p:grpSpPr>
          <a:xfrm>
            <a:off x="2192962" y="3302615"/>
            <a:ext cx="1998665" cy="632797"/>
            <a:chOff x="432751" y="3112601"/>
            <a:chExt cx="3894830" cy="632797"/>
          </a:xfrm>
        </p:grpSpPr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A2167599-C1DA-43F8-AAE1-849D2C6053FE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797983"/>
              <a:ext cx="0" cy="3894830"/>
            </a:xfrm>
            <a:prstGeom prst="line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3A5EC6CB-B13D-48B7-B85C-81B5C63BF3DE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2380166" y="1165186"/>
              <a:ext cx="0" cy="3894830"/>
            </a:xfrm>
            <a:prstGeom prst="line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F43BB929-E103-4FF8-94F3-8E006824D8ED}"/>
              </a:ext>
            </a:extLst>
          </p:cNvPr>
          <p:cNvCxnSpPr>
            <a:cxnSpLocks/>
          </p:cNvCxnSpPr>
          <p:nvPr/>
        </p:nvCxnSpPr>
        <p:spPr>
          <a:xfrm>
            <a:off x="1143962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그룹 4"/>
          <p:cNvGrpSpPr/>
          <p:nvPr/>
        </p:nvGrpSpPr>
        <p:grpSpPr>
          <a:xfrm>
            <a:off x="5197373" y="3058696"/>
            <a:ext cx="2030955" cy="876716"/>
            <a:chOff x="3926527" y="2964501"/>
            <a:chExt cx="2030955" cy="876716"/>
          </a:xfrm>
        </p:grpSpPr>
        <p:sp>
          <p:nvSpPr>
            <p:cNvPr id="61" name="제목 35">
              <a:extLst>
                <a:ext uri="{FF2B5EF4-FFF2-40B4-BE49-F238E27FC236}">
                  <a16:creationId xmlns="" xmlns:a16="http://schemas.microsoft.com/office/drawing/2014/main" id="{D99AA31E-CB40-44E9-B82C-FCCFD2D98F90}"/>
                </a:ext>
              </a:extLst>
            </p:cNvPr>
            <p:cNvSpPr txBox="1">
              <a:spLocks/>
            </p:cNvSpPr>
            <p:nvPr/>
          </p:nvSpPr>
          <p:spPr>
            <a:xfrm>
              <a:off x="3926527" y="3208421"/>
              <a:ext cx="2030950" cy="63279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4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 </a:t>
              </a:r>
              <a:r>
                <a:rPr lang="ko-KR" altLang="en-US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진행사항</a:t>
              </a:r>
              <a:endParaRPr lang="en-US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제목 35">
              <a:extLst>
                <a:ext uri="{FF2B5EF4-FFF2-40B4-BE49-F238E27FC236}">
                  <a16:creationId xmlns="" xmlns:a16="http://schemas.microsoft.com/office/drawing/2014/main" id="{D5B1ED63-62DA-46B2-9171-36C640BD39F6}"/>
                </a:ext>
              </a:extLst>
            </p:cNvPr>
            <p:cNvSpPr txBox="1">
              <a:spLocks/>
            </p:cNvSpPr>
            <p:nvPr/>
          </p:nvSpPr>
          <p:spPr>
            <a:xfrm>
              <a:off x="3926533" y="2964501"/>
              <a:ext cx="2030949" cy="19645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</a:rPr>
                <a:t>02.</a:t>
              </a:r>
              <a:endParaRPr lang="en-US" sz="12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17AE706F-B65F-4FEF-8559-175ED5FA0964}"/>
                </a:ext>
              </a:extLst>
            </p:cNvPr>
            <p:cNvGrpSpPr/>
            <p:nvPr/>
          </p:nvGrpSpPr>
          <p:grpSpPr>
            <a:xfrm>
              <a:off x="3951115" y="3208420"/>
              <a:ext cx="1998665" cy="632797"/>
              <a:chOff x="432751" y="3112601"/>
              <a:chExt cx="3894830" cy="632797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="" xmlns:a16="http://schemas.microsoft.com/office/drawing/2014/main" id="{1E6C7BAD-8127-48B1-BF16-EAF0313A41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="" xmlns:a16="http://schemas.microsoft.com/office/drawing/2014/main" id="{39890297-6C4F-460D-9D31-2F332EF7B1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165186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8256099" y="3051136"/>
            <a:ext cx="2030955" cy="876716"/>
            <a:chOff x="6277160" y="2964501"/>
            <a:chExt cx="2030955" cy="876716"/>
          </a:xfrm>
        </p:grpSpPr>
        <p:sp>
          <p:nvSpPr>
            <p:cNvPr id="66" name="제목 35">
              <a:extLst>
                <a:ext uri="{FF2B5EF4-FFF2-40B4-BE49-F238E27FC236}">
                  <a16:creationId xmlns="" xmlns:a16="http://schemas.microsoft.com/office/drawing/2014/main" id="{1BE1BB25-7351-4CC5-936A-A01A4228294B}"/>
                </a:ext>
              </a:extLst>
            </p:cNvPr>
            <p:cNvSpPr txBox="1">
              <a:spLocks/>
            </p:cNvSpPr>
            <p:nvPr/>
          </p:nvSpPr>
          <p:spPr>
            <a:xfrm>
              <a:off x="6277160" y="3208421"/>
              <a:ext cx="2030950" cy="632796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4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</a:t>
              </a:r>
              <a:endParaRPr lang="en-US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277166" y="2964501"/>
              <a:ext cx="2030949" cy="876716"/>
              <a:chOff x="6277166" y="2964501"/>
              <a:chExt cx="2030949" cy="876716"/>
            </a:xfrm>
          </p:grpSpPr>
          <p:sp>
            <p:nvSpPr>
              <p:cNvPr id="67" name="제목 35">
                <a:extLst>
                  <a:ext uri="{FF2B5EF4-FFF2-40B4-BE49-F238E27FC236}">
                    <a16:creationId xmlns="" xmlns:a16="http://schemas.microsoft.com/office/drawing/2014/main" id="{F8843266-78DE-44C9-8BCF-674BFBAE44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7166" y="2964501"/>
                <a:ext cx="2030949" cy="196459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0" indent="0" algn="ctr" defTabSz="914400" rtl="0" eaLnBrk="1" latinLnBrk="1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lang="ko-KR" altLang="en-US" sz="3600" b="1" kern="1200" spc="-60" baseline="0" dirty="0"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  <a:noFill/>
                    <a:latin typeface="+mn-lt"/>
                    <a:ea typeface="+mn-ea"/>
                    <a:cs typeface="+mn-cs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200" b="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</a:rPr>
                  <a:t>03.</a:t>
                </a:r>
                <a:endParaRPr lang="en-US" sz="12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D616330C-358D-495D-82C5-075FAB048742}"/>
                  </a:ext>
                </a:extLst>
              </p:cNvPr>
              <p:cNvGrpSpPr/>
              <p:nvPr/>
            </p:nvGrpSpPr>
            <p:grpSpPr>
              <a:xfrm>
                <a:off x="6301748" y="3208420"/>
                <a:ext cx="1998665" cy="632797"/>
                <a:chOff x="432751" y="3112601"/>
                <a:chExt cx="3894831" cy="632797"/>
              </a:xfrm>
            </p:grpSpPr>
            <p:cxnSp>
              <p:nvCxnSpPr>
                <p:cNvPr id="69" name="직선 연결선 68">
                  <a:extLst>
                    <a:ext uri="{FF2B5EF4-FFF2-40B4-BE49-F238E27FC236}">
                      <a16:creationId xmlns="" xmlns:a16="http://schemas.microsoft.com/office/drawing/2014/main" id="{0CBB9FD2-C170-486C-9DEA-DB3D1CA162F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5400000">
                  <a:off x="2380166" y="1797983"/>
                  <a:ext cx="0" cy="3894830"/>
                </a:xfrm>
                <a:prstGeom prst="line">
                  <a:avLst/>
                </a:prstGeom>
                <a:noFill/>
                <a:ln w="3175">
                  <a:solidFill>
                    <a:schemeClr val="bg1">
                      <a:lumMod val="50000"/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="" xmlns:a16="http://schemas.microsoft.com/office/drawing/2014/main" id="{DC759F0F-8507-43A4-995F-C004B15E10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5400000">
                  <a:off x="2380166" y="1165186"/>
                  <a:ext cx="0" cy="3894830"/>
                </a:xfrm>
                <a:prstGeom prst="line">
                  <a:avLst/>
                </a:prstGeom>
                <a:no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0DE7AEAB-B80C-4EB1-8E1D-31A7FDBE9AF3}"/>
              </a:ext>
            </a:extLst>
          </p:cNvPr>
          <p:cNvGrpSpPr/>
          <p:nvPr/>
        </p:nvGrpSpPr>
        <p:grpSpPr>
          <a:xfrm rot="2700000">
            <a:off x="5978265" y="4927005"/>
            <a:ext cx="235468" cy="211176"/>
            <a:chOff x="333451" y="0"/>
            <a:chExt cx="504748" cy="452673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06BB6705-8C08-4A31-AD4E-31ECF8715B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3F519EE9-79DA-4E45-8802-C63E2F7775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2CD37920-7356-4BBA-A484-4DEA8B97C69B}"/>
              </a:ext>
            </a:extLst>
          </p:cNvPr>
          <p:cNvGrpSpPr/>
          <p:nvPr/>
        </p:nvGrpSpPr>
        <p:grpSpPr>
          <a:xfrm rot="5400000">
            <a:off x="10437370" y="2130779"/>
            <a:ext cx="235468" cy="211176"/>
            <a:chOff x="333451" y="0"/>
            <a:chExt cx="504748" cy="452673"/>
          </a:xfrm>
        </p:grpSpPr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F6840C6A-C148-46BC-9D58-7AF5D0B66DD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122556F1-3FA9-471A-9DA4-7B96B01F26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AC781EE8-5B2E-42DA-AD16-E4FEE302D93E}"/>
              </a:ext>
            </a:extLst>
          </p:cNvPr>
          <p:cNvGrpSpPr/>
          <p:nvPr/>
        </p:nvGrpSpPr>
        <p:grpSpPr>
          <a:xfrm rot="5400000">
            <a:off x="10437370" y="4922690"/>
            <a:ext cx="235468" cy="211176"/>
            <a:chOff x="333451" y="0"/>
            <a:chExt cx="504748" cy="452673"/>
          </a:xfrm>
        </p:grpSpPr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D6AE9BB0-D4F8-4267-BEB2-50A6F9E83FB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1DB7469-06C5-4E26-9A36-D9C331BD57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DDD12988-740C-47A6-97EB-8ADCC9D1710B}"/>
              </a:ext>
            </a:extLst>
          </p:cNvPr>
          <p:cNvGrpSpPr/>
          <p:nvPr/>
        </p:nvGrpSpPr>
        <p:grpSpPr>
          <a:xfrm rot="5400000">
            <a:off x="1514101" y="2130779"/>
            <a:ext cx="235468" cy="211176"/>
            <a:chOff x="333451" y="0"/>
            <a:chExt cx="504748" cy="452673"/>
          </a:xfrm>
        </p:grpSpPr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BFFF3644-C503-4664-A871-F082E6976E7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D4C3DABB-C1D4-4E48-BA8D-ED4AA0B959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50CCDE01-044A-404A-A9B2-503029B7849F}"/>
              </a:ext>
            </a:extLst>
          </p:cNvPr>
          <p:cNvGrpSpPr/>
          <p:nvPr/>
        </p:nvGrpSpPr>
        <p:grpSpPr>
          <a:xfrm rot="5400000">
            <a:off x="1514101" y="4922690"/>
            <a:ext cx="235468" cy="211176"/>
            <a:chOff x="333451" y="0"/>
            <a:chExt cx="504748" cy="452673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7D18BD5F-D794-4347-9A9C-C636A22C298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C4F70015-0D5F-4787-A4EC-5E75C2E0AD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1" name="제목 35">
            <a:extLst>
              <a:ext uri="{FF2B5EF4-FFF2-40B4-BE49-F238E27FC236}">
                <a16:creationId xmlns="" xmlns:a16="http://schemas.microsoft.com/office/drawing/2014/main" id="{D99AA31E-CB40-44E9-B82C-FCCFD2D98F90}"/>
              </a:ext>
            </a:extLst>
          </p:cNvPr>
          <p:cNvSpPr txBox="1">
            <a:spLocks/>
          </p:cNvSpPr>
          <p:nvPr/>
        </p:nvSpPr>
        <p:spPr>
          <a:xfrm>
            <a:off x="8258381" y="3274214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제목 35">
            <a:extLst>
              <a:ext uri="{FF2B5EF4-FFF2-40B4-BE49-F238E27FC236}">
                <a16:creationId xmlns="" xmlns:a16="http://schemas.microsoft.com/office/drawing/2014/main" id="{D99AA31E-CB40-44E9-B82C-FCCFD2D98F90}"/>
              </a:ext>
            </a:extLst>
          </p:cNvPr>
          <p:cNvSpPr txBox="1">
            <a:spLocks/>
          </p:cNvSpPr>
          <p:nvPr/>
        </p:nvSpPr>
        <p:spPr>
          <a:xfrm>
            <a:off x="5207143" y="3310943"/>
            <a:ext cx="2030950" cy="631564"/>
          </a:xfrm>
          <a:prstGeom prst="rect">
            <a:avLst/>
          </a:prstGeom>
          <a:noFill/>
          <a:ln w="3175" cap="flat" cmpd="sng" algn="ctr">
            <a:solidFill>
              <a:schemeClr val="tx1"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제목 35">
            <a:extLst>
              <a:ext uri="{FF2B5EF4-FFF2-40B4-BE49-F238E27FC236}">
                <a16:creationId xmlns="" xmlns:a16="http://schemas.microsoft.com/office/drawing/2014/main" id="{D99AA31E-CB40-44E9-B82C-FCCFD2D98F90}"/>
              </a:ext>
            </a:extLst>
          </p:cNvPr>
          <p:cNvSpPr txBox="1">
            <a:spLocks/>
          </p:cNvSpPr>
          <p:nvPr/>
        </p:nvSpPr>
        <p:spPr>
          <a:xfrm>
            <a:off x="2149663" y="3307570"/>
            <a:ext cx="2030950" cy="632796"/>
          </a:xfrm>
          <a:prstGeom prst="rect">
            <a:avLst/>
          </a:prstGeom>
          <a:noFill/>
          <a:ln w="3175" cap="flat" cmpd="sng" algn="ctr">
            <a:solidFill>
              <a:schemeClr val="tx1"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4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B6F06145-56AC-4FE9-AA45-D992830C7CCD}"/>
              </a:ext>
            </a:extLst>
          </p:cNvPr>
          <p:cNvCxnSpPr>
            <a:cxnSpLocks/>
          </p:cNvCxnSpPr>
          <p:nvPr/>
        </p:nvCxnSpPr>
        <p:spPr>
          <a:xfrm flipV="1">
            <a:off x="4274775" y="1637985"/>
            <a:ext cx="3900237" cy="23058"/>
          </a:xfrm>
          <a:prstGeom prst="line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FDFDFCF7-3035-453A-87A1-7A650DB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r>
              <a:rPr lang="en-US" altLang="ko-KR" dirty="0" smtClean="0"/>
              <a:t>HW </a:t>
            </a:r>
            <a:r>
              <a:rPr lang="ko-KR" altLang="en-US" dirty="0" smtClean="0"/>
              <a:t>진행사항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097DD09-719B-4C13-81FE-C927E3648B9E}"/>
              </a:ext>
            </a:extLst>
          </p:cNvPr>
          <p:cNvCxnSpPr>
            <a:cxnSpLocks/>
          </p:cNvCxnSpPr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E434308-2287-4136-960D-AE7CC3F0C6C9}"/>
              </a:ext>
            </a:extLst>
          </p:cNvPr>
          <p:cNvCxnSpPr>
            <a:cxnSpLocks/>
          </p:cNvCxnSpPr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69E16B6-DA69-45BF-83B9-E429D9BE9869}"/>
              </a:ext>
            </a:extLst>
          </p:cNvPr>
          <p:cNvCxnSpPr>
            <a:cxnSpLocks/>
          </p:cNvCxnSpPr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6F06145-56AC-4FE9-AA45-D992830C7CCD}"/>
              </a:ext>
            </a:extLst>
          </p:cNvPr>
          <p:cNvCxnSpPr>
            <a:cxnSpLocks/>
          </p:cNvCxnSpPr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슬라이드 번호 개체 틀 16">
            <a:extLst>
              <a:ext uri="{FF2B5EF4-FFF2-40B4-BE49-F238E27FC236}">
                <a16:creationId xmlns="" xmlns:a16="http://schemas.microsoft.com/office/drawing/2014/main" id="{691C4CC7-7AB2-489B-AFB8-50B82A7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3952" y="340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28420" y="336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746867" y="5993833"/>
            <a:ext cx="1668773" cy="38997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H/W </a:t>
            </a:r>
            <a:r>
              <a:rPr lang="ko-KR" altLang="en-US" dirty="0" smtClean="0">
                <a:solidFill>
                  <a:schemeClr val="tx1"/>
                </a:solidFill>
              </a:rPr>
              <a:t>배치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18" name="Picture 2" descr="C:\Users\CafeAlle\Desktop\20180515_0128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9466" y="2289698"/>
            <a:ext cx="3823576" cy="286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209348952" descr="DRW000010b48a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16" y="1799869"/>
            <a:ext cx="2983901" cy="399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_x209346872" descr="DRW000010b48a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69" y="1811751"/>
            <a:ext cx="2704974" cy="40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"/>
          <p:cNvSpPr txBox="1">
            <a:spLocks/>
          </p:cNvSpPr>
          <p:nvPr/>
        </p:nvSpPr>
        <p:spPr>
          <a:xfrm>
            <a:off x="5168669" y="5993833"/>
            <a:ext cx="1668773" cy="3899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전면도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8648579" y="5993833"/>
            <a:ext cx="1668773" cy="3899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후면도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="" xmlns:a16="http://schemas.microsoft.com/office/drawing/2014/main" id="{FDFDFCF7-3035-453A-87A1-7A650DB7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851" y="675641"/>
            <a:ext cx="7182297" cy="567808"/>
          </a:xfrm>
        </p:spPr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진행사항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4851206" y="65407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0097DD09-719B-4C13-81FE-C927E3648B9E}"/>
              </a:ext>
            </a:extLst>
          </p:cNvPr>
          <p:cNvCxnSpPr>
            <a:cxnSpLocks/>
          </p:cNvCxnSpPr>
          <p:nvPr/>
        </p:nvCxnSpPr>
        <p:spPr>
          <a:xfrm rot="5400000">
            <a:off x="3713359" y="1304957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E434308-2287-4136-960D-AE7CC3F0C6C9}"/>
              </a:ext>
            </a:extLst>
          </p:cNvPr>
          <p:cNvCxnSpPr>
            <a:cxnSpLocks/>
          </p:cNvCxnSpPr>
          <p:nvPr/>
        </p:nvCxnSpPr>
        <p:spPr>
          <a:xfrm rot="5400000">
            <a:off x="7987817" y="696451"/>
            <a:ext cx="46976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69E16B6-DA69-45BF-83B9-E429D9BE9869}"/>
              </a:ext>
            </a:extLst>
          </p:cNvPr>
          <p:cNvCxnSpPr>
            <a:cxnSpLocks/>
          </p:cNvCxnSpPr>
          <p:nvPr/>
        </p:nvCxnSpPr>
        <p:spPr>
          <a:xfrm rot="10800000">
            <a:off x="7888228" y="656868"/>
            <a:ext cx="46976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B6F06145-56AC-4FE9-AA45-D992830C7CCD}"/>
              </a:ext>
            </a:extLst>
          </p:cNvPr>
          <p:cNvCxnSpPr>
            <a:cxnSpLocks/>
          </p:cNvCxnSpPr>
          <p:nvPr/>
        </p:nvCxnSpPr>
        <p:spPr>
          <a:xfrm>
            <a:off x="5738123" y="1316837"/>
            <a:ext cx="715754" cy="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슬라이드 번호 개체 틀 16">
            <a:extLst>
              <a:ext uri="{FF2B5EF4-FFF2-40B4-BE49-F238E27FC236}">
                <a16:creationId xmlns="" xmlns:a16="http://schemas.microsoft.com/office/drawing/2014/main" id="{691C4CC7-7AB2-489B-AFB8-50B82A7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4171" y="2952150"/>
            <a:ext cx="1815921" cy="112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55758" y="2936384"/>
            <a:ext cx="1946857" cy="112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68281" y="2936384"/>
            <a:ext cx="1921101" cy="1120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3723680" y="3303432"/>
            <a:ext cx="798490" cy="3863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7368399" y="3303432"/>
            <a:ext cx="798490" cy="3863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23681" y="4224271"/>
            <a:ext cx="8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45672" y="4224271"/>
            <a:ext cx="72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Rate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89338" y="2279561"/>
            <a:ext cx="9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진행중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12591" y="2279561"/>
            <a:ext cx="9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진행중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74171" y="2952150"/>
            <a:ext cx="1815921" cy="1120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Camera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3723680" y="3298639"/>
            <a:ext cx="798490" cy="3863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55758" y="2931591"/>
            <a:ext cx="1946857" cy="1120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AWS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7368399" y="3298639"/>
            <a:ext cx="798490" cy="3863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68280" y="2931591"/>
            <a:ext cx="1921101" cy="1120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Content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618" r="618"/>
          <a:stretch/>
        </p:blipFill>
        <p:spPr>
          <a:xfrm>
            <a:off x="9525" y="324376"/>
            <a:ext cx="12182476" cy="6305025"/>
          </a:xfrm>
          <a:prstGeom prst="rect">
            <a:avLst/>
          </a:prstGeom>
        </p:spPr>
      </p:pic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4" r="2303" b="5664"/>
          <a:stretch/>
        </p:blipFill>
        <p:spPr>
          <a:xfrm>
            <a:off x="380857" y="1857375"/>
            <a:ext cx="3083897" cy="2657475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82012" r="4618" b="1558"/>
          <a:stretch/>
        </p:blipFill>
        <p:spPr>
          <a:xfrm>
            <a:off x="285607" y="5286376"/>
            <a:ext cx="4095750" cy="10700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2" t="21250" r="17661" b="31806"/>
          <a:stretch/>
        </p:blipFill>
        <p:spPr>
          <a:xfrm>
            <a:off x="4724400" y="1403439"/>
            <a:ext cx="3552826" cy="3219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4950" y="4200525"/>
            <a:ext cx="857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양재역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2" t="21389" r="16078" b="7408"/>
          <a:stretch/>
        </p:blipFill>
        <p:spPr>
          <a:xfrm>
            <a:off x="4610100" y="1422489"/>
            <a:ext cx="3781425" cy="48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05286" y="773508"/>
            <a:ext cx="2249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향후 진행 계획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B010B63C-00EA-4F56-8F7F-BF47AFC726CA}"/>
              </a:ext>
            </a:extLst>
          </p:cNvPr>
          <p:cNvCxnSpPr>
            <a:cxnSpLocks/>
          </p:cNvCxnSpPr>
          <p:nvPr/>
        </p:nvCxnSpPr>
        <p:spPr>
          <a:xfrm>
            <a:off x="1105286" y="1237496"/>
            <a:ext cx="251983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02032"/>
              </p:ext>
            </p:extLst>
          </p:nvPr>
        </p:nvGraphicFramePr>
        <p:xfrm>
          <a:off x="1588005" y="2115909"/>
          <a:ext cx="8792839" cy="22702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9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1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851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043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9456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9623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993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75552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●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가은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■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민우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▲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종휘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374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/>
                        <a:t>11</a:t>
                      </a:r>
                      <a:r>
                        <a:rPr lang="ko-KR" altLang="en-US" sz="1200" b="0" dirty="0" smtClean="0"/>
                        <a:t>주차</a:t>
                      </a:r>
                      <a:endParaRPr lang="ko-KR" altLang="en-US" sz="12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발표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4778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AI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얼굴 인식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AWS </a:t>
                      </a:r>
                      <a:r>
                        <a:rPr lang="en-US" altLang="ko-KR" sz="1200" dirty="0" err="1" smtClean="0"/>
                        <a:t>Rekognition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smtClean="0"/>
                        <a:t>얼굴 분석 및 사진 저장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■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테스팅</a:t>
                      </a:r>
                      <a:r>
                        <a:rPr lang="ko-KR" altLang="en-US" sz="1200" dirty="0" smtClean="0"/>
                        <a:t> 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유지보수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43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S/W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Front-End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주변 도로 교통혼잡도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3437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대중교통 </a:t>
                      </a:r>
                      <a:r>
                        <a:rPr lang="ko-KR" altLang="en-US" sz="1200" dirty="0" err="1" smtClean="0"/>
                        <a:t>길찾기</a:t>
                      </a:r>
                      <a:r>
                        <a:rPr lang="ko-KR" altLang="en-US" sz="1200" dirty="0" smtClean="0"/>
                        <a:t> 서비스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334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AWS</a:t>
                      </a:r>
                      <a:r>
                        <a:rPr lang="ko-KR" altLang="en-US" sz="1200" baseline="0" dirty="0" smtClean="0"/>
                        <a:t> 와 연동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8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92261" y="3137338"/>
            <a:ext cx="2049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The End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03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284</Words>
  <Application>Microsoft Office PowerPoint</Application>
  <PresentationFormat>와이드스크린</PresentationFormat>
  <Paragraphs>77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나눔바른고딕 BOLD</vt:lpstr>
      <vt:lpstr>맑은 고딕</vt:lpstr>
      <vt:lpstr>Arial</vt:lpstr>
      <vt:lpstr>Office 테마</vt:lpstr>
      <vt:lpstr>SMART AI MIRROR</vt:lpstr>
      <vt:lpstr>HW 진행사항</vt:lpstr>
      <vt:lpstr>HW 진행사항</vt:lpstr>
      <vt:lpstr>SW 진행사항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your vision</dc:title>
  <dc:creator>largo</dc:creator>
  <cp:keywords>adstorepost.com</cp:keywords>
  <cp:lastModifiedBy>이민우</cp:lastModifiedBy>
  <cp:revision>83</cp:revision>
  <dcterms:created xsi:type="dcterms:W3CDTF">2017-12-10T15:04:34Z</dcterms:created>
  <dcterms:modified xsi:type="dcterms:W3CDTF">2018-05-15T02:52:10Z</dcterms:modified>
</cp:coreProperties>
</file>