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0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555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591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4432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613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59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119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00191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4294967295"/>
          </p:nvPr>
        </p:nvSpPr>
        <p:spPr>
          <a:xfrm>
            <a:off x="1055593" y="4441880"/>
            <a:ext cx="10071849" cy="718952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61</cp:revision>
  <dcterms:created xsi:type="dcterms:W3CDTF">2019-03-05T04:29:07Z</dcterms:created>
  <dcterms:modified xsi:type="dcterms:W3CDTF">2021-08-17T04:17:33Z</dcterms:modified>
</cp:coreProperties>
</file>