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38A7-32DD-4D9D-AB1C-74E4E5010A70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0319-BDC3-4EE0-B5CE-8076E3B8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38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38A7-32DD-4D9D-AB1C-74E4E5010A70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0319-BDC3-4EE0-B5CE-8076E3B8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0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38A7-32DD-4D9D-AB1C-74E4E5010A70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0319-BDC3-4EE0-B5CE-8076E3B8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1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38A7-32DD-4D9D-AB1C-74E4E5010A70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0319-BDC3-4EE0-B5CE-8076E3B8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6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38A7-32DD-4D9D-AB1C-74E4E5010A70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0319-BDC3-4EE0-B5CE-8076E3B8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8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38A7-32DD-4D9D-AB1C-74E4E5010A70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0319-BDC3-4EE0-B5CE-8076E3B8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88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38A7-32DD-4D9D-AB1C-74E4E5010A70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0319-BDC3-4EE0-B5CE-8076E3B8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3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38A7-32DD-4D9D-AB1C-74E4E5010A70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0319-BDC3-4EE0-B5CE-8076E3B8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1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38A7-32DD-4D9D-AB1C-74E4E5010A70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0319-BDC3-4EE0-B5CE-8076E3B8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22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38A7-32DD-4D9D-AB1C-74E4E5010A70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0319-BDC3-4EE0-B5CE-8076E3B8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54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38A7-32DD-4D9D-AB1C-74E4E5010A70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0319-BDC3-4EE0-B5CE-8076E3B8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74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B38A7-32DD-4D9D-AB1C-74E4E5010A70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D0319-BDC3-4EE0-B5CE-8076E3B8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0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App </a:t>
            </a:r>
            <a:r>
              <a:rPr lang="en-US" altLang="ko-KR" dirty="0" err="1" smtClean="0"/>
              <a:t>Teximeter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Security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09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How to Compute Exactly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Fare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63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Record Case In </a:t>
            </a:r>
            <a:r>
              <a:rPr lang="en-US" altLang="ko-KR" dirty="0" err="1" smtClean="0"/>
              <a:t>Blockchain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373036"/>
              </p:ext>
            </p:extLst>
          </p:nvPr>
        </p:nvGraphicFramePr>
        <p:xfrm>
          <a:off x="2032000" y="1815041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072038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178151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27342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57042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Origin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Destination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Extra</a:t>
                      </a:r>
                      <a:r>
                        <a:rPr lang="en-US" altLang="ko-KR" baseline="0" dirty="0" smtClean="0"/>
                        <a:t> Charge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20$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5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25$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22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23.2$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73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27$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2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94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58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00661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563" y="1120344"/>
            <a:ext cx="862874" cy="8628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258067"/>
              </p:ext>
            </p:extLst>
          </p:nvPr>
        </p:nvGraphicFramePr>
        <p:xfrm>
          <a:off x="2032000" y="5253566"/>
          <a:ext cx="8128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475928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14275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187938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71812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25$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010737"/>
                  </a:ext>
                </a:extLst>
              </a:tr>
            </a:tbl>
          </a:graphicData>
        </a:graphic>
      </p:graphicFrame>
      <p:sp>
        <p:nvSpPr>
          <p:cNvPr id="6" name="왼쪽 대괄호 5"/>
          <p:cNvSpPr/>
          <p:nvPr/>
        </p:nvSpPr>
        <p:spPr>
          <a:xfrm>
            <a:off x="1431925" y="2667000"/>
            <a:ext cx="600075" cy="1000125"/>
          </a:xfrm>
          <a:prstGeom prst="leftBracket">
            <a:avLst>
              <a:gd name="adj" fmla="val 41666"/>
            </a:avLst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구부러진 연결선 7"/>
          <p:cNvCxnSpPr>
            <a:stCxn id="6" idx="1"/>
            <a:endCxn id="5" idx="1"/>
          </p:cNvCxnSpPr>
          <p:nvPr/>
        </p:nvCxnSpPr>
        <p:spPr>
          <a:xfrm rot="10800000" flipH="1" flipV="1">
            <a:off x="1431924" y="3167062"/>
            <a:ext cx="600075" cy="2271923"/>
          </a:xfrm>
          <a:prstGeom prst="curvedConnector3">
            <a:avLst>
              <a:gd name="adj1" fmla="val -3809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50161" y="4063804"/>
            <a:ext cx="981801" cy="7179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MATCH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31999" y="5029200"/>
            <a:ext cx="2025651" cy="233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 Case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11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Classic </a:t>
            </a:r>
            <a:r>
              <a:rPr lang="en-US" altLang="ko-KR" dirty="0" err="1" smtClean="0"/>
              <a:t>Teximeter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35" y="3770358"/>
            <a:ext cx="1357984" cy="1357984"/>
          </a:xfrm>
        </p:spPr>
      </p:pic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174000" y="1825625"/>
            <a:ext cx="5180400" cy="4351338"/>
          </a:xfrm>
        </p:spPr>
        <p:txBody>
          <a:bodyPr/>
          <a:lstStyle/>
          <a:p>
            <a:r>
              <a:rPr lang="en-US" altLang="ko-KR" dirty="0" smtClean="0"/>
              <a:t>Computing Fare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From Wheel Spinning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719" y="2799140"/>
            <a:ext cx="1202154" cy="1202154"/>
          </a:xfrm>
          <a:prstGeom prst="rect">
            <a:avLst/>
          </a:prstGeom>
        </p:spPr>
      </p:pic>
      <p:cxnSp>
        <p:nvCxnSpPr>
          <p:cNvPr id="11" name="꺾인 연결선 10"/>
          <p:cNvCxnSpPr>
            <a:stCxn id="6" idx="0"/>
            <a:endCxn id="7" idx="1"/>
          </p:cNvCxnSpPr>
          <p:nvPr/>
        </p:nvCxnSpPr>
        <p:spPr>
          <a:xfrm rot="5400000" flipH="1" flipV="1">
            <a:off x="2903403" y="2804042"/>
            <a:ext cx="370141" cy="156249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29740" y="3030832"/>
            <a:ext cx="882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1000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028400" y="3031200"/>
            <a:ext cx="882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1100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028400" y="3031200"/>
            <a:ext cx="882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1200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028400" y="3031200"/>
            <a:ext cx="882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1300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321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4800000">
                                      <p:cBhvr>
                                        <p:cTn id="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3" grpId="1"/>
      <p:bldP spid="14" grpId="0"/>
      <p:bldP spid="14" grpId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 </a:t>
            </a:r>
            <a:r>
              <a:rPr lang="en-US" altLang="ko-KR" dirty="0" err="1" smtClean="0"/>
              <a:t>Teximeter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062" y="4457819"/>
            <a:ext cx="1202154" cy="12021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7083" y="4689511"/>
            <a:ext cx="882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1000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5743" y="4689879"/>
            <a:ext cx="882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1100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5743" y="4689879"/>
            <a:ext cx="882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1200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815743" y="4689879"/>
            <a:ext cx="882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1300</a:t>
            </a:r>
            <a:endParaRPr lang="ko-KR" altLang="en-US" sz="2400" dirty="0"/>
          </a:p>
        </p:txBody>
      </p:sp>
      <p:sp>
        <p:nvSpPr>
          <p:cNvPr id="15" name="타원 14"/>
          <p:cNvSpPr/>
          <p:nvPr/>
        </p:nvSpPr>
        <p:spPr>
          <a:xfrm>
            <a:off x="838200" y="3689499"/>
            <a:ext cx="276446" cy="276446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368677" y="3689499"/>
            <a:ext cx="276446" cy="276446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899154" y="3689499"/>
            <a:ext cx="276446" cy="276446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429631" y="3689499"/>
            <a:ext cx="276446" cy="276446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960108" y="3689499"/>
            <a:ext cx="276446" cy="276446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490585" y="3689499"/>
            <a:ext cx="276446" cy="276446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019948" y="3689499"/>
            <a:ext cx="276446" cy="276446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550425" y="3689499"/>
            <a:ext cx="276446" cy="276446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1" y="2957696"/>
            <a:ext cx="731803" cy="731803"/>
          </a:xfrm>
          <a:prstGeom prst="rect">
            <a:avLst/>
          </a:prstGeom>
        </p:spPr>
      </p:pic>
      <p:sp>
        <p:nvSpPr>
          <p:cNvPr id="34" name="내용 개체 틀 3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Computing Fare</a:t>
            </a:r>
          </a:p>
          <a:p>
            <a:pPr marL="0" indent="0">
              <a:buNone/>
            </a:pPr>
            <a:r>
              <a:rPr lang="en-US" altLang="ko-KR" dirty="0" smtClean="0"/>
              <a:t>	From GPS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10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7.40741E-7 L 0.01159 -0.04005 C 0.01406 -0.04907 0.01771 -0.05393 0.02161 -0.05393 C 0.02591 -0.05393 0.02943 -0.04907 0.0319 -0.04005 L 0.04375 -7.40741E-7 " pathEditMode="relative" rAng="0" ptsTypes="AAAAA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270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75 -7.40741E-7 L 0.07851 -0.04005 C 0.08581 -0.04907 0.09661 -0.05393 0.10807 -0.05393 C 0.12109 -0.05393 0.13151 -0.04907 0.1388 -0.04005 L 0.1737 -7.40741E-7 " pathEditMode="relative" rAng="0" ptsTypes="AAAAA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7" y="-27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7 -7.40741E-7 L 0.20872 -0.04005 C 0.21601 -0.04907 0.22695 -0.05393 0.23854 -0.05393 C 0.25156 -0.05393 0.26211 -0.04907 0.2694 -0.04005 L 0.30456 -7.40741E-7 " pathEditMode="relative" rAng="0" ptsTypes="AAAAA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2708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3" grpId="1"/>
      <p:bldP spid="14" grpId="0"/>
      <p:bldP spid="14" grpId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Classic VS New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03062"/>
              </p:ext>
            </p:extLst>
          </p:nvPr>
        </p:nvGraphicFramePr>
        <p:xfrm>
          <a:off x="838200" y="1825625"/>
          <a:ext cx="10515602" cy="418941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33588">
                  <a:extLst>
                    <a:ext uri="{9D8B030D-6E8A-4147-A177-3AD203B41FA5}">
                      <a16:colId xmlns:a16="http://schemas.microsoft.com/office/drawing/2014/main" val="3873428664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1807427235"/>
                    </a:ext>
                  </a:extLst>
                </a:gridCol>
                <a:gridCol w="4481514">
                  <a:extLst>
                    <a:ext uri="{9D8B030D-6E8A-4147-A177-3AD203B41FA5}">
                      <a16:colId xmlns:a16="http://schemas.microsoft.com/office/drawing/2014/main" val="2710664747"/>
                    </a:ext>
                  </a:extLst>
                </a:gridCol>
              </a:tblGrid>
              <a:tr h="73927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Classic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New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20648"/>
                  </a:ext>
                </a:extLst>
              </a:tr>
              <a:tr h="739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Form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Hardware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Software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01161"/>
                  </a:ext>
                </a:extLst>
              </a:tr>
              <a:tr h="887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Computing Fare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Wheel</a:t>
                      </a:r>
                      <a:r>
                        <a:rPr lang="en-US" altLang="ko-KR" sz="2400" baseline="0" dirty="0" smtClean="0"/>
                        <a:t> Spinning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GPS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041935"/>
                  </a:ext>
                </a:extLst>
              </a:tr>
              <a:tr h="1822878"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 smtClean="0"/>
                    </a:p>
                    <a:p>
                      <a:pPr algn="ctr" latinLnBrk="1"/>
                      <a:endParaRPr lang="en-US" altLang="ko-KR" sz="2400" dirty="0" smtClean="0"/>
                    </a:p>
                    <a:p>
                      <a:pPr algn="ctr" latinLnBrk="1"/>
                      <a:r>
                        <a:rPr lang="en-US" altLang="ko-KR" sz="2400" dirty="0" smtClean="0"/>
                        <a:t>Traits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Exact Computing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Update Problem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Detailed</a:t>
                      </a:r>
                      <a:r>
                        <a:rPr lang="en-US" altLang="ko-KR" sz="2400" baseline="0" dirty="0" smtClean="0"/>
                        <a:t> Receipt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baseline="0" dirty="0" smtClean="0"/>
                        <a:t>Remote Pay</a:t>
                      </a:r>
                    </a:p>
                    <a:p>
                      <a:pPr latinLnBrk="1"/>
                      <a:r>
                        <a:rPr lang="en-US" altLang="ko-KR" sz="2400" baseline="0" dirty="0" smtClean="0"/>
                        <a:t>Hacking*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35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Network Communication</a:t>
            </a:r>
          </a:p>
          <a:p>
            <a:pPr lvl="1"/>
            <a:r>
              <a:rPr lang="en-US" altLang="ko-KR" dirty="0" smtClean="0"/>
              <a:t>Tunnel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Error Rate</a:t>
            </a:r>
          </a:p>
          <a:p>
            <a:pPr lvl="1"/>
            <a:r>
              <a:rPr lang="en-US" altLang="ko-KR" dirty="0" smtClean="0"/>
              <a:t>GPS</a:t>
            </a:r>
          </a:p>
          <a:p>
            <a:endParaRPr lang="en-US" altLang="ko-KR" dirty="0"/>
          </a:p>
          <a:p>
            <a:r>
              <a:rPr lang="en-US" altLang="ko-KR" dirty="0" smtClean="0"/>
              <a:t>Security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4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How to Compute Exactly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29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Location Attestation (1:2)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048" y="3571876"/>
            <a:ext cx="1813178" cy="18131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9568"/>
            <a:ext cx="1702308" cy="17023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967" y="2206524"/>
            <a:ext cx="1028395" cy="10283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92" y="3964267"/>
            <a:ext cx="1028395" cy="10283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275" y="2454832"/>
            <a:ext cx="531778" cy="5317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700" y="4212575"/>
            <a:ext cx="531778" cy="531778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4043362" y="2720722"/>
            <a:ext cx="3896030" cy="175774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161824" y="3234918"/>
            <a:ext cx="1585912" cy="9776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MATCH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34940" y="3571876"/>
            <a:ext cx="1705567" cy="6406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Driver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184853" y="5385054"/>
            <a:ext cx="1705567" cy="6406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Customer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161824" y="2839915"/>
            <a:ext cx="1585912" cy="395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Bluetooth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72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Location Attestation (1:N)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893" y="1690688"/>
            <a:ext cx="1218895" cy="121889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4413462" y="1785939"/>
            <a:ext cx="1028395" cy="1028395"/>
            <a:chOff x="919467" y="1943710"/>
            <a:chExt cx="1028395" cy="102839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467" y="1943710"/>
              <a:ext cx="1028395" cy="102839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7775" y="2192018"/>
              <a:ext cx="531778" cy="531778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81" y="4365451"/>
            <a:ext cx="552145" cy="55214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291" y="4365451"/>
            <a:ext cx="552145" cy="55214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788" y="4674697"/>
            <a:ext cx="552145" cy="55214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643" y="4674391"/>
            <a:ext cx="552145" cy="55214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621546" y="4917596"/>
            <a:ext cx="1543490" cy="4377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Other Driver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879043" y="5226077"/>
            <a:ext cx="1543490" cy="4377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Pedestrians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7127224" y="4855058"/>
            <a:ext cx="371019" cy="371019"/>
            <a:chOff x="919467" y="1943710"/>
            <a:chExt cx="1028395" cy="1028395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467" y="1943710"/>
              <a:ext cx="1028395" cy="102839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7775" y="2192018"/>
              <a:ext cx="531778" cy="531778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3883749" y="4535827"/>
            <a:ext cx="371019" cy="371019"/>
            <a:chOff x="919467" y="1943710"/>
            <a:chExt cx="1028395" cy="1028395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467" y="1943710"/>
              <a:ext cx="1028395" cy="1028395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7775" y="2192018"/>
              <a:ext cx="531778" cy="531778"/>
            </a:xfrm>
            <a:prstGeom prst="rect">
              <a:avLst/>
            </a:prstGeom>
          </p:spPr>
        </p:pic>
      </p:grpSp>
      <p:cxnSp>
        <p:nvCxnSpPr>
          <p:cNvPr id="30" name="직선 화살표 연결선 29"/>
          <p:cNvCxnSpPr>
            <a:stCxn id="14" idx="2"/>
            <a:endCxn id="24" idx="0"/>
          </p:cNvCxnSpPr>
          <p:nvPr/>
        </p:nvCxnSpPr>
        <p:spPr>
          <a:xfrm>
            <a:off x="4927660" y="2814334"/>
            <a:ext cx="2385074" cy="20407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33" idx="1"/>
            <a:endCxn id="27" idx="0"/>
          </p:cNvCxnSpPr>
          <p:nvPr/>
        </p:nvCxnSpPr>
        <p:spPr>
          <a:xfrm flipH="1">
            <a:off x="4069259" y="3565177"/>
            <a:ext cx="1188706" cy="97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257965" y="3206198"/>
            <a:ext cx="981801" cy="7179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MATCH</a:t>
            </a:r>
            <a:endParaRPr lang="ko-KR" altLang="en-US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272" y="2584742"/>
            <a:ext cx="904990" cy="90499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7961080" y="3438755"/>
            <a:ext cx="1457889" cy="5273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Traffic Light</a:t>
            </a:r>
          </a:p>
          <a:p>
            <a:pPr algn="ctr"/>
            <a:r>
              <a:rPr lang="en-US" altLang="ko-KR" dirty="0" smtClean="0"/>
              <a:t>(Infra)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stCxn id="33" idx="3"/>
            <a:endCxn id="40" idx="1"/>
          </p:cNvCxnSpPr>
          <p:nvPr/>
        </p:nvCxnSpPr>
        <p:spPr>
          <a:xfrm flipV="1">
            <a:off x="6239766" y="3211507"/>
            <a:ext cx="1745860" cy="35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7985626" y="3025997"/>
            <a:ext cx="371019" cy="371019"/>
            <a:chOff x="919467" y="1943710"/>
            <a:chExt cx="1028395" cy="1028395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467" y="1943710"/>
              <a:ext cx="1028395" cy="1028395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7775" y="2192018"/>
              <a:ext cx="531778" cy="531778"/>
            </a:xfrm>
            <a:prstGeom prst="rect">
              <a:avLst/>
            </a:prstGeom>
          </p:spPr>
        </p:pic>
      </p:grpSp>
      <p:sp>
        <p:nvSpPr>
          <p:cNvPr id="29" name="직사각형 28"/>
          <p:cNvSpPr/>
          <p:nvPr/>
        </p:nvSpPr>
        <p:spPr>
          <a:xfrm>
            <a:off x="5227054" y="2803584"/>
            <a:ext cx="1042492" cy="395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Bluetooth</a:t>
            </a:r>
            <a:endParaRPr lang="ko-KR" altLang="en-US" spc="-150" dirty="0"/>
          </a:p>
        </p:txBody>
      </p:sp>
    </p:spTree>
    <p:extLst>
      <p:ext uri="{BB962C8B-B14F-4D97-AF65-F5344CB8AC3E}">
        <p14:creationId xmlns:p14="http://schemas.microsoft.com/office/powerpoint/2010/main" val="9922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Location Attestation 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Blackbox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Blockchain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24480"/>
            <a:ext cx="2685745" cy="26857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47342" y="3505504"/>
            <a:ext cx="667459" cy="361645"/>
          </a:xfrm>
          <a:prstGeom prst="rect">
            <a:avLst/>
          </a:prstGeom>
        </p:spPr>
      </p:pic>
      <p:sp>
        <p:nvSpPr>
          <p:cNvPr id="6" name="눈물 방울 5"/>
          <p:cNvSpPr/>
          <p:nvPr/>
        </p:nvSpPr>
        <p:spPr>
          <a:xfrm rot="10800000">
            <a:off x="2323541" y="2286151"/>
            <a:ext cx="2819653" cy="1400175"/>
          </a:xfrm>
          <a:prstGeom prst="teardrop">
            <a:avLst>
              <a:gd name="adj" fmla="val 925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120" y="2286151"/>
            <a:ext cx="1723644" cy="13504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04729"/>
              </p:ext>
            </p:extLst>
          </p:nvPr>
        </p:nvGraphicFramePr>
        <p:xfrm>
          <a:off x="7747000" y="1027906"/>
          <a:ext cx="3111194" cy="4480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1194">
                  <a:extLst>
                    <a:ext uri="{9D8B030D-6E8A-4147-A177-3AD203B41FA5}">
                      <a16:colId xmlns:a16="http://schemas.microsoft.com/office/drawing/2014/main" val="3437823938"/>
                    </a:ext>
                  </a:extLst>
                </a:gridCol>
              </a:tblGrid>
              <a:tr h="7468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Path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(Busan to Seoul)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755408"/>
                  </a:ext>
                </a:extLst>
              </a:tr>
              <a:tr h="7468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(Daegu,</a:t>
                      </a:r>
                      <a:r>
                        <a:rPr lang="en-US" altLang="ko-KR" baseline="0" dirty="0" smtClean="0"/>
                        <a:t> 70)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4283"/>
                  </a:ext>
                </a:extLst>
              </a:tr>
              <a:tr h="7468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(Daegu,</a:t>
                      </a:r>
                      <a:r>
                        <a:rPr lang="en-US" altLang="ko-KR" baseline="0" dirty="0" smtClean="0"/>
                        <a:t> 35)</a:t>
                      </a:r>
                      <a:endParaRPr lang="ko-KR" altLang="en-US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76951"/>
                  </a:ext>
                </a:extLst>
              </a:tr>
              <a:tr h="7468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(Seoul,</a:t>
                      </a:r>
                      <a:r>
                        <a:rPr lang="en-US" altLang="ko-KR" baseline="0" dirty="0" smtClean="0"/>
                        <a:t> 120)</a:t>
                      </a:r>
                      <a:endParaRPr lang="ko-KR" altLang="en-US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522782"/>
                  </a:ext>
                </a:extLst>
              </a:tr>
              <a:tr h="7468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(Seoul,</a:t>
                      </a:r>
                      <a:r>
                        <a:rPr lang="en-US" altLang="ko-KR" baseline="0" dirty="0" smtClean="0"/>
                        <a:t> 60)</a:t>
                      </a:r>
                      <a:endParaRPr lang="ko-KR" altLang="en-US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750750"/>
                  </a:ext>
                </a:extLst>
              </a:tr>
              <a:tr h="7468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(Seoul,</a:t>
                      </a:r>
                      <a:r>
                        <a:rPr lang="en-US" altLang="ko-KR" baseline="0" dirty="0" smtClean="0"/>
                        <a:t> 10)</a:t>
                      </a:r>
                      <a:endParaRPr lang="ko-KR" altLang="en-US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280323"/>
                  </a:ext>
                </a:extLst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5481773" y="1791796"/>
            <a:ext cx="2230439" cy="657074"/>
          </a:xfrm>
          <a:prstGeom prst="roundRect">
            <a:avLst>
              <a:gd name="adj" fmla="val 19608"/>
            </a:avLst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Daegu 70Km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481770" y="2549978"/>
            <a:ext cx="2230439" cy="657074"/>
          </a:xfrm>
          <a:prstGeom prst="roundRect">
            <a:avLst>
              <a:gd name="adj" fmla="val 19608"/>
            </a:avLst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Daegu 35Km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481771" y="3314776"/>
            <a:ext cx="2230439" cy="657074"/>
          </a:xfrm>
          <a:prstGeom prst="roundRect">
            <a:avLst>
              <a:gd name="adj" fmla="val 19608"/>
            </a:avLst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Seoul 120Km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481769" y="4063620"/>
            <a:ext cx="2230439" cy="657074"/>
          </a:xfrm>
          <a:prstGeom prst="roundRect">
            <a:avLst>
              <a:gd name="adj" fmla="val 19608"/>
            </a:avLst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Seoul 60Km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5481768" y="4812464"/>
            <a:ext cx="2230439" cy="657074"/>
          </a:xfrm>
          <a:prstGeom prst="roundRect">
            <a:avLst>
              <a:gd name="adj" fmla="val 19608"/>
            </a:avLst>
          </a:prstGeom>
          <a:scene3d>
            <a:camera prst="perspectiveAbove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Seoul 10Km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292" y="596469"/>
            <a:ext cx="862874" cy="8628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825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177</Words>
  <Application>Microsoft Office PowerPoint</Application>
  <PresentationFormat>와이드스크린</PresentationFormat>
  <Paragraphs>109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App Teximeter</vt:lpstr>
      <vt:lpstr>Classic Teximeter</vt:lpstr>
      <vt:lpstr>New Teximeter</vt:lpstr>
      <vt:lpstr>Classic VS New</vt:lpstr>
      <vt:lpstr>Cons</vt:lpstr>
      <vt:lpstr>How to Compute Exactly</vt:lpstr>
      <vt:lpstr>Location Attestation (1:2)</vt:lpstr>
      <vt:lpstr>Location Attestation (1:N)</vt:lpstr>
      <vt:lpstr>Location Attestation  (Blackbox, Blockchain)</vt:lpstr>
      <vt:lpstr>How to Compute Exactly</vt:lpstr>
      <vt:lpstr>Record Case In Blockchain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Teximeter</dc:title>
  <dc:creator>user</dc:creator>
  <cp:lastModifiedBy>user</cp:lastModifiedBy>
  <cp:revision>16</cp:revision>
  <dcterms:created xsi:type="dcterms:W3CDTF">2019-03-27T10:17:31Z</dcterms:created>
  <dcterms:modified xsi:type="dcterms:W3CDTF">2019-03-31T11:57:46Z</dcterms:modified>
</cp:coreProperties>
</file>