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9" r:id="rId2"/>
    <p:sldId id="341" r:id="rId3"/>
    <p:sldId id="342" r:id="rId4"/>
    <p:sldId id="343" r:id="rId5"/>
    <p:sldId id="344" r:id="rId6"/>
    <p:sldId id="346" r:id="rId7"/>
    <p:sldId id="345" r:id="rId8"/>
    <p:sldId id="274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122"/>
    <p:restoredTop sz="96327"/>
  </p:normalViewPr>
  <p:slideViewPr>
    <p:cSldViewPr snapToGrid="0" snapToObjects="1">
      <p:cViewPr>
        <p:scale>
          <a:sx n="114" d="100"/>
          <a:sy n="114" d="100"/>
        </p:scale>
        <p:origin x="144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AE06E-E0FE-754F-B7B7-0A8DCBA55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0112EA3-6ADA-0D44-BF29-B5784B6F36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F61C7C-9344-E048-89D5-BDD0148D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673-2818-6145-B8DB-78FD03D0A44F}" type="datetimeFigureOut">
              <a:rPr kumimoji="1" lang="ko-Kore-KR" altLang="en-US" smtClean="0"/>
              <a:t>2020. 4. 16.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DF04AC-1580-BC4B-8036-FBB920F96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CE7FFB-9E6D-614D-858B-60B8BDDDB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6053-8C03-F044-AA6A-E97B73FF60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2146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3EE898-224A-694D-88C1-92FC7E62C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657AEC-5B57-9E43-8B6D-EB83C6F71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CE5D3F-9CFD-F448-840A-B399AA158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673-2818-6145-B8DB-78FD03D0A44F}" type="datetimeFigureOut">
              <a:rPr kumimoji="1" lang="ko-Kore-KR" altLang="en-US" smtClean="0"/>
              <a:t>2020. 4. 16.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2DE155-3C2A-CA40-B495-23D67CA58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15256-15E7-7B41-8174-F04677B81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6053-8C03-F044-AA6A-E97B73FF60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170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3D2EE1A-C93F-6442-8910-007EB7CE0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B903AAE-B9E5-174D-9571-B2C508CBF7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F25EC5-3D42-544F-941E-6E04FE50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673-2818-6145-B8DB-78FD03D0A44F}" type="datetimeFigureOut">
              <a:rPr kumimoji="1" lang="ko-Kore-KR" altLang="en-US" smtClean="0"/>
              <a:t>2020. 4. 16.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8133F6-7FCC-E44E-B063-E1CA814AD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DBB358-7C54-B245-81A1-47DF2931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6053-8C03-F044-AA6A-E97B73FF60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208509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117209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9317193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0218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59D7FF-A6F9-FD4C-B8E4-13D007EF3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0422E8-D137-694F-A3A0-6305F9A0D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257CFE-FDDE-3C41-881B-B632373D3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673-2818-6145-B8DB-78FD03D0A44F}" type="datetimeFigureOut">
              <a:rPr kumimoji="1" lang="ko-Kore-KR" altLang="en-US" smtClean="0"/>
              <a:t>2020. 4. 16.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9A0C969-2132-4942-9F50-FFC51569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D44972-D086-844C-A1EC-2C3B5C05F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6053-8C03-F044-AA6A-E97B73FF60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005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B43F96-C0F7-4640-8CA1-B5B4747B8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061C11E-C117-4143-A8F4-DC59D93D7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457712-4DF6-CE47-8E9B-DDA2910A5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673-2818-6145-B8DB-78FD03D0A44F}" type="datetimeFigureOut">
              <a:rPr kumimoji="1" lang="ko-Kore-KR" altLang="en-US" smtClean="0"/>
              <a:t>2020. 4. 16.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AA706C-0E11-984F-849C-898A8DC78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43C6DB-4318-3D4C-B9D3-755E55D77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6053-8C03-F044-AA6A-E97B73FF60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378404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0FD1CC-50BB-0642-9643-986093BA4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981AC8-2A60-644D-80DD-E5D0C1FBC6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655B310-D13A-7C44-9A11-DA9F88221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55126A5-994A-5348-9D3A-A16B7E1DB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673-2818-6145-B8DB-78FD03D0A44F}" type="datetimeFigureOut">
              <a:rPr kumimoji="1" lang="ko-Kore-KR" altLang="en-US" smtClean="0"/>
              <a:t>2020. 4. 16.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5790966-0C6D-8B40-A1BF-D1A09B6DF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41BE11-B588-4342-8C2D-25EAFF33F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6053-8C03-F044-AA6A-E97B73FF60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7587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12BF7-AE8B-B144-940C-BB46AE73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15C8FBB-BF56-E849-85E8-90163E7F0D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D58947-15B8-F74F-B619-9298EE384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B85A03D-8775-9644-94F1-9F01AEC811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71D2B53-4607-BD41-A87E-D0126834B2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6139C21-185D-F34B-B8CF-7D55CD25E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673-2818-6145-B8DB-78FD03D0A44F}" type="datetimeFigureOut">
              <a:rPr kumimoji="1" lang="ko-Kore-KR" altLang="en-US" smtClean="0"/>
              <a:t>2020. 4. 16.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55AA6BC-880F-8B43-AE7A-B6812439C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A76DBF2-D017-AC46-BC45-3F22BD565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6053-8C03-F044-AA6A-E97B73FF60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3961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637179-166A-B240-A679-9CFBADF3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E155729-7EE1-D643-A889-3C7E63A2F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673-2818-6145-B8DB-78FD03D0A44F}" type="datetimeFigureOut">
              <a:rPr kumimoji="1" lang="ko-Kore-KR" altLang="en-US" smtClean="0"/>
              <a:t>2020. 4. 16.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646B87E-842A-2F4C-ACFD-C7770AE6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B1E7B15-B6DF-1447-A44A-DA804B192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6053-8C03-F044-AA6A-E97B73FF60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81474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46FD9C-3213-634A-A72A-2E57D401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673-2818-6145-B8DB-78FD03D0A44F}" type="datetimeFigureOut">
              <a:rPr kumimoji="1" lang="ko-Kore-KR" altLang="en-US" smtClean="0"/>
              <a:t>2020. 4. 16.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DC6145-2ED0-1E4B-992C-694229336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D88C4B-E8B8-F043-83C5-0133EB141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6053-8C03-F044-AA6A-E97B73FF60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40788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4094C0-05D4-0E4B-9954-122F5DB7F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D3E45B-4351-924C-8BCA-DBC9B82F1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EE8C6F2-2F7E-0649-9E01-4EEC21A97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40D905B-6530-CD43-B0D4-C7F346AF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673-2818-6145-B8DB-78FD03D0A44F}" type="datetimeFigureOut">
              <a:rPr kumimoji="1" lang="ko-Kore-KR" altLang="en-US" smtClean="0"/>
              <a:t>2020. 4. 16.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B7613A-1C10-624F-A079-0E5F6F301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035F58-119A-0F4D-8109-A0DD1CA3F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6053-8C03-F044-AA6A-E97B73FF60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8916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244184-6B4C-CE4D-8460-6287FF52A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842A867-3046-1F4A-B522-8AB33EBE93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869BAF-13E5-E247-AF11-29488786B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08FEC2-4C6A-FE4B-B270-E157F828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54673-2818-6145-B8DB-78FD03D0A44F}" type="datetimeFigureOut">
              <a:rPr kumimoji="1" lang="ko-Kore-KR" altLang="en-US" smtClean="0"/>
              <a:t>2020. 4. 16.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070914-1081-0F4A-8C1B-6C55E54C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BE29319-3C3A-6648-94CD-814E5D70F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CE6053-8C03-F044-AA6A-E97B73FF60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43474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AD6D6F-D484-D841-A8E1-734A560E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0E08709-AD1D-DD4F-9FC1-05A3ACFAC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47FCB-5FC7-754C-85BC-5768CC8DF6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54673-2818-6145-B8DB-78FD03D0A44F}" type="datetimeFigureOut">
              <a:rPr kumimoji="1" lang="ko-Kore-KR" altLang="en-US" smtClean="0"/>
              <a:t>2020. 4. 16.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04BE9-9B1F-B34D-B6EF-C69BE9A43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E69442-C639-E14C-8A79-33142F96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CE6053-8C03-F044-AA6A-E97B73FF6057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68614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729133"/>
            <a:ext cx="8403773" cy="2387600"/>
          </a:xfrm>
        </p:spPr>
        <p:txBody>
          <a:bodyPr>
            <a:normAutofit/>
          </a:bodyPr>
          <a:lstStyle/>
          <a:p>
            <a:r>
              <a:rPr lang="en" altLang="ko-Kore-KR" sz="3000" dirty="0"/>
              <a:t>Hybrid Karatsuba Multiplication in Quantum Gates</a:t>
            </a:r>
            <a:endParaRPr lang="ko-KR" altLang="en-US" sz="3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429000"/>
            <a:ext cx="8403774" cy="1655762"/>
          </a:xfrm>
        </p:spPr>
        <p:txBody>
          <a:bodyPr/>
          <a:lstStyle/>
          <a:p>
            <a:r>
              <a:rPr lang="ko-KR" altLang="en-US" dirty="0"/>
              <a:t>장경배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FA0B396-5BDC-E040-8DE1-C30CD423EAC7}"/>
              </a:ext>
            </a:extLst>
          </p:cNvPr>
          <p:cNvSpPr/>
          <p:nvPr/>
        </p:nvSpPr>
        <p:spPr>
          <a:xfrm>
            <a:off x="5630138" y="4256881"/>
            <a:ext cx="31842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https://youtu.be/m9VMjSfl3mA</a:t>
            </a:r>
          </a:p>
        </p:txBody>
      </p:sp>
    </p:spTree>
    <p:extLst>
      <p:ext uri="{BB962C8B-B14F-4D97-AF65-F5344CB8AC3E}">
        <p14:creationId xmlns:p14="http://schemas.microsoft.com/office/powerpoint/2010/main" val="4057169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FA64C-0813-564E-BB1B-47FEEADC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3-way Karatsuba</a:t>
            </a:r>
            <a:endParaRPr kumimoji="1" lang="ko-Kore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E5A9E74-AE32-BA4A-B110-7742C1D7AD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988" y="1427978"/>
            <a:ext cx="4651943" cy="25596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6E2D2-15DE-2344-84B6-A91FE8D61B64}"/>
                  </a:ext>
                </a:extLst>
              </p:cNvPr>
              <p:cNvSpPr txBox="1"/>
              <p:nvPr/>
            </p:nvSpPr>
            <p:spPr>
              <a:xfrm>
                <a:off x="414291" y="4305670"/>
                <a:ext cx="10682796" cy="4854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번의 곱셈을 </a:t>
                </a:r>
                <a:r>
                  <a:rPr kumimoji="1" lang="en-US" altLang="ko-KR" dirty="0"/>
                  <a:t> 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ko-KR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번에 수행할 수 있는 알고리즘 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AD6E2D2-15DE-2344-84B6-A91FE8D61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291" y="4305670"/>
                <a:ext cx="10682796" cy="485454"/>
              </a:xfrm>
              <a:prstGeom prst="rect">
                <a:avLst/>
              </a:prstGeom>
              <a:blipFill>
                <a:blip r:embed="rId3"/>
                <a:stretch>
                  <a:fillRect l="-356" b="-256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D34BA8B5-254F-8E4B-8EBF-594BEC39A8BC}"/>
              </a:ext>
            </a:extLst>
          </p:cNvPr>
          <p:cNvSpPr txBox="1"/>
          <p:nvPr/>
        </p:nvSpPr>
        <p:spPr>
          <a:xfrm>
            <a:off x="891046" y="4989251"/>
            <a:ext cx="1104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Ex.   3 x 3 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F3262-48B9-2041-8749-48F9986F6D62}"/>
              </a:ext>
            </a:extLst>
          </p:cNvPr>
          <p:cNvSpPr txBox="1"/>
          <p:nvPr/>
        </p:nvSpPr>
        <p:spPr>
          <a:xfrm>
            <a:off x="1908430" y="4998129"/>
            <a:ext cx="811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ore-KR" dirty="0">
                <a:sym typeface="Wingdings" pitchFamily="2" charset="2"/>
              </a:rPr>
              <a:t>9</a:t>
            </a:r>
            <a:r>
              <a:rPr kumimoji="1" lang="ko-KR" altLang="en-US" dirty="0">
                <a:sym typeface="Wingdings" pitchFamily="2" charset="2"/>
              </a:rPr>
              <a:t>번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EC7A5-0FF9-404A-8444-C8F7B8F883BE}"/>
              </a:ext>
            </a:extLst>
          </p:cNvPr>
          <p:cNvSpPr txBox="1"/>
          <p:nvPr/>
        </p:nvSpPr>
        <p:spPr>
          <a:xfrm>
            <a:off x="1908430" y="5430022"/>
            <a:ext cx="269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3-way </a:t>
            </a:r>
            <a:r>
              <a:rPr kumimoji="1" lang="en-US" altLang="ko-KR" dirty="0" err="1">
                <a:sym typeface="Wingdings" pitchFamily="2" charset="2"/>
              </a:rPr>
              <a:t>Karatusba</a:t>
            </a:r>
            <a:r>
              <a:rPr kumimoji="1" lang="ko-KR" altLang="en-US" dirty="0">
                <a:sym typeface="Wingdings" pitchFamily="2" charset="2"/>
              </a:rPr>
              <a:t> 는</a:t>
            </a:r>
            <a:r>
              <a:rPr kumimoji="1" lang="en-US" altLang="ko-KR" dirty="0">
                <a:sym typeface="Wingdings" pitchFamily="2" charset="2"/>
              </a:rPr>
              <a:t> 6</a:t>
            </a:r>
            <a:r>
              <a:rPr kumimoji="1" lang="ko-KR" altLang="en-US" dirty="0">
                <a:sym typeface="Wingdings" pitchFamily="2" charset="2"/>
              </a:rPr>
              <a:t>번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762819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FA64C-0813-564E-BB1B-47FEEADC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3-way Karatsuba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94BFF-E6F8-7747-B4A9-CDEF5DE6CD38}"/>
              </a:ext>
            </a:extLst>
          </p:cNvPr>
          <p:cNvSpPr txBox="1"/>
          <p:nvPr/>
        </p:nvSpPr>
        <p:spPr>
          <a:xfrm>
            <a:off x="1341486" y="1680759"/>
            <a:ext cx="862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1   1   1</a:t>
            </a:r>
          </a:p>
          <a:p>
            <a:r>
              <a:rPr kumimoji="1" lang="en-US" altLang="ko-Kore-KR" dirty="0"/>
              <a:t>1   1   1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2CFA0-F725-5E4C-AADB-95B9403D8F94}"/>
              </a:ext>
            </a:extLst>
          </p:cNvPr>
          <p:cNvSpPr txBox="1"/>
          <p:nvPr/>
        </p:nvSpPr>
        <p:spPr>
          <a:xfrm>
            <a:off x="1051648" y="182346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</a:t>
            </a:r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03882E55-4999-3C47-A60C-FDAB789B6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683" y="1680759"/>
            <a:ext cx="3177340" cy="1748241"/>
          </a:xfrm>
          <a:prstGeom prst="rect">
            <a:avLst/>
          </a:prstGeom>
        </p:spPr>
      </p:pic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4C9EC6E0-3F3C-8448-82E0-ED2CAFE1022F}"/>
              </a:ext>
            </a:extLst>
          </p:cNvPr>
          <p:cNvCxnSpPr/>
          <p:nvPr/>
        </p:nvCxnSpPr>
        <p:spPr>
          <a:xfrm>
            <a:off x="1900517" y="1689724"/>
            <a:ext cx="0" cy="6285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1B86DD36-A4E2-4042-80F5-6CE925073CA7}"/>
              </a:ext>
            </a:extLst>
          </p:cNvPr>
          <p:cNvCxnSpPr/>
          <p:nvPr/>
        </p:nvCxnSpPr>
        <p:spPr>
          <a:xfrm>
            <a:off x="1631575" y="1698515"/>
            <a:ext cx="0" cy="628575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FAE68202-7DBD-8A42-A978-62C06027D862}"/>
              </a:ext>
            </a:extLst>
          </p:cNvPr>
          <p:cNvCxnSpPr/>
          <p:nvPr/>
        </p:nvCxnSpPr>
        <p:spPr>
          <a:xfrm>
            <a:off x="1060613" y="2389843"/>
            <a:ext cx="11525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88F25926-8487-3949-B1C6-97FF046C3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23611" y="4840644"/>
            <a:ext cx="2953553" cy="50898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2148C1C-9431-B74F-B0B3-B9DF973068BE}"/>
              </a:ext>
            </a:extLst>
          </p:cNvPr>
          <p:cNvSpPr txBox="1"/>
          <p:nvPr/>
        </p:nvSpPr>
        <p:spPr>
          <a:xfrm>
            <a:off x="4587282" y="347078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&lt;3-way&gt;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0222348-4687-8D4D-82B9-77C68DFAD47A}"/>
              </a:ext>
            </a:extLst>
          </p:cNvPr>
          <p:cNvSpPr txBox="1"/>
          <p:nvPr/>
        </p:nvSpPr>
        <p:spPr>
          <a:xfrm>
            <a:off x="4638339" y="534963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&lt;2-way&gt;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523657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075200-71B7-D34B-A45D-C2930E84C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Hybrid-Karatsuba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27F02E-3952-9347-B881-C5A34C2D63F8}"/>
              </a:ext>
            </a:extLst>
          </p:cNvPr>
          <p:cNvSpPr txBox="1"/>
          <p:nvPr/>
        </p:nvSpPr>
        <p:spPr>
          <a:xfrm>
            <a:off x="3090421" y="17741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6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7D1331-AFE9-FD4D-8C08-33365970CDA1}"/>
              </a:ext>
            </a:extLst>
          </p:cNvPr>
          <p:cNvSpPr txBox="1"/>
          <p:nvPr/>
        </p:nvSpPr>
        <p:spPr>
          <a:xfrm>
            <a:off x="7951791" y="18432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6</a:t>
            </a:r>
            <a:endParaRPr kumimoji="1" lang="ko-Kore-KR" altLang="en-US" dirty="0"/>
          </a:p>
        </p:txBody>
      </p:sp>
      <p:cxnSp>
        <p:nvCxnSpPr>
          <p:cNvPr id="10" name="직선 연결선[R] 9">
            <a:extLst>
              <a:ext uri="{FF2B5EF4-FFF2-40B4-BE49-F238E27FC236}">
                <a16:creationId xmlns:a16="http://schemas.microsoft.com/office/drawing/2014/main" id="{7DA733AA-2209-0A43-B2DA-A238F0054452}"/>
              </a:ext>
            </a:extLst>
          </p:cNvPr>
          <p:cNvCxnSpPr/>
          <p:nvPr/>
        </p:nvCxnSpPr>
        <p:spPr>
          <a:xfrm>
            <a:off x="3241264" y="2140979"/>
            <a:ext cx="914400" cy="914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[R] 11">
            <a:extLst>
              <a:ext uri="{FF2B5EF4-FFF2-40B4-BE49-F238E27FC236}">
                <a16:creationId xmlns:a16="http://schemas.microsoft.com/office/drawing/2014/main" id="{C9532DDC-EE83-C341-A2CA-858610FFB58A}"/>
              </a:ext>
            </a:extLst>
          </p:cNvPr>
          <p:cNvCxnSpPr>
            <a:cxnSpLocks/>
          </p:cNvCxnSpPr>
          <p:nvPr/>
        </p:nvCxnSpPr>
        <p:spPr>
          <a:xfrm>
            <a:off x="3241264" y="2134696"/>
            <a:ext cx="0" cy="926966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[R] 13">
            <a:extLst>
              <a:ext uri="{FF2B5EF4-FFF2-40B4-BE49-F238E27FC236}">
                <a16:creationId xmlns:a16="http://schemas.microsoft.com/office/drawing/2014/main" id="{8D63DEAC-2C66-F248-9005-20B977BFCCE2}"/>
              </a:ext>
            </a:extLst>
          </p:cNvPr>
          <p:cNvCxnSpPr>
            <a:cxnSpLocks/>
          </p:cNvCxnSpPr>
          <p:nvPr/>
        </p:nvCxnSpPr>
        <p:spPr>
          <a:xfrm flipH="1">
            <a:off x="2361526" y="2143527"/>
            <a:ext cx="891233" cy="9118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2493F12D-85E8-C74F-881A-D5B660618A7C}"/>
              </a:ext>
            </a:extLst>
          </p:cNvPr>
          <p:cNvSpPr txBox="1"/>
          <p:nvPr/>
        </p:nvSpPr>
        <p:spPr>
          <a:xfrm>
            <a:off x="2038851" y="3153919"/>
            <a:ext cx="24048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	</a:t>
            </a:r>
            <a:r>
              <a:rPr kumimoji="1" lang="ko-KR" altLang="en-US" dirty="0"/>
              <a:t>   </a:t>
            </a:r>
            <a:r>
              <a:rPr kumimoji="1" lang="en-US" altLang="ko-KR" dirty="0"/>
              <a:t>2 </a:t>
            </a:r>
            <a:r>
              <a:rPr kumimoji="1" lang="ko-KR" altLang="en-US" dirty="0"/>
              <a:t>               </a:t>
            </a:r>
            <a:r>
              <a:rPr kumimoji="1" lang="en-US" altLang="ko-KR" dirty="0"/>
              <a:t>2</a:t>
            </a:r>
            <a:endParaRPr kumimoji="1" lang="ko-Kore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2F420440-318E-6143-B104-77D77EB91E22}"/>
              </a:ext>
            </a:extLst>
          </p:cNvPr>
          <p:cNvCxnSpPr/>
          <p:nvPr/>
        </p:nvCxnSpPr>
        <p:spPr>
          <a:xfrm>
            <a:off x="8102634" y="2140979"/>
            <a:ext cx="914400" cy="9144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3D7F6D33-1ADB-724E-ACCF-2D24BE6E2241}"/>
              </a:ext>
            </a:extLst>
          </p:cNvPr>
          <p:cNvCxnSpPr>
            <a:cxnSpLocks/>
          </p:cNvCxnSpPr>
          <p:nvPr/>
        </p:nvCxnSpPr>
        <p:spPr>
          <a:xfrm flipH="1">
            <a:off x="7211401" y="2166912"/>
            <a:ext cx="891233" cy="911852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B869D92-F2D6-154F-9424-BF3C9C299B30}"/>
              </a:ext>
            </a:extLst>
          </p:cNvPr>
          <p:cNvSpPr txBox="1"/>
          <p:nvPr/>
        </p:nvSpPr>
        <p:spPr>
          <a:xfrm>
            <a:off x="6955676" y="3059668"/>
            <a:ext cx="2307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		</a:t>
            </a:r>
            <a:r>
              <a:rPr kumimoji="1" lang="ko-KR" altLang="en-US" dirty="0"/>
              <a:t>   </a:t>
            </a:r>
            <a:r>
              <a:rPr kumimoji="1" lang="en-US" altLang="ko-KR" dirty="0"/>
              <a:t>3</a:t>
            </a:r>
            <a:endParaRPr kumimoji="1" lang="ko-Kore-KR" altLang="en-US" dirty="0"/>
          </a:p>
        </p:txBody>
      </p: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AD4759E7-C0D3-E342-9EAC-2091BF4A657B}"/>
              </a:ext>
            </a:extLst>
          </p:cNvPr>
          <p:cNvCxnSpPr>
            <a:cxnSpLocks/>
          </p:cNvCxnSpPr>
          <p:nvPr/>
        </p:nvCxnSpPr>
        <p:spPr>
          <a:xfrm flipH="1">
            <a:off x="1815119" y="3523251"/>
            <a:ext cx="323385" cy="4887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[R] 23">
            <a:extLst>
              <a:ext uri="{FF2B5EF4-FFF2-40B4-BE49-F238E27FC236}">
                <a16:creationId xmlns:a16="http://schemas.microsoft.com/office/drawing/2014/main" id="{16F4BE89-A863-2141-BCCA-D58B17F2072C}"/>
              </a:ext>
            </a:extLst>
          </p:cNvPr>
          <p:cNvCxnSpPr>
            <a:cxnSpLocks/>
          </p:cNvCxnSpPr>
          <p:nvPr/>
        </p:nvCxnSpPr>
        <p:spPr>
          <a:xfrm>
            <a:off x="2148532" y="3534402"/>
            <a:ext cx="349405" cy="4776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[R] 26">
            <a:extLst>
              <a:ext uri="{FF2B5EF4-FFF2-40B4-BE49-F238E27FC236}">
                <a16:creationId xmlns:a16="http://schemas.microsoft.com/office/drawing/2014/main" id="{23EE7445-FC59-FF48-8E1F-D7F884BD91B7}"/>
              </a:ext>
            </a:extLst>
          </p:cNvPr>
          <p:cNvCxnSpPr>
            <a:cxnSpLocks/>
          </p:cNvCxnSpPr>
          <p:nvPr/>
        </p:nvCxnSpPr>
        <p:spPr>
          <a:xfrm flipH="1">
            <a:off x="2904269" y="3523251"/>
            <a:ext cx="323385" cy="4887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[R] 27">
            <a:extLst>
              <a:ext uri="{FF2B5EF4-FFF2-40B4-BE49-F238E27FC236}">
                <a16:creationId xmlns:a16="http://schemas.microsoft.com/office/drawing/2014/main" id="{EC623AA7-769D-AE40-B1CC-9FF4D9113F2B}"/>
              </a:ext>
            </a:extLst>
          </p:cNvPr>
          <p:cNvCxnSpPr>
            <a:cxnSpLocks/>
          </p:cNvCxnSpPr>
          <p:nvPr/>
        </p:nvCxnSpPr>
        <p:spPr>
          <a:xfrm>
            <a:off x="3237682" y="3534402"/>
            <a:ext cx="349405" cy="4776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[R] 28">
            <a:extLst>
              <a:ext uri="{FF2B5EF4-FFF2-40B4-BE49-F238E27FC236}">
                <a16:creationId xmlns:a16="http://schemas.microsoft.com/office/drawing/2014/main" id="{FD0FDC7A-A5B2-1945-B991-AA76D5DAAB08}"/>
              </a:ext>
            </a:extLst>
          </p:cNvPr>
          <p:cNvCxnSpPr>
            <a:cxnSpLocks/>
          </p:cNvCxnSpPr>
          <p:nvPr/>
        </p:nvCxnSpPr>
        <p:spPr>
          <a:xfrm flipH="1">
            <a:off x="3935561" y="3504665"/>
            <a:ext cx="323385" cy="4887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[R] 29">
            <a:extLst>
              <a:ext uri="{FF2B5EF4-FFF2-40B4-BE49-F238E27FC236}">
                <a16:creationId xmlns:a16="http://schemas.microsoft.com/office/drawing/2014/main" id="{0A46CE4C-8FED-B945-8900-3AD3ADDCE1CC}"/>
              </a:ext>
            </a:extLst>
          </p:cNvPr>
          <p:cNvCxnSpPr>
            <a:cxnSpLocks/>
          </p:cNvCxnSpPr>
          <p:nvPr/>
        </p:nvCxnSpPr>
        <p:spPr>
          <a:xfrm>
            <a:off x="4268974" y="3515816"/>
            <a:ext cx="349405" cy="4776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[R] 30">
            <a:extLst>
              <a:ext uri="{FF2B5EF4-FFF2-40B4-BE49-F238E27FC236}">
                <a16:creationId xmlns:a16="http://schemas.microsoft.com/office/drawing/2014/main" id="{8AC4BDC0-0B3A-3840-86C7-D7619F9BC186}"/>
              </a:ext>
            </a:extLst>
          </p:cNvPr>
          <p:cNvCxnSpPr>
            <a:cxnSpLocks/>
          </p:cNvCxnSpPr>
          <p:nvPr/>
        </p:nvCxnSpPr>
        <p:spPr>
          <a:xfrm flipH="1">
            <a:off x="6752216" y="3417849"/>
            <a:ext cx="323385" cy="4887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233FB50-3D61-C942-8CBF-09F02586CD8E}"/>
              </a:ext>
            </a:extLst>
          </p:cNvPr>
          <p:cNvCxnSpPr>
            <a:cxnSpLocks/>
          </p:cNvCxnSpPr>
          <p:nvPr/>
        </p:nvCxnSpPr>
        <p:spPr>
          <a:xfrm>
            <a:off x="7085629" y="3429000"/>
            <a:ext cx="349405" cy="4776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[R] 32">
            <a:extLst>
              <a:ext uri="{FF2B5EF4-FFF2-40B4-BE49-F238E27FC236}">
                <a16:creationId xmlns:a16="http://schemas.microsoft.com/office/drawing/2014/main" id="{09A9EF8D-7537-5F4A-ABC6-7D949D7B9F97}"/>
              </a:ext>
            </a:extLst>
          </p:cNvPr>
          <p:cNvCxnSpPr>
            <a:cxnSpLocks/>
          </p:cNvCxnSpPr>
          <p:nvPr/>
        </p:nvCxnSpPr>
        <p:spPr>
          <a:xfrm flipH="1">
            <a:off x="8783360" y="3341940"/>
            <a:ext cx="323385" cy="488795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연결선[R] 33">
            <a:extLst>
              <a:ext uri="{FF2B5EF4-FFF2-40B4-BE49-F238E27FC236}">
                <a16:creationId xmlns:a16="http://schemas.microsoft.com/office/drawing/2014/main" id="{69C564EE-FD43-D444-8797-3723C34397C2}"/>
              </a:ext>
            </a:extLst>
          </p:cNvPr>
          <p:cNvCxnSpPr>
            <a:cxnSpLocks/>
          </p:cNvCxnSpPr>
          <p:nvPr/>
        </p:nvCxnSpPr>
        <p:spPr>
          <a:xfrm>
            <a:off x="9116773" y="3353091"/>
            <a:ext cx="349405" cy="477644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[R] 34">
            <a:extLst>
              <a:ext uri="{FF2B5EF4-FFF2-40B4-BE49-F238E27FC236}">
                <a16:creationId xmlns:a16="http://schemas.microsoft.com/office/drawing/2014/main" id="{25A9E0CD-271D-D642-9EF3-C5C8721F1918}"/>
              </a:ext>
            </a:extLst>
          </p:cNvPr>
          <p:cNvCxnSpPr>
            <a:cxnSpLocks/>
          </p:cNvCxnSpPr>
          <p:nvPr/>
        </p:nvCxnSpPr>
        <p:spPr>
          <a:xfrm>
            <a:off x="7075601" y="3417849"/>
            <a:ext cx="0" cy="5232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[R] 35">
            <a:extLst>
              <a:ext uri="{FF2B5EF4-FFF2-40B4-BE49-F238E27FC236}">
                <a16:creationId xmlns:a16="http://schemas.microsoft.com/office/drawing/2014/main" id="{76C075F8-0B6F-AF4B-998B-76F673CC6DB0}"/>
              </a:ext>
            </a:extLst>
          </p:cNvPr>
          <p:cNvCxnSpPr>
            <a:cxnSpLocks/>
          </p:cNvCxnSpPr>
          <p:nvPr/>
        </p:nvCxnSpPr>
        <p:spPr>
          <a:xfrm>
            <a:off x="9117896" y="3353091"/>
            <a:ext cx="0" cy="523248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0A86E0C-78CC-D949-8854-D8A99531D792}"/>
              </a:ext>
            </a:extLst>
          </p:cNvPr>
          <p:cNvSpPr txBox="1"/>
          <p:nvPr/>
        </p:nvSpPr>
        <p:spPr>
          <a:xfrm>
            <a:off x="1722514" y="39934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1         1 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0FE59F2-0663-B249-A5D1-0A3ADBE28281}"/>
              </a:ext>
            </a:extLst>
          </p:cNvPr>
          <p:cNvSpPr txBox="1"/>
          <p:nvPr/>
        </p:nvSpPr>
        <p:spPr>
          <a:xfrm>
            <a:off x="2790134" y="4004043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1         1 </a:t>
            </a:r>
            <a:endParaRPr kumimoji="1" lang="ko-Kore-KR" alt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4280F61-6AF2-BF43-91BB-4669B0285A77}"/>
              </a:ext>
            </a:extLst>
          </p:cNvPr>
          <p:cNvSpPr txBox="1"/>
          <p:nvPr/>
        </p:nvSpPr>
        <p:spPr>
          <a:xfrm>
            <a:off x="3855719" y="399346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1         1 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DB189C2-72E1-2142-AA81-37A22754C018}"/>
              </a:ext>
            </a:extLst>
          </p:cNvPr>
          <p:cNvSpPr txBox="1"/>
          <p:nvPr/>
        </p:nvSpPr>
        <p:spPr>
          <a:xfrm>
            <a:off x="6684094" y="3906434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1   1   1 </a:t>
            </a:r>
            <a:endParaRPr kumimoji="1" lang="ko-Kore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9A741D-0A62-9B45-8813-11EAD7496ABF}"/>
              </a:ext>
            </a:extLst>
          </p:cNvPr>
          <p:cNvSpPr txBox="1"/>
          <p:nvPr/>
        </p:nvSpPr>
        <p:spPr>
          <a:xfrm>
            <a:off x="8708368" y="3846166"/>
            <a:ext cx="906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1   1   1 </a:t>
            </a:r>
            <a:endParaRPr kumimoji="1" lang="ko-Kore-KR" alt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BDCD8EB-DED1-6B4C-A0AF-0DC25B52CC11}"/>
              </a:ext>
            </a:extLst>
          </p:cNvPr>
          <p:cNvSpPr txBox="1"/>
          <p:nvPr/>
        </p:nvSpPr>
        <p:spPr>
          <a:xfrm>
            <a:off x="2778211" y="4843016"/>
            <a:ext cx="8088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3-way </a:t>
            </a:r>
            <a:endParaRPr kumimoji="1" lang="en-US" altLang="ko-Kore-KR" dirty="0">
              <a:sym typeface="Wingdings" pitchFamily="2" charset="2"/>
            </a:endParaRPr>
          </a:p>
          <a:p>
            <a:r>
              <a:rPr kumimoji="1" lang="en-US" altLang="ko-Kore-KR" dirty="0">
                <a:sym typeface="Wingdings" pitchFamily="2" charset="2"/>
              </a:rPr>
              <a:t>2-way</a:t>
            </a:r>
            <a:endParaRPr kumimoji="1" lang="ko-Kore-KR" altLang="en-US" dirty="0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C90A58F-31BE-4C4B-A7AD-6CF7AE9A7E81}"/>
              </a:ext>
            </a:extLst>
          </p:cNvPr>
          <p:cNvSpPr/>
          <p:nvPr/>
        </p:nvSpPr>
        <p:spPr>
          <a:xfrm>
            <a:off x="7831873" y="481561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kumimoji="1" lang="en-US" altLang="ko-Kore-KR" dirty="0"/>
              <a:t>2-way </a:t>
            </a:r>
            <a:endParaRPr kumimoji="1" lang="en-US" altLang="ko-Kore-KR" dirty="0">
              <a:sym typeface="Wingdings" pitchFamily="2" charset="2"/>
            </a:endParaRPr>
          </a:p>
          <a:p>
            <a:r>
              <a:rPr kumimoji="1" lang="en-US" altLang="ko-Kore-KR" dirty="0">
                <a:sym typeface="Wingdings" pitchFamily="2" charset="2"/>
              </a:rPr>
              <a:t>3-way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5304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91295E-BA24-5D4D-9B11-8A5274036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Hybrid-Karatsuba</a:t>
            </a:r>
            <a:r>
              <a:rPr kumimoji="1" lang="ko-KR" altLang="en-US" dirty="0"/>
              <a:t> </a:t>
            </a:r>
            <a:r>
              <a:rPr kumimoji="1" lang="en-US" altLang="ko-KR" dirty="0"/>
              <a:t>(2 ^ 13)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101F9-2B8B-E240-B0C2-0C711DBF67E8}"/>
              </a:ext>
            </a:extLst>
          </p:cNvPr>
          <p:cNvSpPr txBox="1"/>
          <p:nvPr/>
        </p:nvSpPr>
        <p:spPr>
          <a:xfrm>
            <a:off x="1806747" y="1433603"/>
            <a:ext cx="74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2-way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296B534-9096-6B4C-A3ED-511D00D4F46B}"/>
              </a:ext>
            </a:extLst>
          </p:cNvPr>
          <p:cNvSpPr txBox="1"/>
          <p:nvPr/>
        </p:nvSpPr>
        <p:spPr>
          <a:xfrm>
            <a:off x="8552091" y="1433603"/>
            <a:ext cx="745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3-way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52E2A3-FC09-4A46-A5CE-81349308A323}"/>
              </a:ext>
            </a:extLst>
          </p:cNvPr>
          <p:cNvSpPr txBox="1"/>
          <p:nvPr/>
        </p:nvSpPr>
        <p:spPr>
          <a:xfrm>
            <a:off x="501805" y="2442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5">
                    <a:lumMod val="75000"/>
                  </a:schemeClr>
                </a:solidFill>
              </a:rPr>
              <a:t>0</a:t>
            </a:r>
            <a:endParaRPr kumimoji="1" lang="ko-Kore-KR" altLang="en-US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4FFC5A-7D64-174D-B534-921FFD8E2905}"/>
              </a:ext>
            </a:extLst>
          </p:cNvPr>
          <p:cNvSpPr txBox="1"/>
          <p:nvPr/>
        </p:nvSpPr>
        <p:spPr>
          <a:xfrm>
            <a:off x="1471962" y="241981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k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3ED6E5-679A-0244-9F9F-86D7AD730B95}"/>
              </a:ext>
            </a:extLst>
          </p:cNvPr>
          <p:cNvSpPr txBox="1"/>
          <p:nvPr/>
        </p:nvSpPr>
        <p:spPr>
          <a:xfrm>
            <a:off x="2552016" y="244211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2k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D275D3-0C84-324C-B78B-F71065F84222}"/>
              </a:ext>
            </a:extLst>
          </p:cNvPr>
          <p:cNvSpPr txBox="1"/>
          <p:nvPr/>
        </p:nvSpPr>
        <p:spPr>
          <a:xfrm>
            <a:off x="3657600" y="244211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3k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D587F63-DFE2-E748-B0D7-DB15D8C8F897}"/>
              </a:ext>
            </a:extLst>
          </p:cNvPr>
          <p:cNvSpPr txBox="1"/>
          <p:nvPr/>
        </p:nvSpPr>
        <p:spPr>
          <a:xfrm>
            <a:off x="6096000" y="24421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0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DE4435-8583-A346-B90B-6EA6AC609517}"/>
              </a:ext>
            </a:extLst>
          </p:cNvPr>
          <p:cNvSpPr txBox="1"/>
          <p:nvPr/>
        </p:nvSpPr>
        <p:spPr>
          <a:xfrm>
            <a:off x="7066157" y="2419815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k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F283B9C-1F0F-4247-BEC3-24F7D05EA7FB}"/>
              </a:ext>
            </a:extLst>
          </p:cNvPr>
          <p:cNvSpPr txBox="1"/>
          <p:nvPr/>
        </p:nvSpPr>
        <p:spPr>
          <a:xfrm>
            <a:off x="8146211" y="244211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2k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8277EF-3F9C-C049-B77E-EA96A98CAFE4}"/>
              </a:ext>
            </a:extLst>
          </p:cNvPr>
          <p:cNvSpPr txBox="1"/>
          <p:nvPr/>
        </p:nvSpPr>
        <p:spPr>
          <a:xfrm>
            <a:off x="9251795" y="2442117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3k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3159379-65F4-B24D-9625-CEF58AC99A41}"/>
              </a:ext>
            </a:extLst>
          </p:cNvPr>
          <p:cNvSpPr/>
          <p:nvPr/>
        </p:nvSpPr>
        <p:spPr>
          <a:xfrm>
            <a:off x="10187388" y="2430966"/>
            <a:ext cx="400922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-US" altLang="ko-Kore-KR" b="1" dirty="0">
                <a:solidFill>
                  <a:schemeClr val="accent1"/>
                </a:solidFill>
              </a:rPr>
              <a:t>4k</a:t>
            </a:r>
            <a:r>
              <a:rPr kumimoji="1" lang="en-US" altLang="ko-Kore-KR" dirty="0">
                <a:solidFill>
                  <a:schemeClr val="accent1"/>
                </a:solidFill>
              </a:rPr>
              <a:t>	</a:t>
            </a:r>
            <a:r>
              <a:rPr kumimoji="1" lang="en-US" altLang="ko-Kore-KR" b="1" dirty="0">
                <a:solidFill>
                  <a:schemeClr val="accent1"/>
                </a:solidFill>
              </a:rPr>
              <a:t>5k</a:t>
            </a:r>
            <a:endParaRPr kumimoji="1" lang="ko-Kore-KR" alt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8A1B25-0B6A-0940-A4EE-9DB13B0064F1}"/>
              </a:ext>
            </a:extLst>
          </p:cNvPr>
          <p:cNvSpPr txBox="1"/>
          <p:nvPr/>
        </p:nvSpPr>
        <p:spPr>
          <a:xfrm>
            <a:off x="446502" y="2943922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a0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31526A9-5C39-7348-A4F3-8ACD013747D1}"/>
              </a:ext>
            </a:extLst>
          </p:cNvPr>
          <p:cNvSpPr/>
          <p:nvPr/>
        </p:nvSpPr>
        <p:spPr>
          <a:xfrm>
            <a:off x="1410247" y="2943922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a1</a:t>
            </a:r>
            <a:endParaRPr kumimoji="1" lang="ko-Kore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74FAAF5-A08F-474C-BAFE-A74DAC9B7433}"/>
              </a:ext>
            </a:extLst>
          </p:cNvPr>
          <p:cNvSpPr txBox="1"/>
          <p:nvPr/>
        </p:nvSpPr>
        <p:spPr>
          <a:xfrm>
            <a:off x="1415787" y="3558828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b0</a:t>
            </a:r>
            <a:endParaRPr kumimoji="1" lang="ko-Kore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811BED0-57DA-EC44-B009-FE7E13D33548}"/>
              </a:ext>
            </a:extLst>
          </p:cNvPr>
          <p:cNvSpPr txBox="1"/>
          <p:nvPr/>
        </p:nvSpPr>
        <p:spPr>
          <a:xfrm>
            <a:off x="3657600" y="294392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b1</a:t>
            </a:r>
            <a:endParaRPr kumimoji="1" lang="ko-Kore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5E4C0C-EBEB-464E-B3CE-4B072BF80518}"/>
              </a:ext>
            </a:extLst>
          </p:cNvPr>
          <p:cNvSpPr txBox="1"/>
          <p:nvPr/>
        </p:nvSpPr>
        <p:spPr>
          <a:xfrm>
            <a:off x="1433070" y="517907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r0</a:t>
            </a:r>
            <a:endParaRPr kumimoji="1" lang="ko-Kore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761D82-262D-F14A-BF6D-DCCD5E418607}"/>
              </a:ext>
            </a:extLst>
          </p:cNvPr>
          <p:cNvSpPr txBox="1"/>
          <p:nvPr/>
        </p:nvSpPr>
        <p:spPr>
          <a:xfrm>
            <a:off x="2560553" y="5179072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r1</a:t>
            </a:r>
            <a:endParaRPr kumimoji="1" lang="ko-Kore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056AC71-A5A7-5C47-8C19-A40700B7B548}"/>
              </a:ext>
            </a:extLst>
          </p:cNvPr>
          <p:cNvCxnSpPr/>
          <p:nvPr/>
        </p:nvCxnSpPr>
        <p:spPr>
          <a:xfrm>
            <a:off x="623412" y="3380482"/>
            <a:ext cx="811960" cy="83076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22437E81-F02C-454B-B61D-ABDE16110704}"/>
              </a:ext>
            </a:extLst>
          </p:cNvPr>
          <p:cNvCxnSpPr>
            <a:cxnSpLocks/>
          </p:cNvCxnSpPr>
          <p:nvPr/>
        </p:nvCxnSpPr>
        <p:spPr>
          <a:xfrm>
            <a:off x="1900270" y="3503741"/>
            <a:ext cx="602824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06110546-6145-0A46-B9C5-4A05ED3C4B0C}"/>
              </a:ext>
            </a:extLst>
          </p:cNvPr>
          <p:cNvCxnSpPr>
            <a:cxnSpLocks/>
          </p:cNvCxnSpPr>
          <p:nvPr/>
        </p:nvCxnSpPr>
        <p:spPr>
          <a:xfrm flipH="1">
            <a:off x="3024225" y="3344769"/>
            <a:ext cx="619977" cy="760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D40735B-A9DE-1245-9564-C3346516D3C8}"/>
              </a:ext>
            </a:extLst>
          </p:cNvPr>
          <p:cNvSpPr txBox="1"/>
          <p:nvPr/>
        </p:nvSpPr>
        <p:spPr>
          <a:xfrm>
            <a:off x="1435372" y="4172143"/>
            <a:ext cx="412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a0</a:t>
            </a:r>
            <a:endParaRPr kumimoji="1" lang="ko-Kore-KR" altLang="en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980804D-C9DB-7843-8E3F-5D55AC0EF1BD}"/>
              </a:ext>
            </a:extLst>
          </p:cNvPr>
          <p:cNvSpPr/>
          <p:nvPr/>
        </p:nvSpPr>
        <p:spPr>
          <a:xfrm>
            <a:off x="2555013" y="2927195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ore-KR" dirty="0"/>
              <a:t>a1</a:t>
            </a:r>
            <a:endParaRPr kumimoji="1" lang="ko-Kore-KR" alt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2A9CFD9-73F6-814C-AFDB-5541906B2DB3}"/>
              </a:ext>
            </a:extLst>
          </p:cNvPr>
          <p:cNvSpPr txBox="1"/>
          <p:nvPr/>
        </p:nvSpPr>
        <p:spPr>
          <a:xfrm>
            <a:off x="2560553" y="3553252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b0</a:t>
            </a:r>
            <a:endParaRPr kumimoji="1" lang="ko-Kore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9B64B18-002E-2743-B054-CF6505DE3FF2}"/>
              </a:ext>
            </a:extLst>
          </p:cNvPr>
          <p:cNvSpPr txBox="1"/>
          <p:nvPr/>
        </p:nvSpPr>
        <p:spPr>
          <a:xfrm>
            <a:off x="2549402" y="414984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b1</a:t>
            </a:r>
            <a:endParaRPr kumimoji="1" lang="ko-Kore-KR" alt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63A089C-CF8A-7E44-8E2B-91E6802C64A9}"/>
              </a:ext>
            </a:extLst>
          </p:cNvPr>
          <p:cNvSpPr txBox="1"/>
          <p:nvPr/>
        </p:nvSpPr>
        <p:spPr>
          <a:xfrm>
            <a:off x="6102412" y="294392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36F8F79-B83C-0A4E-BBCD-651C9F7D4D2F}"/>
              </a:ext>
            </a:extLst>
          </p:cNvPr>
          <p:cNvSpPr txBox="1"/>
          <p:nvPr/>
        </p:nvSpPr>
        <p:spPr>
          <a:xfrm>
            <a:off x="7066157" y="292719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C54A89-8931-8A48-B194-5E18C273F153}"/>
              </a:ext>
            </a:extLst>
          </p:cNvPr>
          <p:cNvSpPr txBox="1"/>
          <p:nvPr/>
        </p:nvSpPr>
        <p:spPr>
          <a:xfrm>
            <a:off x="8207926" y="289374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B52373F6-A216-6D4D-A6FB-E741752EAB03}"/>
              </a:ext>
            </a:extLst>
          </p:cNvPr>
          <p:cNvCxnSpPr/>
          <p:nvPr/>
        </p:nvCxnSpPr>
        <p:spPr>
          <a:xfrm>
            <a:off x="7382822" y="3263074"/>
            <a:ext cx="891297" cy="462076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F7D55A74-5ED3-BB40-B292-A6EB7B6C3407}"/>
              </a:ext>
            </a:extLst>
          </p:cNvPr>
          <p:cNvSpPr txBox="1"/>
          <p:nvPr/>
        </p:nvSpPr>
        <p:spPr>
          <a:xfrm>
            <a:off x="7220137" y="3764879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91B5794-2D02-1E43-8B5E-D61650FA367C}"/>
              </a:ext>
            </a:extLst>
          </p:cNvPr>
          <p:cNvSpPr txBox="1"/>
          <p:nvPr/>
        </p:nvSpPr>
        <p:spPr>
          <a:xfrm>
            <a:off x="8183882" y="37481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08544B2-DB71-0A4D-9120-DA81B4E2D0E5}"/>
              </a:ext>
            </a:extLst>
          </p:cNvPr>
          <p:cNvSpPr txBox="1"/>
          <p:nvPr/>
        </p:nvSpPr>
        <p:spPr>
          <a:xfrm>
            <a:off x="9325651" y="371469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07314F-A802-CA41-B7E9-70FC645547F1}"/>
              </a:ext>
            </a:extLst>
          </p:cNvPr>
          <p:cNvSpPr txBox="1"/>
          <p:nvPr/>
        </p:nvSpPr>
        <p:spPr>
          <a:xfrm>
            <a:off x="8206318" y="4423472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a</a:t>
            </a:r>
            <a:endParaRPr kumimoji="1" lang="ko-Kore-KR" alt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067F280-982D-C247-9067-AFA0E318DF97}"/>
              </a:ext>
            </a:extLst>
          </p:cNvPr>
          <p:cNvSpPr txBox="1"/>
          <p:nvPr/>
        </p:nvSpPr>
        <p:spPr>
          <a:xfrm>
            <a:off x="9292724" y="440674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</a:t>
            </a:r>
            <a:endParaRPr kumimoji="1" lang="ko-Kore-KR" alt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570E37-493E-A74E-936C-3B67D8D5359C}"/>
              </a:ext>
            </a:extLst>
          </p:cNvPr>
          <p:cNvSpPr txBox="1"/>
          <p:nvPr/>
        </p:nvSpPr>
        <p:spPr>
          <a:xfrm>
            <a:off x="10334134" y="4384443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c</a:t>
            </a:r>
            <a:endParaRPr kumimoji="1" lang="ko-Kore-KR" altLang="en-US" dirty="0"/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51D08B19-19AF-694B-9FB0-193011B4F43C}"/>
              </a:ext>
            </a:extLst>
          </p:cNvPr>
          <p:cNvCxnSpPr/>
          <p:nvPr/>
        </p:nvCxnSpPr>
        <p:spPr>
          <a:xfrm>
            <a:off x="8467876" y="3252621"/>
            <a:ext cx="736609" cy="4620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EA982BE8-CE45-5B4C-A4B5-431D82BAA951}"/>
              </a:ext>
            </a:extLst>
          </p:cNvPr>
          <p:cNvCxnSpPr/>
          <p:nvPr/>
        </p:nvCxnSpPr>
        <p:spPr>
          <a:xfrm>
            <a:off x="6447019" y="3313254"/>
            <a:ext cx="736609" cy="462078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80D41E87-8101-B544-BE75-927752E22550}"/>
              </a:ext>
            </a:extLst>
          </p:cNvPr>
          <p:cNvCxnSpPr/>
          <p:nvPr/>
        </p:nvCxnSpPr>
        <p:spPr>
          <a:xfrm>
            <a:off x="7599215" y="4134427"/>
            <a:ext cx="503114" cy="286914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4BD14E5-4C8A-F145-BA41-8D7BB81115F5}"/>
              </a:ext>
            </a:extLst>
          </p:cNvPr>
          <p:cNvCxnSpPr>
            <a:cxnSpLocks/>
          </p:cNvCxnSpPr>
          <p:nvPr/>
        </p:nvCxnSpPr>
        <p:spPr>
          <a:xfrm>
            <a:off x="8515665" y="4073578"/>
            <a:ext cx="688820" cy="347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FEEC5846-05CB-DA4D-8599-B908CA878E03}"/>
              </a:ext>
            </a:extLst>
          </p:cNvPr>
          <p:cNvCxnSpPr>
            <a:cxnSpLocks/>
          </p:cNvCxnSpPr>
          <p:nvPr/>
        </p:nvCxnSpPr>
        <p:spPr>
          <a:xfrm>
            <a:off x="9620025" y="4036680"/>
            <a:ext cx="688820" cy="3477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112301AC-1373-524A-9415-C826215331B4}"/>
              </a:ext>
            </a:extLst>
          </p:cNvPr>
          <p:cNvSpPr txBox="1"/>
          <p:nvPr/>
        </p:nvSpPr>
        <p:spPr>
          <a:xfrm>
            <a:off x="7121286" y="521478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r</a:t>
            </a:r>
            <a:endParaRPr kumimoji="1" lang="ko-Kore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A407D2A-0370-2E47-B57E-FE32395FD4AB}"/>
              </a:ext>
            </a:extLst>
          </p:cNvPr>
          <p:cNvSpPr txBox="1"/>
          <p:nvPr/>
        </p:nvSpPr>
        <p:spPr>
          <a:xfrm>
            <a:off x="8213486" y="521478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u</a:t>
            </a:r>
            <a:endParaRPr kumimoji="1" lang="ko-Kore-KR" alt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7B28C22-D684-2141-AF67-5EABC9AF235D}"/>
              </a:ext>
            </a:extLst>
          </p:cNvPr>
          <p:cNvSpPr txBox="1"/>
          <p:nvPr/>
        </p:nvSpPr>
        <p:spPr>
          <a:xfrm>
            <a:off x="9323770" y="5209636"/>
            <a:ext cx="288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v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9119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4" grpId="0"/>
      <p:bldP spid="36" grpId="0"/>
      <p:bldP spid="37" grpId="0"/>
      <p:bldP spid="38" grpId="0"/>
      <p:bldP spid="40" grpId="0"/>
      <p:bldP spid="49" grpId="0"/>
      <p:bldP spid="50" grpId="0"/>
      <p:bldP spid="51" grpId="0"/>
      <p:bldP spid="52" grpId="0"/>
      <p:bldP spid="53" grpId="0"/>
      <p:bldP spid="54" grpId="0"/>
      <p:bldP spid="61" grpId="0"/>
      <p:bldP spid="62" grpId="0"/>
      <p:bldP spid="6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F1456-652A-3E45-A4C0-D5B79371C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Hybrid-Karatsuba</a:t>
            </a:r>
            <a:r>
              <a:rPr kumimoji="1" lang="ko-KR" altLang="en-US" dirty="0"/>
              <a:t> </a:t>
            </a:r>
            <a:r>
              <a:rPr kumimoji="1" lang="en-US" altLang="ko-KR" dirty="0"/>
              <a:t>(2 ^ 13)</a:t>
            </a:r>
            <a:endParaRPr kumimoji="1" lang="ko-Kore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A56160-FC2C-F24D-922B-F8B7CA67EC39}"/>
              </a:ext>
            </a:extLst>
          </p:cNvPr>
          <p:cNvSpPr txBox="1"/>
          <p:nvPr/>
        </p:nvSpPr>
        <p:spPr>
          <a:xfrm>
            <a:off x="5349642" y="3152001"/>
            <a:ext cx="149271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000" b="1" dirty="0"/>
              <a:t>영</a:t>
            </a:r>
            <a:r>
              <a:rPr kumimoji="1" lang="en-US" altLang="ko-KR" sz="3000" b="1" dirty="0"/>
              <a:t>	</a:t>
            </a:r>
            <a:r>
              <a:rPr kumimoji="1" lang="ko-KR" altLang="en-US" sz="3000" b="1" dirty="0"/>
              <a:t>상</a:t>
            </a:r>
            <a:endParaRPr kumimoji="1" lang="ko-Kore-KR" alt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2992102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EEB601-F3B6-534F-A2CC-803AF86F6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Result</a:t>
            </a:r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00D16A-0D94-F142-B360-28C838F720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547" y="4199176"/>
            <a:ext cx="4424226" cy="39794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2131096-0E76-F140-BC7A-E97B41FD3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1619" y="4898050"/>
            <a:ext cx="4140154" cy="2743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0E050B-16F6-B34C-A42F-83CDB795724A}"/>
              </a:ext>
            </a:extLst>
          </p:cNvPr>
          <p:cNvSpPr txBox="1"/>
          <p:nvPr/>
        </p:nvSpPr>
        <p:spPr>
          <a:xfrm>
            <a:off x="6331566" y="1813883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2^12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DC42050-FDAC-3C40-93B9-2CA1AB21A482}"/>
              </a:ext>
            </a:extLst>
          </p:cNvPr>
          <p:cNvSpPr txBox="1"/>
          <p:nvPr/>
        </p:nvSpPr>
        <p:spPr>
          <a:xfrm>
            <a:off x="7779406" y="1813883"/>
            <a:ext cx="1505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Modular </a:t>
            </a:r>
            <a:r>
              <a:rPr kumimoji="1" lang="ko-KR" altLang="en-US" dirty="0"/>
              <a:t>포함</a:t>
            </a:r>
            <a:endParaRPr kumimoji="1" lang="ko-Kore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F6021BAF-9703-1847-8CB2-C9593B29ED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284" y="1505612"/>
            <a:ext cx="4049789" cy="35998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BDDFD80-F619-034C-BFC3-D1B85CE582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7765" y="2110307"/>
            <a:ext cx="3667308" cy="3824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196A99D-A19A-0C44-94B7-53F1BB3A5407}"/>
              </a:ext>
            </a:extLst>
          </p:cNvPr>
          <p:cNvSpPr txBox="1"/>
          <p:nvPr/>
        </p:nvSpPr>
        <p:spPr>
          <a:xfrm>
            <a:off x="6331566" y="4528718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^13</a:t>
            </a:r>
            <a:endParaRPr kumimoji="1" lang="ko-Kore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96D6A-1C23-3543-BCA1-6556D9C127F2}"/>
              </a:ext>
            </a:extLst>
          </p:cNvPr>
          <p:cNvSpPr txBox="1"/>
          <p:nvPr/>
        </p:nvSpPr>
        <p:spPr>
          <a:xfrm>
            <a:off x="7779406" y="4528718"/>
            <a:ext cx="2020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Modular </a:t>
            </a:r>
            <a:r>
              <a:rPr kumimoji="1" lang="ko-KR" altLang="en-US" dirty="0"/>
              <a:t>포함 안함</a:t>
            </a:r>
            <a:endParaRPr kumimoji="1" lang="ko-Kore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DC3BBE-0CFD-AD4A-9AF5-9FFE903E360F}"/>
              </a:ext>
            </a:extLst>
          </p:cNvPr>
          <p:cNvSpPr txBox="1"/>
          <p:nvPr/>
        </p:nvSpPr>
        <p:spPr>
          <a:xfrm>
            <a:off x="6456556" y="5140712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Modular </a:t>
            </a:r>
            <a:r>
              <a:rPr kumimoji="1" lang="en-US" altLang="ko-Kore-KR" dirty="0">
                <a:sym typeface="Wingdings" pitchFamily="2" charset="2"/>
              </a:rPr>
              <a:t> CNOT 63 +</a:t>
            </a:r>
            <a:endParaRPr kumimoji="1" lang="ko-Kore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5117AB-0293-4B40-AB71-8D1641D32A4A}"/>
              </a:ext>
            </a:extLst>
          </p:cNvPr>
          <p:cNvSpPr txBox="1"/>
          <p:nvPr/>
        </p:nvSpPr>
        <p:spPr>
          <a:xfrm>
            <a:off x="7996452" y="5568040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2</a:t>
            </a:r>
            <a:r>
              <a:rPr kumimoji="1" lang="en-US" altLang="ko-KR" dirty="0"/>
              <a:t>18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69820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30204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148</Words>
  <Application>Microsoft Macintosh PowerPoint</Application>
  <PresentationFormat>와이드스크린</PresentationFormat>
  <Paragraphs>71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맑은 고딕</vt:lpstr>
      <vt:lpstr>Arial</vt:lpstr>
      <vt:lpstr>Calibri</vt:lpstr>
      <vt:lpstr>Calibri Light</vt:lpstr>
      <vt:lpstr>Cambria Math</vt:lpstr>
      <vt:lpstr>Office 테마</vt:lpstr>
      <vt:lpstr>Hybrid Karatsuba Multiplication in Quantum Gates</vt:lpstr>
      <vt:lpstr>3-way Karatsuba</vt:lpstr>
      <vt:lpstr>3-way Karatsuba </vt:lpstr>
      <vt:lpstr>Hybrid-Karatsuba </vt:lpstr>
      <vt:lpstr>Hybrid-Karatsuba (2 ^ 13)</vt:lpstr>
      <vt:lpstr>Hybrid-Karatsuba (2 ^ 13)</vt:lpstr>
      <vt:lpstr>Result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Hybrid Kratusba </dc:title>
  <dc:creator>장경배</dc:creator>
  <cp:lastModifiedBy>장경배</cp:lastModifiedBy>
  <cp:revision>10</cp:revision>
  <dcterms:created xsi:type="dcterms:W3CDTF">2020-04-16T13:33:49Z</dcterms:created>
  <dcterms:modified xsi:type="dcterms:W3CDTF">2020-04-17T16:17:37Z</dcterms:modified>
</cp:coreProperties>
</file>