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85" r:id="rId4"/>
    <p:sldId id="280" r:id="rId5"/>
    <p:sldId id="281" r:id="rId6"/>
    <p:sldId id="282" r:id="rId7"/>
    <p:sldId id="286" r:id="rId8"/>
    <p:sldId id="287" r:id="rId9"/>
    <p:sldId id="283" r:id="rId10"/>
    <p:sldId id="284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2" r:id="rId24"/>
    <p:sldId id="300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3" d="100"/>
          <a:sy n="73" d="100"/>
        </p:scale>
        <p:origin x="-90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1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9VMjSfl3mA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9VMjSfl3m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Hybrid </a:t>
            </a:r>
            <a:r>
              <a:rPr lang="en-US" altLang="ko-KR" sz="4400" dirty="0" err="1" smtClean="0"/>
              <a:t>Karatsuba</a:t>
            </a:r>
            <a:r>
              <a:rPr lang="en-US" altLang="ko-KR" sz="4400" dirty="0" smtClean="0"/>
              <a:t> Multiplication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20.04.19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34268" y="436773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https://youtu.be/AOscc-hPd4Q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2893" y="1322363"/>
            <a:ext cx="3912578" cy="3163580"/>
            <a:chOff x="3029006" y="1322363"/>
            <a:chExt cx="5674572" cy="4588269"/>
          </a:xfrm>
        </p:grpSpPr>
        <p:sp>
          <p:nvSpPr>
            <p:cNvPr id="4" name="TextBox 3"/>
            <p:cNvSpPr txBox="1"/>
            <p:nvPr/>
          </p:nvSpPr>
          <p:spPr>
            <a:xfrm>
              <a:off x="5044004" y="1322363"/>
              <a:ext cx="639812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5793" y="2454076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6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10234" y="2452100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11795" y="3401794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4162" y="3401794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5849" y="4471308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93224" y="4471308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62406" y="5374975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8614" y="5374975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94613" y="5374975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49758" y="5374975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cxnSp>
          <p:nvCxnSpPr>
            <p:cNvPr id="16" name="직선 연결선 15"/>
            <p:cNvCxnSpPr>
              <a:stCxn id="5" idx="0"/>
              <a:endCxn id="4" idx="2"/>
            </p:cNvCxnSpPr>
            <p:nvPr/>
          </p:nvCxnSpPr>
          <p:spPr>
            <a:xfrm flipV="1">
              <a:off x="4192703" y="1858020"/>
              <a:ext cx="1171207" cy="5960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0"/>
              <a:endCxn id="4" idx="2"/>
            </p:cNvCxnSpPr>
            <p:nvPr/>
          </p:nvCxnSpPr>
          <p:spPr>
            <a:xfrm flipH="1" flipV="1">
              <a:off x="5363910" y="1858020"/>
              <a:ext cx="1173235" cy="594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" idx="2"/>
              <a:endCxn id="7" idx="0"/>
            </p:cNvCxnSpPr>
            <p:nvPr/>
          </p:nvCxnSpPr>
          <p:spPr>
            <a:xfrm flipH="1">
              <a:off x="5938705" y="2987758"/>
              <a:ext cx="598440" cy="41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6" idx="2"/>
              <a:endCxn id="8" idx="0"/>
            </p:cNvCxnSpPr>
            <p:nvPr/>
          </p:nvCxnSpPr>
          <p:spPr>
            <a:xfrm>
              <a:off x="6537145" y="2987758"/>
              <a:ext cx="583928" cy="414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8" idx="2"/>
              <a:endCxn id="9" idx="0"/>
            </p:cNvCxnSpPr>
            <p:nvPr/>
          </p:nvCxnSpPr>
          <p:spPr>
            <a:xfrm flipH="1">
              <a:off x="6552759" y="3937451"/>
              <a:ext cx="568313" cy="5338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8" idx="2"/>
              <a:endCxn id="10" idx="0"/>
            </p:cNvCxnSpPr>
            <p:nvPr/>
          </p:nvCxnSpPr>
          <p:spPr>
            <a:xfrm>
              <a:off x="7121072" y="3937451"/>
              <a:ext cx="799063" cy="5338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9" idx="2"/>
              <a:endCxn id="11" idx="0"/>
            </p:cNvCxnSpPr>
            <p:nvPr/>
          </p:nvCxnSpPr>
          <p:spPr>
            <a:xfrm flipH="1">
              <a:off x="6189317" y="5006966"/>
              <a:ext cx="363442" cy="368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9" idx="2"/>
              <a:endCxn id="12" idx="0"/>
            </p:cNvCxnSpPr>
            <p:nvPr/>
          </p:nvCxnSpPr>
          <p:spPr>
            <a:xfrm>
              <a:off x="6552759" y="5006966"/>
              <a:ext cx="352765" cy="368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0" idx="2"/>
              <a:endCxn id="13" idx="0"/>
            </p:cNvCxnSpPr>
            <p:nvPr/>
          </p:nvCxnSpPr>
          <p:spPr>
            <a:xfrm flipH="1">
              <a:off x="7721524" y="5006966"/>
              <a:ext cx="198611" cy="368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0" idx="2"/>
              <a:endCxn id="14" idx="0"/>
            </p:cNvCxnSpPr>
            <p:nvPr/>
          </p:nvCxnSpPr>
          <p:spPr>
            <a:xfrm>
              <a:off x="7920134" y="5006965"/>
              <a:ext cx="556534" cy="368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08207" y="3401793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7076" y="3401793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54" name="직선 연결선 53"/>
            <p:cNvCxnSpPr>
              <a:stCxn id="5" idx="2"/>
              <a:endCxn id="52" idx="0"/>
            </p:cNvCxnSpPr>
            <p:nvPr/>
          </p:nvCxnSpPr>
          <p:spPr>
            <a:xfrm flipH="1">
              <a:off x="3435117" y="2989733"/>
              <a:ext cx="757586" cy="412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" idx="2"/>
              <a:endCxn id="53" idx="0"/>
            </p:cNvCxnSpPr>
            <p:nvPr/>
          </p:nvCxnSpPr>
          <p:spPr>
            <a:xfrm>
              <a:off x="4192703" y="2989733"/>
              <a:ext cx="781283" cy="412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59530" y="3401793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cxnSp>
          <p:nvCxnSpPr>
            <p:cNvPr id="57" name="직선 연결선 56"/>
            <p:cNvCxnSpPr>
              <a:stCxn id="5" idx="2"/>
              <a:endCxn id="56" idx="0"/>
            </p:cNvCxnSpPr>
            <p:nvPr/>
          </p:nvCxnSpPr>
          <p:spPr>
            <a:xfrm flipH="1">
              <a:off x="4186440" y="2989733"/>
              <a:ext cx="6263" cy="4120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29006" y="4198161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73492" y="4198161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79109" y="4171640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3596" y="4171640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77207" y="4198161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21692" y="4198161"/>
              <a:ext cx="453820" cy="53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255916" y="3916142"/>
              <a:ext cx="1858298" cy="299667"/>
              <a:chOff x="3255916" y="3927819"/>
              <a:chExt cx="1858298" cy="497918"/>
            </a:xfrm>
          </p:grpSpPr>
          <p:cxnSp>
            <p:nvCxnSpPr>
              <p:cNvPr id="80" name="직선 연결선 79"/>
              <p:cNvCxnSpPr>
                <a:stCxn id="52" idx="2"/>
                <a:endCxn id="78" idx="0"/>
              </p:cNvCxnSpPr>
              <p:nvPr/>
            </p:nvCxnSpPr>
            <p:spPr>
              <a:xfrm flipH="1">
                <a:off x="3255916" y="3963224"/>
                <a:ext cx="179201" cy="4331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52" idx="2"/>
                <a:endCxn id="79" idx="0"/>
              </p:cNvCxnSpPr>
              <p:nvPr/>
            </p:nvCxnSpPr>
            <p:spPr>
              <a:xfrm>
                <a:off x="3435117" y="3963224"/>
                <a:ext cx="165285" cy="43318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3971631" y="3927819"/>
                <a:ext cx="179201" cy="4713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4150832" y="3927819"/>
                <a:ext cx="165285" cy="4713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769728" y="3954339"/>
                <a:ext cx="179201" cy="4713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4948929" y="3954339"/>
                <a:ext cx="165285" cy="47139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5412032" y="3937450"/>
              <a:ext cx="1011797" cy="863448"/>
              <a:chOff x="4037685" y="5151673"/>
              <a:chExt cx="1011797" cy="1051572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4037685" y="5550881"/>
                <a:ext cx="1011797" cy="65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1 1 1</a:t>
                </a:r>
                <a:endParaRPr lang="ko-KR" altLang="en-US" dirty="0"/>
              </a:p>
            </p:txBody>
          </p:sp>
          <p:cxnSp>
            <p:nvCxnSpPr>
              <p:cNvPr id="114" name="직선 연결선 113"/>
              <p:cNvCxnSpPr>
                <a:stCxn id="7" idx="2"/>
              </p:cNvCxnSpPr>
              <p:nvPr/>
            </p:nvCxnSpPr>
            <p:spPr>
              <a:xfrm flipH="1">
                <a:off x="4255075" y="5151673"/>
                <a:ext cx="309282" cy="3746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>
                <a:stCxn id="7" idx="2"/>
              </p:cNvCxnSpPr>
              <p:nvPr/>
            </p:nvCxnSpPr>
            <p:spPr>
              <a:xfrm>
                <a:off x="4564357" y="5151673"/>
                <a:ext cx="243020" cy="3746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>
                <a:stCxn id="7" idx="2"/>
                <a:endCxn id="112" idx="0"/>
              </p:cNvCxnSpPr>
              <p:nvPr/>
            </p:nvCxnSpPr>
            <p:spPr>
              <a:xfrm flipH="1">
                <a:off x="4543584" y="5151673"/>
                <a:ext cx="20773" cy="3992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/>
          <p:cNvGrpSpPr/>
          <p:nvPr/>
        </p:nvGrpSpPr>
        <p:grpSpPr>
          <a:xfrm>
            <a:off x="5896751" y="2036794"/>
            <a:ext cx="3148663" cy="985997"/>
            <a:chOff x="2729069" y="3072219"/>
            <a:chExt cx="2751739" cy="985997"/>
          </a:xfrm>
        </p:grpSpPr>
        <p:sp>
          <p:nvSpPr>
            <p:cNvPr id="66" name="텍스트 개체 틀 2"/>
            <p:cNvSpPr txBox="1">
              <a:spLocks/>
            </p:cNvSpPr>
            <p:nvPr/>
          </p:nvSpPr>
          <p:spPr>
            <a:xfrm>
              <a:off x="2729069" y="3108883"/>
              <a:ext cx="655865" cy="64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0</a:t>
              </a:r>
              <a:endParaRPr lang="ko-KR" altLang="en-US" baseline="30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11044" y="3072220"/>
              <a:ext cx="5396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a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0</a:t>
              </a:r>
              <a:r>
                <a:rPr lang="en-US" altLang="ko-KR" sz="2800" dirty="0" smtClean="0"/>
                <a:t>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43916" y="3072219"/>
              <a:ext cx="1614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/>
            </a:p>
          </p:txBody>
        </p:sp>
        <p:sp>
          <p:nvSpPr>
            <p:cNvPr id="69" name="텍스트 개체 틀 2"/>
            <p:cNvSpPr txBox="1">
              <a:spLocks/>
            </p:cNvSpPr>
            <p:nvPr/>
          </p:nvSpPr>
          <p:spPr>
            <a:xfrm>
              <a:off x="4402184" y="3159801"/>
              <a:ext cx="1078624" cy="8984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1</a:t>
              </a:r>
              <a:endParaRPr lang="ko-KR" altLang="en-US" baseline="300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000652" y="3915482"/>
            <a:ext cx="22108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		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 smtClean="0"/>
              <a:t>b</a:t>
            </a:r>
            <a:r>
              <a:rPr lang="en-US" altLang="ko-KR" sz="2800" dirty="0"/>
              <a:t>	</a:t>
            </a:r>
            <a:endParaRPr lang="ko-KR" altLang="en-US" sz="2800" dirty="0"/>
          </a:p>
          <a:p>
            <a:r>
              <a:rPr lang="en-US" altLang="ko-KR" sz="2800" dirty="0" smtClean="0"/>
              <a:t>		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96751" y="13223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way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981498" y="34824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 way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9342055" y="1406992"/>
            <a:ext cx="2365399" cy="1266452"/>
            <a:chOff x="8968292" y="1432062"/>
            <a:chExt cx="2365399" cy="1266452"/>
          </a:xfrm>
        </p:grpSpPr>
        <p:sp>
          <p:nvSpPr>
            <p:cNvPr id="73" name="TextBox 72"/>
            <p:cNvSpPr txBox="1"/>
            <p:nvPr/>
          </p:nvSpPr>
          <p:spPr>
            <a:xfrm>
              <a:off x="9929720" y="143206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13</a:t>
              </a:r>
              <a:endParaRPr lang="ko-KR" altLang="en-US" dirty="0"/>
            </a:p>
          </p:txBody>
        </p:sp>
        <p:cxnSp>
          <p:nvCxnSpPr>
            <p:cNvPr id="74" name="직선 연결선 73"/>
            <p:cNvCxnSpPr>
              <a:endCxn id="73" idx="2"/>
            </p:cNvCxnSpPr>
            <p:nvPr/>
          </p:nvCxnSpPr>
          <p:spPr>
            <a:xfrm flipV="1">
              <a:off x="9342754" y="1801394"/>
              <a:ext cx="807539" cy="4109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73" idx="2"/>
            </p:cNvCxnSpPr>
            <p:nvPr/>
          </p:nvCxnSpPr>
          <p:spPr>
            <a:xfrm flipH="1" flipV="1">
              <a:off x="10150293" y="1801394"/>
              <a:ext cx="808937" cy="4096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584768" y="229840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alpha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968292" y="232918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beta</a:t>
              </a:r>
              <a:endParaRPr lang="ko-KR" altLang="en-US" dirty="0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8928100" y="1406992"/>
            <a:ext cx="0" cy="463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041900" y="1347964"/>
            <a:ext cx="0" cy="463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67205"/>
              </p:ext>
            </p:extLst>
          </p:nvPr>
        </p:nvGraphicFramePr>
        <p:xfrm>
          <a:off x="3594100" y="1225716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6998"/>
              </p:ext>
            </p:extLst>
          </p:nvPr>
        </p:nvGraphicFramePr>
        <p:xfrm>
          <a:off x="3543300" y="2532158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496549" y="261406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25" name="직선 화살표 연결선 24"/>
          <p:cNvCxnSpPr>
            <a:stCxn id="22" idx="1"/>
          </p:cNvCxnSpPr>
          <p:nvPr/>
        </p:nvCxnSpPr>
        <p:spPr>
          <a:xfrm flipH="1" flipV="1">
            <a:off x="10001251" y="2752563"/>
            <a:ext cx="4952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79842"/>
              </p:ext>
            </p:extLst>
          </p:nvPr>
        </p:nvGraphicFramePr>
        <p:xfrm>
          <a:off x="3543300" y="3784600"/>
          <a:ext cx="6604000" cy="111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2~3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/ 2 =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3340100" y="24211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40100" y="3721100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340100" y="5067300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85593"/>
              </p:ext>
            </p:extLst>
          </p:nvPr>
        </p:nvGraphicFramePr>
        <p:xfrm>
          <a:off x="285742" y="5194300"/>
          <a:ext cx="5283200" cy="111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/ 2 =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b1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3" name="표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68509"/>
              </p:ext>
            </p:extLst>
          </p:nvPr>
        </p:nvGraphicFramePr>
        <p:xfrm>
          <a:off x="6223000" y="5207000"/>
          <a:ext cx="5283200" cy="111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 / 2 = 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b1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035162" y="2662996"/>
            <a:ext cx="638180" cy="6870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393348" y="5190296"/>
            <a:ext cx="4851752" cy="11343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309567" y="2662997"/>
            <a:ext cx="638180" cy="6870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49648" y="5190296"/>
            <a:ext cx="4851752" cy="11343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0496548" y="3845964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158" name="직선 화살표 연결선 157"/>
          <p:cNvCxnSpPr>
            <a:stCxn id="157" idx="1"/>
          </p:cNvCxnSpPr>
          <p:nvPr/>
        </p:nvCxnSpPr>
        <p:spPr>
          <a:xfrm flipH="1">
            <a:off x="10001250" y="3984464"/>
            <a:ext cx="495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00564"/>
              </p:ext>
            </p:extLst>
          </p:nvPr>
        </p:nvGraphicFramePr>
        <p:xfrm>
          <a:off x="3594100" y="1086016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9965"/>
              </p:ext>
            </p:extLst>
          </p:nvPr>
        </p:nvGraphicFramePr>
        <p:xfrm>
          <a:off x="3543300" y="2392458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496549" y="247436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25" name="직선 화살표 연결선 24"/>
          <p:cNvCxnSpPr>
            <a:stCxn id="22" idx="1"/>
          </p:cNvCxnSpPr>
          <p:nvPr/>
        </p:nvCxnSpPr>
        <p:spPr>
          <a:xfrm flipH="1" flipV="1">
            <a:off x="10001251" y="2612863"/>
            <a:ext cx="4952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7116"/>
              </p:ext>
            </p:extLst>
          </p:nvPr>
        </p:nvGraphicFramePr>
        <p:xfrm>
          <a:off x="3543300" y="3644900"/>
          <a:ext cx="6604000" cy="111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2~3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 / 2 =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3340100" y="22814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40100" y="3581400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773160" y="2159496"/>
            <a:ext cx="262002" cy="26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69919" y="2156725"/>
            <a:ext cx="194990" cy="26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07703"/>
              </p:ext>
            </p:extLst>
          </p:nvPr>
        </p:nvGraphicFramePr>
        <p:xfrm>
          <a:off x="3595567" y="4838700"/>
          <a:ext cx="6604002" cy="1573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667"/>
                <a:gridCol w="1100667"/>
                <a:gridCol w="1100667"/>
                <a:gridCol w="1100667"/>
                <a:gridCol w="1100667"/>
                <a:gridCol w="1100667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 / 2 = 1.5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smtClean="0">
                          <a:sym typeface="Wingdings" pitchFamily="2" charset="2"/>
                        </a:rPr>
                        <a:t> 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96548" y="3718964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7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의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</a:t>
            </a:r>
            <a:r>
              <a:rPr lang="en-US" altLang="ko-KR" sz="1200" b="1" baseline="-25000" dirty="0" smtClean="0">
                <a:solidFill>
                  <a:srgbClr val="0070C0"/>
                </a:solidFill>
              </a:rPr>
              <a:t>0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a</a:t>
            </a:r>
            <a:r>
              <a:rPr lang="en-US" altLang="ko-KR" sz="1200" b="1" baseline="-25000" dirty="0" smtClean="0">
                <a:solidFill>
                  <a:srgbClr val="0070C0"/>
                </a:solidFill>
              </a:rPr>
              <a:t>1</a:t>
            </a:r>
            <a:endParaRPr lang="ko-KR" altLang="en-US" sz="1200" b="1" baseline="-25000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/>
          <p:cNvCxnSpPr>
            <a:stCxn id="41" idx="1"/>
          </p:cNvCxnSpPr>
          <p:nvPr/>
        </p:nvCxnSpPr>
        <p:spPr>
          <a:xfrm flipH="1">
            <a:off x="10001250" y="3857464"/>
            <a:ext cx="495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352800" y="4749800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539027" y="4783363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7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</a:t>
            </a:r>
            <a:r>
              <a:rPr lang="en-US" altLang="ko-KR" sz="1200" b="1" baseline="-250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b</a:t>
            </a:r>
            <a:r>
              <a:rPr lang="en-US" altLang="ko-KR" sz="1200" b="1" baseline="-25000" dirty="0" smtClean="0">
                <a:solidFill>
                  <a:srgbClr val="FF0000"/>
                </a:solidFill>
              </a:rPr>
              <a:t>1</a:t>
            </a:r>
            <a:endParaRPr lang="ko-KR" altLang="en-US" sz="1200" b="1" baseline="-25000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4" idx="1"/>
          </p:cNvCxnSpPr>
          <p:nvPr/>
        </p:nvCxnSpPr>
        <p:spPr>
          <a:xfrm flipH="1">
            <a:off x="10043729" y="4921863"/>
            <a:ext cx="4952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6" name="TextBox 45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7" name="직선 연결선 46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endCxn id="46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8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12547"/>
              </p:ext>
            </p:extLst>
          </p:nvPr>
        </p:nvGraphicFramePr>
        <p:xfrm>
          <a:off x="2946400" y="1384300"/>
          <a:ext cx="6604003" cy="1116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29"/>
                <a:gridCol w="943429"/>
                <a:gridCol w="943429"/>
                <a:gridCol w="943429"/>
                <a:gridCol w="943429"/>
                <a:gridCol w="943429"/>
                <a:gridCol w="943429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17"/>
              </p:ext>
            </p:extLst>
          </p:nvPr>
        </p:nvGraphicFramePr>
        <p:xfrm>
          <a:off x="5640267" y="3035300"/>
          <a:ext cx="6031032" cy="1486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172"/>
                <a:gridCol w="1005172"/>
                <a:gridCol w="1005172"/>
                <a:gridCol w="1005172"/>
                <a:gridCol w="1005172"/>
                <a:gridCol w="1005172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47" name="TextBox 46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58" name="직선 연결선 57"/>
            <p:cNvCxnSpPr>
              <a:stCxn id="48" idx="0"/>
              <a:endCxn id="47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9" idx="0"/>
              <a:endCxn id="47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9" idx="2"/>
              <a:endCxn id="50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9" idx="2"/>
              <a:endCxn id="51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1" idx="2"/>
              <a:endCxn id="52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2"/>
              <a:endCxn id="53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2" idx="2"/>
              <a:endCxn id="54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55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3" idx="2"/>
              <a:endCxn id="56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3" idx="2"/>
              <a:endCxn id="57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1773160" y="2159496"/>
            <a:ext cx="262002" cy="26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69919" y="2156725"/>
            <a:ext cx="194990" cy="26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71" name="TextBox 70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endCxn id="71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4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12320"/>
              </p:ext>
            </p:extLst>
          </p:nvPr>
        </p:nvGraphicFramePr>
        <p:xfrm>
          <a:off x="2946400" y="1384300"/>
          <a:ext cx="6604003" cy="1486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29"/>
                <a:gridCol w="943429"/>
                <a:gridCol w="943429"/>
                <a:gridCol w="943429"/>
                <a:gridCol w="943429"/>
                <a:gridCol w="943429"/>
                <a:gridCol w="943429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196"/>
              </p:ext>
            </p:extLst>
          </p:nvPr>
        </p:nvGraphicFramePr>
        <p:xfrm>
          <a:off x="5640267" y="3350028"/>
          <a:ext cx="6031032" cy="1486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172"/>
                <a:gridCol w="1005172"/>
                <a:gridCol w="1005172"/>
                <a:gridCol w="1005172"/>
                <a:gridCol w="1005172"/>
                <a:gridCol w="1005172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C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47" name="TextBox 46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58" name="직선 연결선 57"/>
            <p:cNvCxnSpPr>
              <a:stCxn id="48" idx="0"/>
              <a:endCxn id="47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9" idx="0"/>
              <a:endCxn id="47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9" idx="2"/>
              <a:endCxn id="50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9" idx="2"/>
              <a:endCxn id="51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1" idx="2"/>
              <a:endCxn id="52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2"/>
              <a:endCxn id="53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2" idx="2"/>
              <a:endCxn id="54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55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3" idx="2"/>
              <a:endCxn id="56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3" idx="2"/>
              <a:endCxn id="57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1773160" y="2159496"/>
            <a:ext cx="262002" cy="26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69919" y="2156725"/>
            <a:ext cx="194990" cy="26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25800" y="1793048"/>
            <a:ext cx="1346200" cy="3135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118100" y="2562929"/>
            <a:ext cx="1346200" cy="31351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18100" y="1801744"/>
            <a:ext cx="1346200" cy="6447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985000" y="1804969"/>
            <a:ext cx="1346200" cy="6447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985000" y="2562929"/>
            <a:ext cx="431800" cy="3135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877300" y="2156725"/>
            <a:ext cx="431800" cy="31351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2"/>
          </p:cNvCxnSpPr>
          <p:nvPr/>
        </p:nvCxnSpPr>
        <p:spPr>
          <a:xfrm rot="16200000" flipH="1">
            <a:off x="4201939" y="1803525"/>
            <a:ext cx="613123" cy="12192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1" idx="3"/>
            <a:endCxn id="32" idx="1"/>
          </p:cNvCxnSpPr>
          <p:nvPr/>
        </p:nvCxnSpPr>
        <p:spPr>
          <a:xfrm>
            <a:off x="6464300" y="2124125"/>
            <a:ext cx="520700" cy="3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34" idx="1"/>
            <a:endCxn id="33" idx="3"/>
          </p:cNvCxnSpPr>
          <p:nvPr/>
        </p:nvCxnSpPr>
        <p:spPr>
          <a:xfrm rot="10800000" flipV="1">
            <a:off x="7416800" y="2313483"/>
            <a:ext cx="1460500" cy="406204"/>
          </a:xfrm>
          <a:prstGeom prst="bentConnector3">
            <a:avLst>
              <a:gd name="adj1" fmla="val 195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3" name="TextBox 42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endCxn id="43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30642"/>
              </p:ext>
            </p:extLst>
          </p:nvPr>
        </p:nvGraphicFramePr>
        <p:xfrm>
          <a:off x="2946400" y="1384300"/>
          <a:ext cx="6604003" cy="1486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429"/>
                <a:gridCol w="943429"/>
                <a:gridCol w="943429"/>
                <a:gridCol w="943429"/>
                <a:gridCol w="943429"/>
                <a:gridCol w="943429"/>
                <a:gridCol w="943429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5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6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a0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7710"/>
              </p:ext>
            </p:extLst>
          </p:nvPr>
        </p:nvGraphicFramePr>
        <p:xfrm>
          <a:off x="5640267" y="3350028"/>
          <a:ext cx="6031032" cy="1486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172"/>
                <a:gridCol w="1005172"/>
                <a:gridCol w="1005172"/>
                <a:gridCol w="1005172"/>
                <a:gridCol w="1005172"/>
                <a:gridCol w="1005172"/>
              </a:tblGrid>
              <a:tr h="374446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b="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b="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b="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ko-KR" b="0" baseline="-25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47" name="TextBox 46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58" name="직선 연결선 57"/>
            <p:cNvCxnSpPr>
              <a:stCxn id="48" idx="0"/>
              <a:endCxn id="47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49" idx="0"/>
              <a:endCxn id="47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49" idx="2"/>
              <a:endCxn id="50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9" idx="2"/>
              <a:endCxn id="51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1" idx="2"/>
              <a:endCxn id="52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2"/>
              <a:endCxn id="53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52" idx="2"/>
              <a:endCxn id="54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55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3" idx="2"/>
              <a:endCxn id="56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3" idx="2"/>
              <a:endCxn id="57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/>
          <p:cNvSpPr/>
          <p:nvPr/>
        </p:nvSpPr>
        <p:spPr>
          <a:xfrm>
            <a:off x="1773160" y="2159496"/>
            <a:ext cx="262002" cy="26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269919" y="2156725"/>
            <a:ext cx="194990" cy="26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56400" y="1311358"/>
            <a:ext cx="2870200" cy="374324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9048" y="5987534"/>
            <a:ext cx="525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https://www.youtube.com/watch?v=m9VMjSfl3mA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5680" y="598753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2E75B6"/>
                </a:solidFill>
              </a:rPr>
              <a:t>12:40 </a:t>
            </a:r>
            <a:r>
              <a:rPr lang="en-US" altLang="ko-KR" dirty="0" smtClean="0">
                <a:solidFill>
                  <a:srgbClr val="2E75B6"/>
                </a:solidFill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2E75B6"/>
                </a:solidFill>
                <a:sym typeface="Wingdings" pitchFamily="2" charset="2"/>
              </a:rPr>
              <a:t>순서 설명</a:t>
            </a:r>
            <a:endParaRPr lang="ko-KR" altLang="en-US" dirty="0">
              <a:solidFill>
                <a:srgbClr val="2E75B6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2" name="TextBox 41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42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1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44370"/>
              </p:ext>
            </p:extLst>
          </p:nvPr>
        </p:nvGraphicFramePr>
        <p:xfrm>
          <a:off x="3594100" y="1086016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12744"/>
              </p:ext>
            </p:extLst>
          </p:nvPr>
        </p:nvGraphicFramePr>
        <p:xfrm>
          <a:off x="3543300" y="2392458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496549" y="247436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25" name="직선 화살표 연결선 24"/>
          <p:cNvCxnSpPr>
            <a:stCxn id="22" idx="1"/>
          </p:cNvCxnSpPr>
          <p:nvPr/>
        </p:nvCxnSpPr>
        <p:spPr>
          <a:xfrm flipH="1" flipV="1">
            <a:off x="10001251" y="2612863"/>
            <a:ext cx="4952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340100" y="22814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1524054" y="1709633"/>
            <a:ext cx="194990" cy="2643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7" name="TextBox 46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7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7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13736"/>
              </p:ext>
            </p:extLst>
          </p:nvPr>
        </p:nvGraphicFramePr>
        <p:xfrm>
          <a:off x="3594100" y="1086016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12546"/>
              </p:ext>
            </p:extLst>
          </p:nvPr>
        </p:nvGraphicFramePr>
        <p:xfrm>
          <a:off x="3543300" y="2392458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496549" y="247436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25" name="직선 화살표 연결선 24"/>
          <p:cNvCxnSpPr>
            <a:stCxn id="22" idx="1"/>
          </p:cNvCxnSpPr>
          <p:nvPr/>
        </p:nvCxnSpPr>
        <p:spPr>
          <a:xfrm flipH="1" flipV="1">
            <a:off x="10001251" y="2612863"/>
            <a:ext cx="4952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340100" y="22814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427460" y="1709633"/>
            <a:ext cx="194990" cy="2643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7" name="TextBox 46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7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05029" y="2451504"/>
            <a:ext cx="706666" cy="451260"/>
            <a:chOff x="2810351" y="3709571"/>
            <a:chExt cx="2253081" cy="1178861"/>
          </a:xfrm>
        </p:grpSpPr>
        <p:sp>
          <p:nvSpPr>
            <p:cNvPr id="40" name="TextBox 39"/>
            <p:cNvSpPr txBox="1"/>
            <p:nvPr/>
          </p:nvSpPr>
          <p:spPr>
            <a:xfrm>
              <a:off x="2810351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0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063434" y="3709571"/>
              <a:ext cx="189622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277348" y="3709571"/>
              <a:ext cx="15486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4750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826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3813538" y="3709571"/>
              <a:ext cx="190840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028671" y="3709571"/>
              <a:ext cx="153649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82846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2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4611633" y="3709571"/>
              <a:ext cx="18028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0"/>
            </p:cNvCxnSpPr>
            <p:nvPr/>
          </p:nvCxnSpPr>
          <p:spPr>
            <a:xfrm>
              <a:off x="4767626" y="3709571"/>
              <a:ext cx="164199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64407" y="1983107"/>
            <a:ext cx="839870" cy="503008"/>
            <a:chOff x="1004277" y="2439929"/>
            <a:chExt cx="839870" cy="503008"/>
          </a:xfrm>
        </p:grpSpPr>
        <p:sp>
          <p:nvSpPr>
            <p:cNvPr id="59" name="TextBox 58"/>
            <p:cNvSpPr txBox="1"/>
            <p:nvPr/>
          </p:nvSpPr>
          <p:spPr>
            <a:xfrm>
              <a:off x="1004277" y="2665938"/>
              <a:ext cx="839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r>
                <a:rPr lang="en-US" altLang="ko-KR" sz="1200" dirty="0" smtClean="0"/>
                <a:t>   2   2</a:t>
              </a:r>
              <a:endParaRPr lang="ko-KR" altLang="en-US" sz="1200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367418" y="2439929"/>
              <a:ext cx="188732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81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85070"/>
              </p:ext>
            </p:extLst>
          </p:nvPr>
        </p:nvGraphicFramePr>
        <p:xfrm>
          <a:off x="3594100" y="1022516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1100"/>
              </p:ext>
            </p:extLst>
          </p:nvPr>
        </p:nvGraphicFramePr>
        <p:xfrm>
          <a:off x="3543300" y="2328958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496549" y="247436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25" name="직선 화살표 연결선 24"/>
          <p:cNvCxnSpPr>
            <a:stCxn id="22" idx="1"/>
          </p:cNvCxnSpPr>
          <p:nvPr/>
        </p:nvCxnSpPr>
        <p:spPr>
          <a:xfrm flipH="1" flipV="1">
            <a:off x="10001251" y="2612863"/>
            <a:ext cx="4952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340100" y="22433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7" name="TextBox 46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7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05029" y="2451504"/>
            <a:ext cx="706666" cy="451260"/>
            <a:chOff x="2810351" y="3709571"/>
            <a:chExt cx="2253081" cy="1178861"/>
          </a:xfrm>
        </p:grpSpPr>
        <p:sp>
          <p:nvSpPr>
            <p:cNvPr id="40" name="TextBox 39"/>
            <p:cNvSpPr txBox="1"/>
            <p:nvPr/>
          </p:nvSpPr>
          <p:spPr>
            <a:xfrm>
              <a:off x="2810351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0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063434" y="3709571"/>
              <a:ext cx="189622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277348" y="3709571"/>
              <a:ext cx="15486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4750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826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3813538" y="3709571"/>
              <a:ext cx="190840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028671" y="3709571"/>
              <a:ext cx="153649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82846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2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4611633" y="3709571"/>
              <a:ext cx="18028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0"/>
            </p:cNvCxnSpPr>
            <p:nvPr/>
          </p:nvCxnSpPr>
          <p:spPr>
            <a:xfrm>
              <a:off x="4767626" y="3709571"/>
              <a:ext cx="164199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64407" y="1983107"/>
            <a:ext cx="839870" cy="503008"/>
            <a:chOff x="1004277" y="2439929"/>
            <a:chExt cx="839870" cy="503008"/>
          </a:xfrm>
        </p:grpSpPr>
        <p:sp>
          <p:nvSpPr>
            <p:cNvPr id="59" name="TextBox 58"/>
            <p:cNvSpPr txBox="1"/>
            <p:nvPr/>
          </p:nvSpPr>
          <p:spPr>
            <a:xfrm>
              <a:off x="1004277" y="2665938"/>
              <a:ext cx="839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FFC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2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367418" y="2439929"/>
              <a:ext cx="188732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75826"/>
              </p:ext>
            </p:extLst>
          </p:nvPr>
        </p:nvGraphicFramePr>
        <p:xfrm>
          <a:off x="8121642" y="5181599"/>
          <a:ext cx="3714760" cy="11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0"/>
                <a:gridCol w="928690"/>
                <a:gridCol w="928690"/>
                <a:gridCol w="928690"/>
              </a:tblGrid>
              <a:tr h="391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9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13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87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87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b1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2071"/>
              </p:ext>
            </p:extLst>
          </p:nvPr>
        </p:nvGraphicFramePr>
        <p:xfrm>
          <a:off x="4210042" y="5181599"/>
          <a:ext cx="3714760" cy="11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0"/>
                <a:gridCol w="928690"/>
                <a:gridCol w="928690"/>
                <a:gridCol w="928690"/>
              </a:tblGrid>
              <a:tr h="391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87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87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b1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73325"/>
              </p:ext>
            </p:extLst>
          </p:nvPr>
        </p:nvGraphicFramePr>
        <p:xfrm>
          <a:off x="284833" y="5181599"/>
          <a:ext cx="3714760" cy="11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690"/>
                <a:gridCol w="928690"/>
                <a:gridCol w="928690"/>
                <a:gridCol w="928690"/>
              </a:tblGrid>
              <a:tr h="391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9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13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87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877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b1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1279"/>
              </p:ext>
            </p:extLst>
          </p:nvPr>
        </p:nvGraphicFramePr>
        <p:xfrm>
          <a:off x="3530600" y="3573558"/>
          <a:ext cx="7683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76085"/>
                <a:gridCol w="1097643"/>
                <a:gridCol w="1097643"/>
                <a:gridCol w="1097643"/>
                <a:gridCol w="1097643"/>
                <a:gridCol w="10976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7~8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9~10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11~12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13,21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22,23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/ 2 =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직선 연결선 65"/>
          <p:cNvCxnSpPr/>
          <p:nvPr/>
        </p:nvCxnSpPr>
        <p:spPr>
          <a:xfrm>
            <a:off x="3340100" y="34244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89193" y="5113506"/>
            <a:ext cx="11117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4342" y="393700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a[i]</a:t>
            </a:r>
          </a:p>
          <a:p>
            <a:r>
              <a:rPr lang="en-US" altLang="ko-KR" dirty="0" smtClean="0"/>
              <a:t>b[i]</a:t>
            </a:r>
            <a:endParaRPr lang="ko-KR" altLang="en-US" dirty="0"/>
          </a:p>
        </p:txBody>
      </p:sp>
      <p:cxnSp>
        <p:nvCxnSpPr>
          <p:cNvPr id="6" name="꺾인 연결선 5"/>
          <p:cNvCxnSpPr/>
          <p:nvPr/>
        </p:nvCxnSpPr>
        <p:spPr>
          <a:xfrm>
            <a:off x="1267330" y="4260165"/>
            <a:ext cx="1406012" cy="460716"/>
          </a:xfrm>
          <a:prstGeom prst="bentConnector3">
            <a:avLst>
              <a:gd name="adj1" fmla="val 10001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6700"/>
              </p:ext>
            </p:extLst>
          </p:nvPr>
        </p:nvGraphicFramePr>
        <p:xfrm>
          <a:off x="3594100" y="1022516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12330"/>
              </p:ext>
            </p:extLst>
          </p:nvPr>
        </p:nvGraphicFramePr>
        <p:xfrm>
          <a:off x="3543300" y="2328958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496549" y="247436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13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0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</a:t>
            </a:r>
            <a:r>
              <a:rPr lang="en-US" altLang="ko-KR" sz="1200" baseline="-25000" dirty="0" smtClean="0"/>
              <a:t>1</a:t>
            </a:r>
            <a:endParaRPr lang="ko-KR" altLang="en-US" sz="1200" baseline="-25000" dirty="0"/>
          </a:p>
        </p:txBody>
      </p:sp>
      <p:cxnSp>
        <p:nvCxnSpPr>
          <p:cNvPr id="25" name="직선 화살표 연결선 24"/>
          <p:cNvCxnSpPr>
            <a:stCxn id="22" idx="1"/>
          </p:cNvCxnSpPr>
          <p:nvPr/>
        </p:nvCxnSpPr>
        <p:spPr>
          <a:xfrm flipH="1" flipV="1">
            <a:off x="10001251" y="2612863"/>
            <a:ext cx="49529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340100" y="22433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7" name="TextBox 46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7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05029" y="2451504"/>
            <a:ext cx="706666" cy="451260"/>
            <a:chOff x="2810351" y="3709571"/>
            <a:chExt cx="2253081" cy="1178861"/>
          </a:xfrm>
        </p:grpSpPr>
        <p:sp>
          <p:nvSpPr>
            <p:cNvPr id="40" name="TextBox 39"/>
            <p:cNvSpPr txBox="1"/>
            <p:nvPr/>
          </p:nvSpPr>
          <p:spPr>
            <a:xfrm>
              <a:off x="2810351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0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063434" y="3709571"/>
              <a:ext cx="189622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277348" y="3709571"/>
              <a:ext cx="15486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4750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826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3813538" y="3709571"/>
              <a:ext cx="190840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028671" y="3709571"/>
              <a:ext cx="153649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82846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2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4611633" y="3709571"/>
              <a:ext cx="18028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0"/>
            </p:cNvCxnSpPr>
            <p:nvPr/>
          </p:nvCxnSpPr>
          <p:spPr>
            <a:xfrm>
              <a:off x="4767626" y="3709571"/>
              <a:ext cx="164199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64407" y="1983107"/>
            <a:ext cx="839870" cy="503008"/>
            <a:chOff x="1004277" y="2439929"/>
            <a:chExt cx="839870" cy="503008"/>
          </a:xfrm>
        </p:grpSpPr>
        <p:sp>
          <p:nvSpPr>
            <p:cNvPr id="59" name="TextBox 58"/>
            <p:cNvSpPr txBox="1"/>
            <p:nvPr/>
          </p:nvSpPr>
          <p:spPr>
            <a:xfrm>
              <a:off x="1004277" y="2665938"/>
              <a:ext cx="839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FFC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2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367418" y="2439929"/>
              <a:ext cx="188732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20048"/>
              </p:ext>
            </p:extLst>
          </p:nvPr>
        </p:nvGraphicFramePr>
        <p:xfrm>
          <a:off x="3530600" y="3573558"/>
          <a:ext cx="7683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76085"/>
                <a:gridCol w="1097643"/>
                <a:gridCol w="1097643"/>
                <a:gridCol w="1097643"/>
                <a:gridCol w="1097643"/>
                <a:gridCol w="10976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7~8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9~10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11~12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13,21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22,23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/ 2 =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직선 연결선 65"/>
          <p:cNvCxnSpPr/>
          <p:nvPr/>
        </p:nvCxnSpPr>
        <p:spPr>
          <a:xfrm>
            <a:off x="3340100" y="3424406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87596"/>
              </p:ext>
            </p:extLst>
          </p:nvPr>
        </p:nvGraphicFramePr>
        <p:xfrm>
          <a:off x="214144" y="4650376"/>
          <a:ext cx="7067401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491"/>
                <a:gridCol w="642491"/>
                <a:gridCol w="642491"/>
                <a:gridCol w="642491"/>
                <a:gridCol w="642491"/>
                <a:gridCol w="642491"/>
                <a:gridCol w="642491"/>
                <a:gridCol w="642491"/>
                <a:gridCol w="642491"/>
                <a:gridCol w="642491"/>
                <a:gridCol w="642491"/>
              </a:tblGrid>
              <a:tr h="284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7</a:t>
                      </a:r>
                      <a:endParaRPr lang="ko-KR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8</a:t>
                      </a:r>
                      <a:endParaRPr lang="ko-KR" alt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9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10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11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12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13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21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22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23</a:t>
                      </a:r>
                      <a:endParaRPr lang="ko-KR" altLang="en-US" sz="16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</a:t>
                      </a:r>
                      <a:r>
                        <a:rPr lang="en-US" altLang="ko-KR" sz="1600" baseline="-25000" dirty="0" smtClean="0"/>
                        <a:t>24</a:t>
                      </a:r>
                      <a:endParaRPr lang="ko-KR" altLang="en-US" sz="1600" baseline="-25000" dirty="0" smtClean="0"/>
                    </a:p>
                  </a:txBody>
                  <a:tcPr/>
                </a:tc>
              </a:tr>
              <a:tr h="284208">
                <a:tc>
                  <a:txBody>
                    <a:bodyPr/>
                    <a:lstStyle/>
                    <a:p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a1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84208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284208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>
            <a:off x="3340100" y="4232365"/>
            <a:ext cx="313508" cy="261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42709" y="4650376"/>
            <a:ext cx="6843139" cy="1397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8060" y="6117173"/>
            <a:ext cx="4122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https://www.youtube.com/watch?v=m9VMjSfl3mA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583511" y="6117173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2E75B6"/>
                </a:solidFill>
              </a:rPr>
              <a:t>16:40 </a:t>
            </a:r>
            <a:r>
              <a:rPr lang="en-US" altLang="ko-KR" sz="1400" dirty="0" smtClean="0">
                <a:solidFill>
                  <a:srgbClr val="2E75B6"/>
                </a:solidFill>
                <a:sym typeface="Wingdings" pitchFamily="2" charset="2"/>
              </a:rPr>
              <a:t> </a:t>
            </a:r>
            <a:r>
              <a:rPr lang="ko-KR" altLang="en-US" sz="1400" dirty="0" smtClean="0">
                <a:solidFill>
                  <a:srgbClr val="2E75B6"/>
                </a:solidFill>
                <a:sym typeface="Wingdings" pitchFamily="2" charset="2"/>
              </a:rPr>
              <a:t>순서 설명</a:t>
            </a:r>
            <a:endParaRPr lang="ko-KR" altLang="en-US" sz="14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Karatsuba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92371" y="1518836"/>
            <a:ext cx="10438236" cy="4563605"/>
            <a:chOff x="377709" y="1437790"/>
            <a:chExt cx="11013544" cy="4815130"/>
          </a:xfrm>
        </p:grpSpPr>
        <p:grpSp>
          <p:nvGrpSpPr>
            <p:cNvPr id="3" name="그룹 2"/>
            <p:cNvGrpSpPr/>
            <p:nvPr/>
          </p:nvGrpSpPr>
          <p:grpSpPr>
            <a:xfrm>
              <a:off x="413708" y="1437790"/>
              <a:ext cx="10693579" cy="2627084"/>
              <a:chOff x="537692" y="1437790"/>
              <a:chExt cx="10693579" cy="262708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692" y="1437790"/>
                <a:ext cx="10693579" cy="26270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8707475" y="3006671"/>
                <a:ext cx="2523796" cy="43395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77709" y="4097364"/>
              <a:ext cx="11013544" cy="2155556"/>
              <a:chOff x="377709" y="4097364"/>
              <a:chExt cx="11013544" cy="2155556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709" y="4097364"/>
                <a:ext cx="11013544" cy="21555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944441" y="5037982"/>
                <a:ext cx="3149513" cy="35542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9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8145"/>
              </p:ext>
            </p:extLst>
          </p:nvPr>
        </p:nvGraphicFramePr>
        <p:xfrm>
          <a:off x="3594100" y="1601902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18985"/>
              </p:ext>
            </p:extLst>
          </p:nvPr>
        </p:nvGraphicFramePr>
        <p:xfrm>
          <a:off x="3543300" y="3328204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0~3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4~7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8~11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12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 / 2 = 3.5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3340100" y="3242552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7" name="TextBox 46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7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05029" y="2451504"/>
            <a:ext cx="706666" cy="451260"/>
            <a:chOff x="2810351" y="3709571"/>
            <a:chExt cx="2253081" cy="1178861"/>
          </a:xfrm>
        </p:grpSpPr>
        <p:sp>
          <p:nvSpPr>
            <p:cNvPr id="40" name="TextBox 39"/>
            <p:cNvSpPr txBox="1"/>
            <p:nvPr/>
          </p:nvSpPr>
          <p:spPr>
            <a:xfrm>
              <a:off x="2810351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0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063434" y="3709571"/>
              <a:ext cx="189622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277348" y="3709571"/>
              <a:ext cx="15486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4750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826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3813538" y="3709571"/>
              <a:ext cx="190840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028671" y="3709571"/>
              <a:ext cx="153649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82846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2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4611633" y="3709571"/>
              <a:ext cx="18028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0"/>
            </p:cNvCxnSpPr>
            <p:nvPr/>
          </p:nvCxnSpPr>
          <p:spPr>
            <a:xfrm>
              <a:off x="4767626" y="3709571"/>
              <a:ext cx="164199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64407" y="1983107"/>
            <a:ext cx="839870" cy="503008"/>
            <a:chOff x="1004277" y="2439929"/>
            <a:chExt cx="839870" cy="503008"/>
          </a:xfrm>
        </p:grpSpPr>
        <p:sp>
          <p:nvSpPr>
            <p:cNvPr id="59" name="TextBox 58"/>
            <p:cNvSpPr txBox="1"/>
            <p:nvPr/>
          </p:nvSpPr>
          <p:spPr>
            <a:xfrm>
              <a:off x="1004277" y="2665938"/>
              <a:ext cx="839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FFC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2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367418" y="2439929"/>
              <a:ext cx="188732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7275"/>
              </p:ext>
            </p:extLst>
          </p:nvPr>
        </p:nvGraphicFramePr>
        <p:xfrm>
          <a:off x="3530600" y="4572804"/>
          <a:ext cx="76835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76085"/>
                <a:gridCol w="1097643"/>
                <a:gridCol w="1097643"/>
                <a:gridCol w="1097643"/>
                <a:gridCol w="1097643"/>
                <a:gridCol w="10976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7~8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9~10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11~12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13,21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22,23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r>
                        <a:rPr lang="en-US" altLang="ko-KR" baseline="-25000" smtClean="0"/>
                        <a:t>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 / 2 = 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직선 연결선 65"/>
          <p:cNvCxnSpPr/>
          <p:nvPr/>
        </p:nvCxnSpPr>
        <p:spPr>
          <a:xfrm>
            <a:off x="3340100" y="4423652"/>
            <a:ext cx="816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grpSp>
        <p:nvGrpSpPr>
          <p:cNvPr id="128" name="그룹 127"/>
          <p:cNvGrpSpPr/>
          <p:nvPr/>
        </p:nvGrpSpPr>
        <p:grpSpPr>
          <a:xfrm>
            <a:off x="393348" y="1180553"/>
            <a:ext cx="2279994" cy="2169476"/>
            <a:chOff x="1248801" y="1322363"/>
            <a:chExt cx="3339266" cy="3177400"/>
          </a:xfrm>
        </p:grpSpPr>
        <p:sp>
          <p:nvSpPr>
            <p:cNvPr id="129" name="TextBox 128"/>
            <p:cNvSpPr txBox="1"/>
            <p:nvPr/>
          </p:nvSpPr>
          <p:spPr>
            <a:xfrm>
              <a:off x="1992220" y="1322363"/>
              <a:ext cx="500540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13</a:t>
              </a:r>
              <a:endParaRPr lang="ko-KR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8801" y="210267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6</a:t>
              </a:r>
              <a:endParaRPr lang="ko-KR" altLang="en-US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65277" y="2101308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7</a:t>
              </a:r>
              <a:endParaRPr lang="ko-KR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52658" y="2756117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267891" y="2756117"/>
              <a:ext cx="385502" cy="3831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876043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18839" y="3493539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625452" y="4116610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119272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681898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02565" y="4116611"/>
              <a:ext cx="385502" cy="38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cxnSp>
          <p:nvCxnSpPr>
            <p:cNvPr id="140" name="직선 연결선 139"/>
            <p:cNvCxnSpPr>
              <a:stCxn id="130" idx="0"/>
              <a:endCxn id="129" idx="2"/>
            </p:cNvCxnSpPr>
            <p:nvPr/>
          </p:nvCxnSpPr>
          <p:spPr>
            <a:xfrm flipV="1">
              <a:off x="1441552" y="1705515"/>
              <a:ext cx="800938" cy="3971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>
              <a:stCxn id="131" idx="0"/>
              <a:endCxn id="129" idx="2"/>
            </p:cNvCxnSpPr>
            <p:nvPr/>
          </p:nvCxnSpPr>
          <p:spPr>
            <a:xfrm flipH="1" flipV="1">
              <a:off x="2242490" y="1705515"/>
              <a:ext cx="815537" cy="3957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1" idx="2"/>
              <a:endCxn id="132" idx="0"/>
            </p:cNvCxnSpPr>
            <p:nvPr/>
          </p:nvCxnSpPr>
          <p:spPr>
            <a:xfrm flipH="1">
              <a:off x="2645409" y="2484461"/>
              <a:ext cx="412619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31" idx="2"/>
              <a:endCxn id="133" idx="0"/>
            </p:cNvCxnSpPr>
            <p:nvPr/>
          </p:nvCxnSpPr>
          <p:spPr>
            <a:xfrm>
              <a:off x="3058027" y="2484461"/>
              <a:ext cx="402614" cy="27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3" idx="2"/>
              <a:endCxn id="134" idx="0"/>
            </p:cNvCxnSpPr>
            <p:nvPr/>
          </p:nvCxnSpPr>
          <p:spPr>
            <a:xfrm flipH="1">
              <a:off x="3068794" y="3139269"/>
              <a:ext cx="3918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33" idx="2"/>
              <a:endCxn id="135" idx="0"/>
            </p:cNvCxnSpPr>
            <p:nvPr/>
          </p:nvCxnSpPr>
          <p:spPr>
            <a:xfrm>
              <a:off x="3460641" y="3139269"/>
              <a:ext cx="550948" cy="354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34" idx="2"/>
              <a:endCxn id="136" idx="0"/>
            </p:cNvCxnSpPr>
            <p:nvPr/>
          </p:nvCxnSpPr>
          <p:spPr>
            <a:xfrm flipH="1">
              <a:off x="2818203" y="3876692"/>
              <a:ext cx="250591" cy="239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>
              <a:stCxn id="134" idx="2"/>
              <a:endCxn id="137" idx="0"/>
            </p:cNvCxnSpPr>
            <p:nvPr/>
          </p:nvCxnSpPr>
          <p:spPr>
            <a:xfrm>
              <a:off x="3068794" y="3876692"/>
              <a:ext cx="243230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35" idx="2"/>
              <a:endCxn id="138" idx="0"/>
            </p:cNvCxnSpPr>
            <p:nvPr/>
          </p:nvCxnSpPr>
          <p:spPr>
            <a:xfrm flipH="1">
              <a:off x="3874649" y="3876692"/>
              <a:ext cx="136941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35" idx="2"/>
              <a:endCxn id="139" idx="0"/>
            </p:cNvCxnSpPr>
            <p:nvPr/>
          </p:nvCxnSpPr>
          <p:spPr>
            <a:xfrm>
              <a:off x="4011590" y="3876691"/>
              <a:ext cx="383727" cy="2399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64326"/>
              </p:ext>
            </p:extLst>
          </p:nvPr>
        </p:nvGraphicFramePr>
        <p:xfrm>
          <a:off x="3594100" y="1989725"/>
          <a:ext cx="660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800"/>
                <a:gridCol w="1320800"/>
                <a:gridCol w="1314631"/>
                <a:gridCol w="1326969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0~6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7~13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14~20</a:t>
                      </a:r>
                      <a:endParaRPr lang="ko-KR" alt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</a:t>
                      </a:r>
                      <a:r>
                        <a:rPr lang="en-US" altLang="ko-KR" baseline="-25000" dirty="0" smtClean="0"/>
                        <a:t>21~24</a:t>
                      </a:r>
                      <a:endParaRPr lang="ko-KR" altLang="en-US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x 2 - 1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25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a1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13 / 2 = 6.5 </a:t>
                      </a:r>
                      <a:r>
                        <a:rPr lang="en-US" altLang="ko-KR" sz="1200" dirty="0" smtClean="0">
                          <a:sym typeface="Wingdings" pitchFamily="2" charset="2"/>
                        </a:rPr>
                        <a:t> 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1004277" y="2439929"/>
            <a:ext cx="526106" cy="503008"/>
            <a:chOff x="1004277" y="2439929"/>
            <a:chExt cx="526106" cy="503008"/>
          </a:xfrm>
        </p:grpSpPr>
        <p:sp>
          <p:nvSpPr>
            <p:cNvPr id="47" name="TextBox 46"/>
            <p:cNvSpPr txBox="1"/>
            <p:nvPr/>
          </p:nvSpPr>
          <p:spPr>
            <a:xfrm>
              <a:off x="1004277" y="266593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1 1 1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47" idx="0"/>
            </p:cNvCxnSpPr>
            <p:nvPr/>
          </p:nvCxnSpPr>
          <p:spPr>
            <a:xfrm flipH="1">
              <a:off x="1267330" y="2439929"/>
              <a:ext cx="100088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05029" y="2451504"/>
            <a:ext cx="706666" cy="451260"/>
            <a:chOff x="2810351" y="3709571"/>
            <a:chExt cx="2253081" cy="1178861"/>
          </a:xfrm>
        </p:grpSpPr>
        <p:sp>
          <p:nvSpPr>
            <p:cNvPr id="40" name="TextBox 39"/>
            <p:cNvSpPr txBox="1"/>
            <p:nvPr/>
          </p:nvSpPr>
          <p:spPr>
            <a:xfrm>
              <a:off x="2810351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520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42" name="직선 연결선 41"/>
            <p:cNvCxnSpPr/>
            <p:nvPr/>
          </p:nvCxnSpPr>
          <p:spPr>
            <a:xfrm flipH="1">
              <a:off x="3063434" y="3709571"/>
              <a:ext cx="189622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277348" y="3709571"/>
              <a:ext cx="15486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584750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826" y="4369894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>
              <a:off x="3813538" y="3709571"/>
              <a:ext cx="190840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028671" y="3709571"/>
              <a:ext cx="153649" cy="6603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82846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0217" y="4396412"/>
              <a:ext cx="263215" cy="49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4611633" y="3709571"/>
              <a:ext cx="180287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endCxn id="54" idx="0"/>
            </p:cNvCxnSpPr>
            <p:nvPr/>
          </p:nvCxnSpPr>
          <p:spPr>
            <a:xfrm>
              <a:off x="4767626" y="3709571"/>
              <a:ext cx="164199" cy="6868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164407" y="1983107"/>
            <a:ext cx="839870" cy="503008"/>
            <a:chOff x="1004277" y="2439929"/>
            <a:chExt cx="839870" cy="503008"/>
          </a:xfrm>
        </p:grpSpPr>
        <p:sp>
          <p:nvSpPr>
            <p:cNvPr id="59" name="TextBox 58"/>
            <p:cNvSpPr txBox="1"/>
            <p:nvPr/>
          </p:nvSpPr>
          <p:spPr>
            <a:xfrm>
              <a:off x="1004277" y="2665938"/>
              <a:ext cx="8398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FFC000"/>
                  </a:solidFill>
                </a:rPr>
                <a:t>2</a:t>
              </a:r>
              <a:r>
                <a:rPr lang="en-US" altLang="ko-KR" sz="1200" b="1" dirty="0" smtClean="0"/>
                <a:t>   </a:t>
              </a:r>
              <a:r>
                <a:rPr lang="en-US" altLang="ko-KR" sz="1200" b="1" dirty="0" smtClean="0">
                  <a:solidFill>
                    <a:srgbClr val="0070C0"/>
                  </a:solidFill>
                </a:rPr>
                <a:t>2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1154166" y="2439929"/>
              <a:ext cx="213248" cy="2121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1367414" y="2439929"/>
              <a:ext cx="4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367418" y="2439929"/>
              <a:ext cx="188732" cy="226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화살표 연결선 4"/>
          <p:cNvCxnSpPr/>
          <p:nvPr/>
        </p:nvCxnSpPr>
        <p:spPr>
          <a:xfrm flipV="1">
            <a:off x="3892731" y="3337955"/>
            <a:ext cx="418011" cy="404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1353" y="38474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COPY</a:t>
            </a:r>
            <a:endParaRPr lang="ko-KR" altLang="en-US" b="1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316583" y="3894839"/>
            <a:ext cx="4608880" cy="1569661"/>
            <a:chOff x="2729069" y="3072219"/>
            <a:chExt cx="2770692" cy="1569661"/>
          </a:xfrm>
        </p:grpSpPr>
        <p:sp>
          <p:nvSpPr>
            <p:cNvPr id="67" name="텍스트 개체 틀 2"/>
            <p:cNvSpPr txBox="1">
              <a:spLocks/>
            </p:cNvSpPr>
            <p:nvPr/>
          </p:nvSpPr>
          <p:spPr>
            <a:xfrm>
              <a:off x="2729069" y="3134212"/>
              <a:ext cx="655865" cy="64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a</a:t>
              </a:r>
              <a:r>
                <a:rPr lang="en-US" altLang="ko-KR" sz="2400" baseline="-25000" dirty="0" smtClean="0">
                  <a:solidFill>
                    <a:srgbClr val="FF0000"/>
                  </a:solidFill>
                </a:rPr>
                <a:t>0</a:t>
              </a:r>
              <a:endParaRPr lang="ko-KR" altLang="en-US" sz="24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35354" y="3072220"/>
              <a:ext cx="33362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a</a:t>
              </a:r>
              <a:r>
                <a:rPr lang="en-US" altLang="ko-KR" sz="2400" baseline="-25000" dirty="0"/>
                <a:t>0 </a:t>
              </a:r>
              <a:endParaRPr lang="en-US" altLang="ko-KR" sz="2400" baseline="-25000" dirty="0" smtClean="0"/>
            </a:p>
            <a:p>
              <a:r>
                <a:rPr lang="en-US" altLang="ko-KR" sz="2400" dirty="0" smtClean="0">
                  <a:solidFill>
                    <a:srgbClr val="FF0000"/>
                  </a:solidFill>
                </a:rPr>
                <a:t>a</a:t>
              </a:r>
              <a:r>
                <a:rPr lang="en-US" altLang="ko-KR" sz="2400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ko-KR" sz="2400" dirty="0" smtClean="0">
                  <a:solidFill>
                    <a:srgbClr val="FF0000"/>
                  </a:solidFill>
                </a:rPr>
                <a:t>b</a:t>
              </a:r>
              <a:r>
                <a:rPr lang="en-US" altLang="ko-KR" sz="2400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altLang="ko-KR" sz="2400" dirty="0" smtClean="0"/>
                <a:t>r</a:t>
              </a:r>
              <a:r>
                <a:rPr lang="en-US" altLang="ko-KR" sz="2400" baseline="-25000" dirty="0" smtClean="0"/>
                <a:t>0</a:t>
              </a:r>
              <a:endParaRPr lang="ko-KR" altLang="en-US" sz="2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52687" y="3072219"/>
              <a:ext cx="36831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a</a:t>
              </a:r>
              <a:r>
                <a:rPr lang="en-US" altLang="ko-KR" sz="2400" baseline="-25000" dirty="0" smtClean="0"/>
                <a:t>1 </a:t>
              </a:r>
              <a:r>
                <a:rPr lang="en-US" altLang="ko-KR" sz="2400" dirty="0" smtClean="0"/>
                <a:t> </a:t>
              </a:r>
            </a:p>
            <a:p>
              <a:r>
                <a:rPr lang="en-US" altLang="ko-KR" sz="2400" dirty="0" smtClean="0"/>
                <a:t>b</a:t>
              </a:r>
              <a:r>
                <a:rPr lang="en-US" altLang="ko-KR" sz="2400" baseline="-25000" dirty="0" smtClean="0"/>
                <a:t>0</a:t>
              </a:r>
            </a:p>
            <a:p>
              <a:r>
                <a:rPr lang="en-US" altLang="ko-KR" sz="2400" dirty="0" smtClean="0"/>
                <a:t>b</a:t>
              </a:r>
              <a:r>
                <a:rPr lang="en-US" altLang="ko-KR" sz="2400" baseline="-25000" dirty="0" smtClean="0"/>
                <a:t>1</a:t>
              </a:r>
              <a:r>
                <a:rPr lang="en-US" altLang="ko-KR" sz="2400" dirty="0" smtClean="0"/>
                <a:t> </a:t>
              </a:r>
            </a:p>
            <a:p>
              <a:r>
                <a:rPr lang="en-US" altLang="ko-KR" sz="2400" dirty="0" smtClean="0"/>
                <a:t>r</a:t>
              </a:r>
              <a:r>
                <a:rPr lang="en-US" altLang="ko-KR" sz="2400" baseline="-25000" dirty="0" smtClean="0"/>
                <a:t>1</a:t>
              </a:r>
              <a:endParaRPr lang="ko-KR" altLang="en-US" sz="2400" dirty="0"/>
            </a:p>
          </p:txBody>
        </p:sp>
        <p:sp>
          <p:nvSpPr>
            <p:cNvPr id="70" name="텍스트 개체 틀 2"/>
            <p:cNvSpPr txBox="1">
              <a:spLocks/>
            </p:cNvSpPr>
            <p:nvPr/>
          </p:nvSpPr>
          <p:spPr>
            <a:xfrm>
              <a:off x="5160699" y="3159801"/>
              <a:ext cx="339062" cy="8984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 smtClean="0">
                  <a:solidFill>
                    <a:srgbClr val="FF0000"/>
                  </a:solidFill>
                </a:rPr>
                <a:t>b</a:t>
              </a:r>
              <a:r>
                <a:rPr lang="en-US" altLang="ko-KR" sz="2400" baseline="-25000" dirty="0" smtClean="0">
                  <a:solidFill>
                    <a:srgbClr val="FF0000"/>
                  </a:solidFill>
                </a:rPr>
                <a:t>1</a:t>
              </a:r>
              <a:endParaRPr lang="ko-KR" altLang="en-US" sz="2400" baseline="30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2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68" y="2779259"/>
            <a:ext cx="4279676" cy="140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99" y="2779260"/>
            <a:ext cx="4255094" cy="140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2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55209"/>
              </p:ext>
            </p:extLst>
          </p:nvPr>
        </p:nvGraphicFramePr>
        <p:xfrm>
          <a:off x="1685107" y="2156580"/>
          <a:ext cx="36292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66"/>
                <a:gridCol w="1209766"/>
                <a:gridCol w="12097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Toffoli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85107" y="158060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Hybrid</a:t>
            </a:r>
            <a:endParaRPr lang="ko-KR" altLang="en-US" b="1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24182"/>
              </p:ext>
            </p:extLst>
          </p:nvPr>
        </p:nvGraphicFramePr>
        <p:xfrm>
          <a:off x="6553198" y="2156580"/>
          <a:ext cx="362929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66"/>
                <a:gridCol w="1209766"/>
                <a:gridCol w="120976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Toffoli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553198" y="1593666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 Way only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22410" y="4663440"/>
            <a:ext cx="5034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CNOT :    Hybrid &gt; 2 Way </a:t>
            </a:r>
            <a:r>
              <a:rPr lang="en-US" altLang="ko-KR" sz="1100" dirty="0" smtClean="0"/>
              <a:t>(100~110 average)</a:t>
            </a:r>
            <a:endParaRPr lang="en-US" altLang="ko-KR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Toffoli</a:t>
            </a:r>
            <a:r>
              <a:rPr lang="en-US" altLang="ko-KR" sz="2400" dirty="0" smtClean="0"/>
              <a:t> :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en-US" altLang="ko-KR" sz="2400" dirty="0" err="1" smtClean="0"/>
              <a:t>Hybird</a:t>
            </a:r>
            <a:r>
              <a:rPr lang="en-US" altLang="ko-KR" sz="2400" dirty="0" smtClean="0"/>
              <a:t> &lt; 2 Way </a:t>
            </a:r>
            <a:r>
              <a:rPr lang="en-US" altLang="ko-KR" sz="1100" dirty="0" smtClean="0"/>
              <a:t>(30 average)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9717366" y="5586770"/>
            <a:ext cx="178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 gate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개 </a:t>
            </a:r>
            <a:r>
              <a:rPr lang="en-US" altLang="ko-KR" sz="1200" dirty="0" smtClean="0"/>
              <a:t>+ CNOT 6</a:t>
            </a:r>
            <a:r>
              <a:rPr lang="ko-KR" altLang="en-US" sz="1200" dirty="0" smtClean="0"/>
              <a:t>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844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Karatsuba</a:t>
            </a:r>
            <a:endParaRPr lang="ko-KR" altLang="en-US" dirty="0"/>
          </a:p>
        </p:txBody>
      </p:sp>
      <p:pic>
        <p:nvPicPr>
          <p:cNvPr id="4" name="Picture 2" descr="https://lh6.googleusercontent.com/LhtQy9uQScktvWPZEDn6Vc0jjqoSBK21c9-H4LvzhlYy_P5Oi2k_2BsudEf9iCgqr4K3wuCadcS_n9gk8E5zCERfz_jKqwWO2aPLP8seSTBkq0R20Bt-olkBayOEiYF-dTCJj2F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3"/>
          <a:stretch/>
        </p:blipFill>
        <p:spPr bwMode="auto">
          <a:xfrm>
            <a:off x="1713074" y="1534330"/>
            <a:ext cx="8765852" cy="20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6.googleusercontent.com/k8ZWLon1sd_KxKVEnyhSVIDumnbHHcPZfhOcH1bijWfhogkh7TcJzn2Cp574dWyVOg4ghV9EI28hgeCESpLKYYraxgQy1ZkIefBtoD8ZaYdNBkmes7z0chwC7DJCSMK3STTA3sF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04"/>
          <a:stretch/>
        </p:blipFill>
        <p:spPr bwMode="auto">
          <a:xfrm>
            <a:off x="1093141" y="3828081"/>
            <a:ext cx="1000571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572258" y="2276475"/>
            <a:ext cx="2340244" cy="779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1218" y="4366777"/>
            <a:ext cx="2514342" cy="243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Karatsuba</a:t>
            </a:r>
            <a:r>
              <a:rPr lang="en-US" altLang="ko-KR" dirty="0" smtClean="0"/>
              <a:t> 2-way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245514"/>
            <a:ext cx="11369675" cy="6452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(h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+a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) + (h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+a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+b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+r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k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+ (h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+a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+b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+b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+r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)x</a:t>
            </a:r>
            <a:r>
              <a:rPr lang="en-US" altLang="ko-KR" baseline="30000" dirty="0" smtClean="0"/>
              <a:t>2k </a:t>
            </a:r>
            <a:r>
              <a:rPr lang="en-US" altLang="ko-KR" dirty="0" smtClean="0"/>
              <a:t>+ (h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+b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)x</a:t>
            </a:r>
            <a:r>
              <a:rPr lang="en-US" altLang="ko-KR" baseline="30000" dirty="0" smtClean="0"/>
              <a:t>3k</a:t>
            </a:r>
            <a:endParaRPr lang="ko-KR" altLang="en-US" baseline="30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419103" y="1947036"/>
            <a:ext cx="7034863" cy="1815883"/>
            <a:chOff x="2729069" y="3072219"/>
            <a:chExt cx="6148039" cy="1815883"/>
          </a:xfrm>
        </p:grpSpPr>
        <p:sp>
          <p:nvSpPr>
            <p:cNvPr id="4" name="텍스트 개체 틀 2"/>
            <p:cNvSpPr txBox="1">
              <a:spLocks/>
            </p:cNvSpPr>
            <p:nvPr/>
          </p:nvSpPr>
          <p:spPr>
            <a:xfrm>
              <a:off x="2729069" y="3134212"/>
              <a:ext cx="655865" cy="64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0</a:t>
              </a:r>
              <a:endParaRPr lang="ko-KR" altLang="en-US" baseline="30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76768" y="3072220"/>
              <a:ext cx="53963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a</a:t>
              </a:r>
              <a:r>
                <a:rPr lang="en-US" altLang="ko-KR" sz="2800" baseline="-25000" dirty="0"/>
                <a:t>0 </a:t>
              </a:r>
              <a:endParaRPr lang="en-US" altLang="ko-KR" sz="2800" baseline="-25000" dirty="0" smtClean="0"/>
            </a:p>
            <a:p>
              <a:r>
                <a:rPr lang="en-US" altLang="ko-KR" sz="2800" dirty="0" smtClean="0"/>
                <a:t>a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0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r</a:t>
              </a:r>
              <a:r>
                <a:rPr lang="en-US" altLang="ko-KR" sz="2800" baseline="-25000" dirty="0" smtClean="0"/>
                <a:t>0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3057" y="3072219"/>
              <a:ext cx="59707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a</a:t>
              </a:r>
              <a:r>
                <a:rPr lang="en-US" altLang="ko-KR" sz="2800" baseline="-25000" dirty="0" smtClean="0"/>
                <a:t>1 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0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r</a:t>
              </a:r>
              <a:r>
                <a:rPr lang="en-US" altLang="ko-KR" sz="2800" baseline="-25000" dirty="0" smtClean="0"/>
                <a:t>1</a:t>
              </a:r>
              <a:endParaRPr lang="ko-KR" altLang="en-US" sz="2800" dirty="0"/>
            </a:p>
          </p:txBody>
        </p:sp>
        <p:sp>
          <p:nvSpPr>
            <p:cNvPr id="8" name="텍스트 개체 틀 2"/>
            <p:cNvSpPr txBox="1">
              <a:spLocks/>
            </p:cNvSpPr>
            <p:nvPr/>
          </p:nvSpPr>
          <p:spPr>
            <a:xfrm>
              <a:off x="7798484" y="3159801"/>
              <a:ext cx="1078624" cy="8984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1</a:t>
              </a:r>
              <a:endParaRPr lang="ko-KR" altLang="en-US" baseline="30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29051" y="4395768"/>
            <a:ext cx="3775517" cy="1753495"/>
            <a:chOff x="2309247" y="4442262"/>
            <a:chExt cx="3775517" cy="1753495"/>
          </a:xfrm>
        </p:grpSpPr>
        <p:grpSp>
          <p:nvGrpSpPr>
            <p:cNvPr id="15" name="그룹 14"/>
            <p:cNvGrpSpPr/>
            <p:nvPr/>
          </p:nvGrpSpPr>
          <p:grpSpPr>
            <a:xfrm>
              <a:off x="4384363" y="4687651"/>
              <a:ext cx="1622830" cy="954108"/>
              <a:chOff x="4176768" y="3072219"/>
              <a:chExt cx="1418254" cy="95410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176768" y="3072220"/>
                <a:ext cx="53963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/>
                  <a:t>f</a:t>
                </a:r>
                <a:r>
                  <a:rPr lang="en-US" altLang="ko-KR" sz="2800" baseline="-25000" dirty="0" smtClean="0"/>
                  <a:t>0 </a:t>
                </a:r>
              </a:p>
              <a:p>
                <a:r>
                  <a:rPr lang="en-US" altLang="ko-KR" sz="2800" dirty="0" smtClean="0"/>
                  <a:t>g</a:t>
                </a:r>
                <a:r>
                  <a:rPr lang="en-US" altLang="ko-KR" sz="2800" baseline="-25000" dirty="0" smtClean="0"/>
                  <a:t>1</a:t>
                </a:r>
                <a:r>
                  <a:rPr lang="en-US" altLang="ko-KR" sz="2800" dirty="0" smtClean="0"/>
                  <a:t> 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086205" y="3072219"/>
                <a:ext cx="5088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f</a:t>
                </a:r>
                <a:r>
                  <a:rPr lang="en-US" altLang="ko-KR" sz="2800" baseline="-25000" dirty="0" smtClean="0"/>
                  <a:t>1 </a:t>
                </a:r>
                <a:r>
                  <a:rPr lang="en-US" altLang="ko-KR" sz="2800" dirty="0" smtClean="0"/>
                  <a:t> </a:t>
                </a:r>
              </a:p>
              <a:p>
                <a:r>
                  <a:rPr lang="en-US" altLang="ko-KR" sz="2800" dirty="0" smtClean="0"/>
                  <a:t>g</a:t>
                </a:r>
                <a:r>
                  <a:rPr lang="en-US" altLang="ko-KR" sz="2800" baseline="-25000" dirty="0" smtClean="0"/>
                  <a:t>1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309247" y="4687652"/>
              <a:ext cx="66396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a[i]</a:t>
              </a:r>
            </a:p>
            <a:p>
              <a:r>
                <a:rPr lang="en-US" altLang="ko-KR" sz="2800" dirty="0" smtClean="0"/>
                <a:t>b[i]</a:t>
              </a:r>
              <a:endParaRPr lang="ko-KR" altLang="en-US" sz="2800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4229381" y="4442262"/>
              <a:ext cx="1760125" cy="146648"/>
              <a:chOff x="4229381" y="4521338"/>
              <a:chExt cx="1760125" cy="14664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4229381" y="4521338"/>
                <a:ext cx="569038" cy="1351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5265184" y="4527090"/>
                <a:ext cx="724322" cy="140896"/>
                <a:chOff x="5265184" y="4573584"/>
                <a:chExt cx="724322" cy="14089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5265184" y="4573584"/>
                  <a:ext cx="415531" cy="13514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781741" y="4579336"/>
                  <a:ext cx="207765" cy="13514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4266638" y="5826425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alpah</a:t>
              </a:r>
              <a:r>
                <a:rPr lang="en-US" altLang="ko-KR" baseline="-25000" dirty="0" smtClean="0"/>
                <a:t> </a:t>
              </a:r>
              <a:r>
                <a:rPr lang="en-US" altLang="ko-KR" dirty="0" smtClean="0"/>
                <a:t>        beta 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62704" y="5041048"/>
            <a:ext cx="3986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 = (f</a:t>
            </a:r>
            <a:r>
              <a:rPr lang="en-US" altLang="ko-KR" sz="3200" baseline="-25000" dirty="0" smtClean="0"/>
              <a:t>0 </a:t>
            </a:r>
            <a:r>
              <a:rPr lang="en-US" altLang="ko-KR" sz="3200" dirty="0" smtClean="0"/>
              <a:t>+ f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) * (</a:t>
            </a:r>
            <a:r>
              <a:rPr lang="en-US" altLang="ko-KR" sz="3200" dirty="0"/>
              <a:t>g</a:t>
            </a:r>
            <a:r>
              <a:rPr lang="en-US" altLang="ko-KR" sz="3200" baseline="-25000" dirty="0"/>
              <a:t>0 </a:t>
            </a:r>
            <a:r>
              <a:rPr lang="en-US" altLang="ko-KR" sz="3200" dirty="0"/>
              <a:t>+ g</a:t>
            </a:r>
            <a:r>
              <a:rPr lang="en-US" altLang="ko-KR" sz="3200" baseline="-25000" dirty="0"/>
              <a:t>1</a:t>
            </a:r>
            <a:r>
              <a:rPr lang="en-US" altLang="ko-KR" sz="3200" dirty="0" smtClean="0"/>
              <a:t>) 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470399" y="4045059"/>
            <a:ext cx="112512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Karatsuba</a:t>
            </a:r>
            <a:r>
              <a:rPr lang="en-US" altLang="ko-KR" dirty="0"/>
              <a:t> </a:t>
            </a:r>
            <a:r>
              <a:rPr lang="en-US" altLang="ko-KR" dirty="0" smtClean="0"/>
              <a:t>3-way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87"/>
          <a:stretch/>
        </p:blipFill>
        <p:spPr bwMode="auto">
          <a:xfrm>
            <a:off x="513347" y="1922454"/>
            <a:ext cx="4061509" cy="56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7" y="4354443"/>
            <a:ext cx="9297988" cy="73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3" y="1132286"/>
            <a:ext cx="2016579" cy="47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3" r="33611"/>
          <a:stretch/>
        </p:blipFill>
        <p:spPr bwMode="auto">
          <a:xfrm>
            <a:off x="513347" y="2770540"/>
            <a:ext cx="4206329" cy="56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3"/>
          <a:stretch/>
        </p:blipFill>
        <p:spPr bwMode="auto">
          <a:xfrm>
            <a:off x="513347" y="3568531"/>
            <a:ext cx="4206331" cy="57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6459" y="2038008"/>
            <a:ext cx="70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070C0"/>
                </a:solidFill>
              </a:rPr>
              <a:t>r</a:t>
            </a:r>
            <a:r>
              <a:rPr lang="en-US" altLang="ko-KR" sz="3200" baseline="-25000" dirty="0" err="1" smtClean="0">
                <a:solidFill>
                  <a:srgbClr val="0070C0"/>
                </a:solidFill>
              </a:rPr>
              <a:t>c</a:t>
            </a:r>
            <a:endParaRPr lang="ko-KR" altLang="en-US" sz="3200" baseline="-250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6497" y="2876245"/>
            <a:ext cx="703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0070C0"/>
                </a:solidFill>
              </a:rPr>
              <a:t>r</a:t>
            </a:r>
            <a:r>
              <a:rPr lang="en-US" altLang="ko-KR" sz="3200" baseline="-25000" dirty="0" err="1" smtClean="0">
                <a:solidFill>
                  <a:srgbClr val="0070C0"/>
                </a:solidFill>
              </a:rPr>
              <a:t>b</a:t>
            </a:r>
            <a:endParaRPr lang="ko-KR" altLang="en-US" sz="3200" baseline="-250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6497" y="3671879"/>
            <a:ext cx="72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rgbClr val="0070C0"/>
                </a:solidFill>
              </a:rPr>
              <a:t>r</a:t>
            </a:r>
            <a:r>
              <a:rPr lang="en-US" altLang="ko-KR" sz="3200" baseline="-25000" dirty="0" err="1" smtClean="0">
                <a:solidFill>
                  <a:srgbClr val="0070C0"/>
                </a:solidFill>
              </a:rPr>
              <a:t>a</a:t>
            </a:r>
            <a:endParaRPr lang="ko-KR" altLang="en-US" sz="3200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Karatsuba</a:t>
            </a:r>
            <a:r>
              <a:rPr lang="en-US" altLang="ko-KR" dirty="0"/>
              <a:t> </a:t>
            </a:r>
            <a:r>
              <a:rPr lang="en-US" altLang="ko-KR" dirty="0" smtClean="0"/>
              <a:t>3-way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0613" y="1434904"/>
            <a:ext cx="98507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0 		k 		2k 		3k 		4k 		5k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a		b		c</a:t>
            </a:r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</a:t>
            </a:r>
            <a:r>
              <a:rPr lang="en-US" altLang="ko-KR" sz="3200" dirty="0"/>
              <a:t>a		b		c</a:t>
            </a:r>
            <a:endParaRPr lang="ko-KR" altLang="en-US" sz="3200" dirty="0"/>
          </a:p>
          <a:p>
            <a:r>
              <a:rPr lang="en-US" altLang="ko-KR" sz="3200" dirty="0" smtClean="0"/>
              <a:t>				</a:t>
            </a:r>
            <a:r>
              <a:rPr lang="en-US" altLang="ko-KR" sz="3200" dirty="0"/>
              <a:t>a		b		</a:t>
            </a:r>
            <a:r>
              <a:rPr lang="en-US" altLang="ko-KR" sz="3200" dirty="0" smtClean="0"/>
              <a:t>c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en-US" altLang="ko-KR" sz="3200" dirty="0"/>
              <a:t>	</a:t>
            </a:r>
            <a:r>
              <a:rPr lang="en-US" altLang="ko-KR" sz="3200" dirty="0" smtClean="0"/>
              <a:t>	</a:t>
            </a:r>
            <a:r>
              <a:rPr lang="en-US" altLang="ko-KR" sz="3200" dirty="0" err="1" smtClean="0"/>
              <a:t>r</a:t>
            </a:r>
            <a:r>
              <a:rPr lang="en-US" altLang="ko-KR" sz="3200" baseline="-25000" dirty="0" err="1" smtClean="0"/>
              <a:t>a</a:t>
            </a:r>
            <a:r>
              <a:rPr lang="en-US" altLang="ko-KR" sz="3200" dirty="0" smtClean="0"/>
              <a:t>		</a:t>
            </a:r>
            <a:r>
              <a:rPr lang="en-US" altLang="ko-KR" sz="3200" dirty="0" err="1" smtClean="0"/>
              <a:t>r</a:t>
            </a:r>
            <a:r>
              <a:rPr lang="en-US" altLang="ko-KR" sz="3200" baseline="-25000" dirty="0" err="1" smtClean="0"/>
              <a:t>b</a:t>
            </a:r>
            <a:r>
              <a:rPr lang="en-US" altLang="ko-KR" sz="3200" dirty="0" smtClean="0"/>
              <a:t>		</a:t>
            </a:r>
            <a:r>
              <a:rPr lang="en-US" altLang="ko-KR" sz="3200" dirty="0" err="1" smtClean="0"/>
              <a:t>r</a:t>
            </a:r>
            <a:r>
              <a:rPr lang="en-US" altLang="ko-KR" sz="3200" baseline="-25000" dirty="0" err="1" smtClean="0"/>
              <a:t>c</a:t>
            </a:r>
            <a:endParaRPr lang="ko-KR" altLang="en-US" sz="3200" baseline="-25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470399" y="2188123"/>
            <a:ext cx="112512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Karatsuba</a:t>
            </a:r>
            <a:r>
              <a:rPr lang="en-US" altLang="ko-KR" dirty="0"/>
              <a:t> </a:t>
            </a:r>
            <a:r>
              <a:rPr lang="en-US" altLang="ko-KR" dirty="0" smtClean="0"/>
              <a:t>2-bit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2845" y="1885282"/>
            <a:ext cx="4306509" cy="1384996"/>
            <a:chOff x="2729069" y="3072219"/>
            <a:chExt cx="3763625" cy="1384996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729069" y="3134212"/>
              <a:ext cx="655865" cy="64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0</a:t>
              </a:r>
              <a:endParaRPr lang="ko-KR" altLang="en-US" baseline="30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76768" y="3072220"/>
              <a:ext cx="53963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a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0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r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3057" y="3072219"/>
              <a:ext cx="539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970053" y="2002825"/>
            <a:ext cx="347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0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       k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 2k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8924" y="3528809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 = (f</a:t>
            </a:r>
            <a:r>
              <a:rPr lang="en-US" altLang="ko-KR" sz="2000" baseline="-25000" dirty="0" smtClean="0"/>
              <a:t>0 </a:t>
            </a:r>
            <a:r>
              <a:rPr lang="en-US" altLang="ko-KR" sz="2000" dirty="0" smtClean="0"/>
              <a:t>+ f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) * (</a:t>
            </a:r>
            <a:r>
              <a:rPr lang="en-US" altLang="ko-KR" sz="2000" dirty="0"/>
              <a:t>g</a:t>
            </a:r>
            <a:r>
              <a:rPr lang="en-US" altLang="ko-KR" sz="2000" baseline="-25000" dirty="0"/>
              <a:t>0 </a:t>
            </a:r>
            <a:r>
              <a:rPr lang="en-US" altLang="ko-KR" sz="2000" dirty="0"/>
              <a:t>+ g</a:t>
            </a:r>
            <a:r>
              <a:rPr lang="en-US" altLang="ko-KR" sz="2000" baseline="-25000" dirty="0"/>
              <a:t>1</a:t>
            </a:r>
            <a:r>
              <a:rPr lang="en-US" altLang="ko-KR" sz="2000" dirty="0" smtClean="0"/>
              <a:t>) 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039814" y="4780446"/>
            <a:ext cx="9741023" cy="142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a = 1  0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en-US" altLang="ko-KR" sz="2400" dirty="0" smtClean="0"/>
              <a:t> = 1  0</a:t>
            </a:r>
            <a:endParaRPr lang="ko-KR" altLang="en-US" sz="24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567474" y="4318782"/>
            <a:ext cx="898003" cy="1725411"/>
            <a:chOff x="937400" y="4318782"/>
            <a:chExt cx="898003" cy="1725411"/>
          </a:xfrm>
        </p:grpSpPr>
        <p:sp>
          <p:nvSpPr>
            <p:cNvPr id="15" name="TextBox 14"/>
            <p:cNvSpPr txBox="1"/>
            <p:nvPr/>
          </p:nvSpPr>
          <p:spPr>
            <a:xfrm>
              <a:off x="937400" y="4318782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f</a:t>
              </a:r>
              <a:r>
                <a:rPr lang="en-US" altLang="ko-KR" sz="2400" baseline="-25000" dirty="0" smtClean="0"/>
                <a:t>1 </a:t>
              </a:r>
              <a:r>
                <a:rPr lang="en-US" altLang="ko-KR" sz="2400" dirty="0" smtClean="0"/>
                <a:t> f</a:t>
              </a:r>
              <a:r>
                <a:rPr lang="en-US" altLang="ko-KR" sz="2400" baseline="-25000" dirty="0" smtClean="0"/>
                <a:t>0</a:t>
              </a:r>
              <a:endParaRPr lang="ko-KR" altLang="en-US" sz="24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7400" y="5582528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g</a:t>
              </a:r>
              <a:r>
                <a:rPr lang="en-US" altLang="ko-KR" sz="2400" baseline="-25000" dirty="0" smtClean="0"/>
                <a:t>1 </a:t>
              </a:r>
              <a:r>
                <a:rPr lang="en-US" altLang="ko-KR" sz="2400" dirty="0" smtClean="0"/>
                <a:t> g</a:t>
              </a:r>
              <a:r>
                <a:rPr lang="en-US" altLang="ko-KR" sz="2400" baseline="-25000" dirty="0" smtClean="0"/>
                <a:t>0</a:t>
              </a:r>
              <a:endParaRPr lang="ko-KR" altLang="en-US" sz="2400" baseline="-25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48924" y="4549613"/>
            <a:ext cx="697627" cy="1323439"/>
            <a:chOff x="3502855" y="4549614"/>
            <a:chExt cx="697627" cy="1323439"/>
          </a:xfrm>
        </p:grpSpPr>
        <p:sp>
          <p:nvSpPr>
            <p:cNvPr id="17" name="TextBox 16"/>
            <p:cNvSpPr txBox="1"/>
            <p:nvPr/>
          </p:nvSpPr>
          <p:spPr>
            <a:xfrm>
              <a:off x="3502855" y="4549614"/>
              <a:ext cx="6976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  10</a:t>
              </a:r>
            </a:p>
            <a:p>
              <a:r>
                <a:rPr lang="en-US" altLang="ko-KR" sz="2400" dirty="0" smtClean="0"/>
                <a:t>  10</a:t>
              </a:r>
            </a:p>
            <a:p>
              <a:endParaRPr lang="en-US" altLang="ko-KR" sz="800" dirty="0" smtClean="0"/>
            </a:p>
            <a:p>
              <a:r>
                <a:rPr lang="en-US" altLang="ko-KR" sz="2400" dirty="0" smtClean="0"/>
                <a:t>100</a:t>
              </a:r>
              <a:endParaRPr lang="ko-KR" altLang="en-US" sz="2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562642" y="5430130"/>
              <a:ext cx="5780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73426" y="5011277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 = (1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+ 0) * (1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0) = 1 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6907237" y="4995889"/>
            <a:ext cx="1097280" cy="4308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597826" y="4963622"/>
            <a:ext cx="2771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 = (1</a:t>
            </a:r>
            <a:r>
              <a:rPr lang="en-US" altLang="ko-KR" sz="2000" baseline="-25000" dirty="0" smtClean="0"/>
              <a:t> </a:t>
            </a:r>
            <a:r>
              <a:rPr lang="en-US" altLang="ko-KR" sz="2000" dirty="0" smtClean="0"/>
              <a:t>+ 0) * (1 </a:t>
            </a:r>
            <a:r>
              <a:rPr lang="en-US" altLang="ko-KR" sz="2000" dirty="0"/>
              <a:t>+ </a:t>
            </a:r>
            <a:r>
              <a:rPr lang="en-US" altLang="ko-KR" sz="2000" dirty="0" smtClean="0"/>
              <a:t>0) = 1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91015" y="60441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alpha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73318" y="60301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beta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8054212" y="2619498"/>
            <a:ext cx="3215227" cy="1200330"/>
            <a:chOff x="2729069" y="3072219"/>
            <a:chExt cx="2809911" cy="1200330"/>
          </a:xfrm>
        </p:grpSpPr>
        <p:sp>
          <p:nvSpPr>
            <p:cNvPr id="30" name="텍스트 개체 틀 2"/>
            <p:cNvSpPr txBox="1">
              <a:spLocks/>
            </p:cNvSpPr>
            <p:nvPr/>
          </p:nvSpPr>
          <p:spPr>
            <a:xfrm>
              <a:off x="2729069" y="3134212"/>
              <a:ext cx="655865" cy="64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2400" dirty="0" smtClean="0"/>
                <a:t>0</a:t>
              </a:r>
              <a:endParaRPr lang="ko-KR" altLang="en-US" sz="2400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4000" y="3072220"/>
              <a:ext cx="38553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 </a:t>
              </a:r>
            </a:p>
            <a:p>
              <a:r>
                <a:rPr lang="en-US" altLang="ko-KR" sz="2400" dirty="0" smtClean="0"/>
                <a:t>1 </a:t>
              </a:r>
            </a:p>
            <a:p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27694" y="3072219"/>
              <a:ext cx="311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2845" y="1460042"/>
            <a:ext cx="449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	</a:t>
            </a:r>
            <a:r>
              <a:rPr lang="en-US" altLang="ko-KR" sz="2800" dirty="0" smtClean="0"/>
              <a:t>        k</a:t>
            </a:r>
            <a:r>
              <a:rPr lang="en-US" altLang="ko-KR" sz="2800" dirty="0"/>
              <a:t>	 </a:t>
            </a:r>
            <a:r>
              <a:rPr lang="en-US" altLang="ko-KR" sz="2800" dirty="0" smtClean="0"/>
              <a:t>        2k</a:t>
            </a:r>
            <a:endParaRPr lang="ko-KR" altLang="en-US" sz="2800" dirty="0"/>
          </a:p>
        </p:txBody>
      </p:sp>
      <p:sp>
        <p:nvSpPr>
          <p:cNvPr id="34" name="오른쪽 화살표 33"/>
          <p:cNvSpPr/>
          <p:nvPr/>
        </p:nvSpPr>
        <p:spPr>
          <a:xfrm rot="16200000">
            <a:off x="9364972" y="4258417"/>
            <a:ext cx="548639" cy="43088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Karatsuba</a:t>
            </a:r>
            <a:r>
              <a:rPr lang="en-US" altLang="ko-KR" dirty="0"/>
              <a:t> </a:t>
            </a:r>
            <a:r>
              <a:rPr lang="en-US" altLang="ko-KR" dirty="0" smtClean="0"/>
              <a:t>2-way &amp; 3-way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2845" y="1556043"/>
            <a:ext cx="7034863" cy="1815883"/>
            <a:chOff x="2729069" y="3072219"/>
            <a:chExt cx="6148039" cy="1815883"/>
          </a:xfrm>
        </p:grpSpPr>
        <p:sp>
          <p:nvSpPr>
            <p:cNvPr id="5" name="텍스트 개체 틀 2"/>
            <p:cNvSpPr txBox="1">
              <a:spLocks/>
            </p:cNvSpPr>
            <p:nvPr/>
          </p:nvSpPr>
          <p:spPr>
            <a:xfrm>
              <a:off x="2729069" y="3134212"/>
              <a:ext cx="655865" cy="645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a</a:t>
              </a:r>
              <a:r>
                <a:rPr lang="en-US" altLang="ko-KR" baseline="-25000" dirty="0" smtClean="0"/>
                <a:t>0</a:t>
              </a:r>
              <a:endParaRPr lang="ko-KR" altLang="en-US" baseline="30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76768" y="3072220"/>
              <a:ext cx="539637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a</a:t>
              </a:r>
              <a:r>
                <a:rPr lang="en-US" altLang="ko-KR" sz="2800" baseline="-25000" dirty="0"/>
                <a:t>0 </a:t>
              </a:r>
              <a:endParaRPr lang="en-US" altLang="ko-KR" sz="2800" baseline="-25000" dirty="0" smtClean="0"/>
            </a:p>
            <a:p>
              <a:r>
                <a:rPr lang="en-US" altLang="ko-KR" sz="2800" dirty="0" smtClean="0"/>
                <a:t>a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0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r</a:t>
              </a:r>
              <a:r>
                <a:rPr lang="en-US" altLang="ko-KR" sz="2800" baseline="-25000" dirty="0" smtClean="0"/>
                <a:t>0</a:t>
              </a:r>
              <a:endParaRPr lang="ko-KR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53057" y="3072219"/>
              <a:ext cx="59707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a</a:t>
              </a:r>
              <a:r>
                <a:rPr lang="en-US" altLang="ko-KR" sz="2800" baseline="-25000" dirty="0" smtClean="0"/>
                <a:t>1 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0</a:t>
              </a:r>
            </a:p>
            <a:p>
              <a:r>
                <a:rPr lang="en-US" altLang="ko-KR" sz="2800" dirty="0" smtClean="0"/>
                <a:t>b</a:t>
              </a:r>
              <a:r>
                <a:rPr lang="en-US" altLang="ko-KR" sz="2800" baseline="-25000" dirty="0" smtClean="0"/>
                <a:t>1</a:t>
              </a:r>
              <a:r>
                <a:rPr lang="en-US" altLang="ko-KR" sz="2800" dirty="0" smtClean="0"/>
                <a:t> </a:t>
              </a:r>
            </a:p>
            <a:p>
              <a:r>
                <a:rPr lang="en-US" altLang="ko-KR" sz="2800" dirty="0" smtClean="0"/>
                <a:t>r</a:t>
              </a:r>
              <a:r>
                <a:rPr lang="en-US" altLang="ko-KR" sz="2800" baseline="-25000" dirty="0" smtClean="0"/>
                <a:t>1</a:t>
              </a:r>
              <a:endParaRPr lang="ko-KR" altLang="en-US" sz="2800" dirty="0"/>
            </a:p>
          </p:txBody>
        </p:sp>
        <p:sp>
          <p:nvSpPr>
            <p:cNvPr id="8" name="텍스트 개체 틀 2"/>
            <p:cNvSpPr txBox="1">
              <a:spLocks/>
            </p:cNvSpPr>
            <p:nvPr/>
          </p:nvSpPr>
          <p:spPr>
            <a:xfrm>
              <a:off x="7798484" y="3159801"/>
              <a:ext cx="1078624" cy="8984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 smtClean="0"/>
                <a:t>b</a:t>
              </a:r>
              <a:r>
                <a:rPr lang="en-US" altLang="ko-KR" baseline="-25000" dirty="0" smtClean="0"/>
                <a:t>1</a:t>
              </a:r>
              <a:endParaRPr lang="ko-KR" altLang="en-US" baseline="30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02845" y="3840480"/>
            <a:ext cx="51267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	k	2k	3k	4k	5k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	b	c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a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b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c</a:t>
            </a:r>
            <a:endParaRPr lang="ko-KR" altLang="en-US" sz="2400" dirty="0"/>
          </a:p>
          <a:p>
            <a:r>
              <a:rPr lang="en-US" altLang="ko-KR" sz="2400" dirty="0" smtClean="0"/>
              <a:t>		</a:t>
            </a:r>
            <a:r>
              <a:rPr lang="en-US" altLang="ko-KR" sz="2400" dirty="0"/>
              <a:t>a	</a:t>
            </a:r>
            <a:r>
              <a:rPr lang="en-US" altLang="ko-KR" sz="2400" dirty="0" smtClean="0"/>
              <a:t>b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c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 smtClean="0"/>
              <a:t>r</a:t>
            </a:r>
            <a:r>
              <a:rPr lang="en-US" altLang="ko-KR" sz="2400" baseline="-25000" dirty="0" err="1" smtClean="0"/>
              <a:t>a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r</a:t>
            </a:r>
            <a:r>
              <a:rPr lang="en-US" altLang="ko-KR" sz="2400" baseline="-25000" dirty="0" err="1" smtClean="0"/>
              <a:t>b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r</a:t>
            </a:r>
            <a:r>
              <a:rPr lang="en-US" altLang="ko-KR" sz="2400" baseline="-25000" dirty="0" err="1" smtClean="0"/>
              <a:t>c</a:t>
            </a:r>
            <a:endParaRPr lang="ko-KR" altLang="en-US" sz="2400" baseline="-25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70399" y="3623033"/>
            <a:ext cx="112512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924" y="1046032"/>
            <a:ext cx="684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	</a:t>
            </a:r>
            <a:r>
              <a:rPr lang="en-US" altLang="ko-KR" sz="2400" dirty="0" smtClean="0"/>
              <a:t>          k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 2k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    3k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1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</a:t>
            </a:r>
            <a:r>
              <a:rPr lang="en-US" altLang="ko-KR" dirty="0" err="1" smtClean="0"/>
              <a:t>Karatsuba</a:t>
            </a:r>
            <a:r>
              <a:rPr lang="en-US" altLang="ko-KR" dirty="0" smtClean="0"/>
              <a:t> on 13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4004" y="132236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13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65793" y="245407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6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0234" y="24521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7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1794" y="34017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3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94162" y="34017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4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325848" y="447130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693224" y="447130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62406" y="53749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8614" y="53749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494613" y="53749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249758" y="537497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1</a:t>
            </a:r>
            <a:endParaRPr lang="ko-KR" altLang="en-US" sz="2800" dirty="0"/>
          </a:p>
        </p:txBody>
      </p:sp>
      <p:cxnSp>
        <p:nvCxnSpPr>
          <p:cNvPr id="16" name="직선 연결선 15"/>
          <p:cNvCxnSpPr>
            <a:stCxn id="5" idx="0"/>
            <a:endCxn id="4" idx="2"/>
          </p:cNvCxnSpPr>
          <p:nvPr/>
        </p:nvCxnSpPr>
        <p:spPr>
          <a:xfrm flipV="1">
            <a:off x="4158314" y="1845583"/>
            <a:ext cx="1178399" cy="608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0"/>
            <a:endCxn id="4" idx="2"/>
          </p:cNvCxnSpPr>
          <p:nvPr/>
        </p:nvCxnSpPr>
        <p:spPr>
          <a:xfrm flipH="1" flipV="1">
            <a:off x="5336713" y="1845583"/>
            <a:ext cx="1166042" cy="606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6" idx="2"/>
            <a:endCxn id="7" idx="0"/>
          </p:cNvCxnSpPr>
          <p:nvPr/>
        </p:nvCxnSpPr>
        <p:spPr>
          <a:xfrm flipH="1">
            <a:off x="5904315" y="2975320"/>
            <a:ext cx="598440" cy="426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2"/>
            <a:endCxn id="8" idx="0"/>
          </p:cNvCxnSpPr>
          <p:nvPr/>
        </p:nvCxnSpPr>
        <p:spPr>
          <a:xfrm>
            <a:off x="6502755" y="2975320"/>
            <a:ext cx="583928" cy="426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" idx="2"/>
            <a:endCxn id="9" idx="0"/>
          </p:cNvCxnSpPr>
          <p:nvPr/>
        </p:nvCxnSpPr>
        <p:spPr>
          <a:xfrm flipH="1">
            <a:off x="6518369" y="3925014"/>
            <a:ext cx="568314" cy="546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2"/>
            <a:endCxn id="10" idx="0"/>
          </p:cNvCxnSpPr>
          <p:nvPr/>
        </p:nvCxnSpPr>
        <p:spPr>
          <a:xfrm>
            <a:off x="7086683" y="3925014"/>
            <a:ext cx="799062" cy="546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  <a:endCxn id="11" idx="0"/>
          </p:cNvCxnSpPr>
          <p:nvPr/>
        </p:nvCxnSpPr>
        <p:spPr>
          <a:xfrm flipH="1">
            <a:off x="6154927" y="4994529"/>
            <a:ext cx="363442" cy="380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9" idx="2"/>
            <a:endCxn id="12" idx="0"/>
          </p:cNvCxnSpPr>
          <p:nvPr/>
        </p:nvCxnSpPr>
        <p:spPr>
          <a:xfrm>
            <a:off x="6518369" y="4994529"/>
            <a:ext cx="352766" cy="380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0" idx="2"/>
            <a:endCxn id="13" idx="0"/>
          </p:cNvCxnSpPr>
          <p:nvPr/>
        </p:nvCxnSpPr>
        <p:spPr>
          <a:xfrm flipH="1">
            <a:off x="7687134" y="4994529"/>
            <a:ext cx="198611" cy="380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0" idx="2"/>
            <a:endCxn id="14" idx="0"/>
          </p:cNvCxnSpPr>
          <p:nvPr/>
        </p:nvCxnSpPr>
        <p:spPr>
          <a:xfrm>
            <a:off x="7885745" y="4994529"/>
            <a:ext cx="556534" cy="380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" idx="2"/>
            <a:endCxn id="52" idx="0"/>
          </p:cNvCxnSpPr>
          <p:nvPr/>
        </p:nvCxnSpPr>
        <p:spPr>
          <a:xfrm flipH="1">
            <a:off x="3400728" y="2977295"/>
            <a:ext cx="757586" cy="424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" idx="2"/>
            <a:endCxn id="53" idx="0"/>
          </p:cNvCxnSpPr>
          <p:nvPr/>
        </p:nvCxnSpPr>
        <p:spPr>
          <a:xfrm>
            <a:off x="4158314" y="2977295"/>
            <a:ext cx="781282" cy="424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" idx="2"/>
            <a:endCxn id="56" idx="0"/>
          </p:cNvCxnSpPr>
          <p:nvPr/>
        </p:nvCxnSpPr>
        <p:spPr>
          <a:xfrm flipH="1">
            <a:off x="4152051" y="2977295"/>
            <a:ext cx="6263" cy="4244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3029006" y="3401794"/>
            <a:ext cx="2277729" cy="1517838"/>
            <a:chOff x="3029006" y="3401794"/>
            <a:chExt cx="2277729" cy="1517838"/>
          </a:xfrm>
        </p:grpSpPr>
        <p:sp>
          <p:nvSpPr>
            <p:cNvPr id="52" name="TextBox 51"/>
            <p:cNvSpPr txBox="1"/>
            <p:nvPr/>
          </p:nvSpPr>
          <p:spPr>
            <a:xfrm>
              <a:off x="3208207" y="340179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2</a:t>
              </a:r>
              <a:endParaRPr lang="ko-KR" alt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47075" y="340179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2</a:t>
              </a:r>
              <a:endParaRPr lang="ko-KR" altLang="en-US" sz="2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59530" y="340179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2</a:t>
              </a:r>
              <a:endParaRPr lang="ko-KR" alt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9006" y="439641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</a:t>
              </a:r>
              <a:endParaRPr lang="ko-KR" altLang="en-US" sz="2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73492" y="439641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</a:t>
              </a:r>
              <a:endParaRPr lang="ko-KR" altLang="en-US" sz="2800" dirty="0"/>
            </a:p>
          </p:txBody>
        </p:sp>
        <p:cxnSp>
          <p:nvCxnSpPr>
            <p:cNvPr id="80" name="직선 연결선 79"/>
            <p:cNvCxnSpPr>
              <a:stCxn id="52" idx="2"/>
              <a:endCxn id="78" idx="0"/>
            </p:cNvCxnSpPr>
            <p:nvPr/>
          </p:nvCxnSpPr>
          <p:spPr>
            <a:xfrm flipH="1">
              <a:off x="3221527" y="3925014"/>
              <a:ext cx="179201" cy="471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52" idx="2"/>
              <a:endCxn id="79" idx="0"/>
            </p:cNvCxnSpPr>
            <p:nvPr/>
          </p:nvCxnSpPr>
          <p:spPr>
            <a:xfrm>
              <a:off x="3400728" y="3925014"/>
              <a:ext cx="165285" cy="471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779110" y="436989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</a:t>
              </a:r>
              <a:endParaRPr lang="ko-KR" altLang="en-US" sz="2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3596" y="436989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</a:t>
              </a:r>
              <a:endParaRPr lang="ko-KR" altLang="en-US" sz="2800" dirty="0"/>
            </a:p>
          </p:txBody>
        </p:sp>
        <p:cxnSp>
          <p:nvCxnSpPr>
            <p:cNvPr id="88" name="직선 연결선 87"/>
            <p:cNvCxnSpPr>
              <a:endCxn id="86" idx="0"/>
            </p:cNvCxnSpPr>
            <p:nvPr/>
          </p:nvCxnSpPr>
          <p:spPr>
            <a:xfrm flipH="1">
              <a:off x="3971631" y="3898494"/>
              <a:ext cx="179201" cy="471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endCxn id="87" idx="0"/>
            </p:cNvCxnSpPr>
            <p:nvPr/>
          </p:nvCxnSpPr>
          <p:spPr>
            <a:xfrm>
              <a:off x="4150832" y="3898494"/>
              <a:ext cx="165285" cy="471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577207" y="439641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</a:t>
              </a:r>
              <a:endParaRPr lang="ko-KR" altLang="en-US" sz="2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21693" y="439641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</a:t>
              </a:r>
              <a:endParaRPr lang="ko-KR" altLang="en-US" sz="2800" dirty="0"/>
            </a:p>
          </p:txBody>
        </p:sp>
        <p:cxnSp>
          <p:nvCxnSpPr>
            <p:cNvPr id="92" name="직선 연결선 91"/>
            <p:cNvCxnSpPr>
              <a:endCxn id="90" idx="0"/>
            </p:cNvCxnSpPr>
            <p:nvPr/>
          </p:nvCxnSpPr>
          <p:spPr>
            <a:xfrm flipH="1">
              <a:off x="4769728" y="3925014"/>
              <a:ext cx="179201" cy="471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endCxn id="91" idx="0"/>
            </p:cNvCxnSpPr>
            <p:nvPr/>
          </p:nvCxnSpPr>
          <p:spPr>
            <a:xfrm>
              <a:off x="4948929" y="3925014"/>
              <a:ext cx="165285" cy="4713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화살표 연결선 94"/>
          <p:cNvCxnSpPr/>
          <p:nvPr/>
        </p:nvCxnSpPr>
        <p:spPr>
          <a:xfrm flipH="1">
            <a:off x="6203535" y="2148841"/>
            <a:ext cx="1489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7086683" y="3080825"/>
            <a:ext cx="13555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518117" y="2975320"/>
            <a:ext cx="1075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687134" y="4134193"/>
            <a:ext cx="13302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8352262" y="4994529"/>
            <a:ext cx="87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2518117" y="3898494"/>
            <a:ext cx="690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645919" y="37403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way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645920" y="27926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way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847405" y="196516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way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23693" y="28961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way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9073265" y="39760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way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410692" y="48254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way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5412032" y="3925014"/>
            <a:ext cx="984565" cy="937577"/>
            <a:chOff x="4037685" y="5136524"/>
            <a:chExt cx="984565" cy="937577"/>
          </a:xfrm>
        </p:grpSpPr>
        <p:sp>
          <p:nvSpPr>
            <p:cNvPr id="112" name="TextBox 111"/>
            <p:cNvSpPr txBox="1"/>
            <p:nvPr/>
          </p:nvSpPr>
          <p:spPr>
            <a:xfrm>
              <a:off x="4037685" y="5550881"/>
              <a:ext cx="9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1 1 1</a:t>
              </a:r>
              <a:endParaRPr lang="ko-KR" altLang="en-US" sz="2800" dirty="0"/>
            </a:p>
          </p:txBody>
        </p:sp>
        <p:cxnSp>
          <p:nvCxnSpPr>
            <p:cNvPr id="114" name="직선 연결선 113"/>
            <p:cNvCxnSpPr>
              <a:stCxn id="7" idx="2"/>
            </p:cNvCxnSpPr>
            <p:nvPr/>
          </p:nvCxnSpPr>
          <p:spPr>
            <a:xfrm flipH="1">
              <a:off x="4255074" y="5136524"/>
              <a:ext cx="274894" cy="3898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7" idx="2"/>
            </p:cNvCxnSpPr>
            <p:nvPr/>
          </p:nvCxnSpPr>
          <p:spPr>
            <a:xfrm>
              <a:off x="4529968" y="5136524"/>
              <a:ext cx="277410" cy="3898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>
              <a:stCxn id="7" idx="2"/>
              <a:endCxn id="112" idx="0"/>
            </p:cNvCxnSpPr>
            <p:nvPr/>
          </p:nvCxnSpPr>
          <p:spPr>
            <a:xfrm>
              <a:off x="4529968" y="5136524"/>
              <a:ext cx="0" cy="414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>
            <a:off x="5023052" y="548917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 way</a:t>
            </a:r>
            <a:endParaRPr lang="ko-KR" altLang="en-US" dirty="0"/>
          </a:p>
        </p:txBody>
      </p:sp>
      <p:cxnSp>
        <p:nvCxnSpPr>
          <p:cNvPr id="132" name="직선 화살표 연결선 131"/>
          <p:cNvCxnSpPr>
            <a:stCxn id="131" idx="0"/>
          </p:cNvCxnSpPr>
          <p:nvPr/>
        </p:nvCxnSpPr>
        <p:spPr>
          <a:xfrm flipV="1">
            <a:off x="5416750" y="4862591"/>
            <a:ext cx="350118" cy="626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538305" y="2684722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0~6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213239" y="266378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7~12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1263</Words>
  <Application>Microsoft Office PowerPoint</Application>
  <PresentationFormat>사용자 지정</PresentationFormat>
  <Paragraphs>778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CryptoCraft 테마</vt:lpstr>
      <vt:lpstr>제목 테마</vt:lpstr>
      <vt:lpstr>Hybrid Karatsuba Multiplication</vt:lpstr>
      <vt:lpstr>Karatsuba</vt:lpstr>
      <vt:lpstr>Karatsuba</vt:lpstr>
      <vt:lpstr>Karatsuba 2-way</vt:lpstr>
      <vt:lpstr>Karatsuba 3-way</vt:lpstr>
      <vt:lpstr>Karatsuba 3-way</vt:lpstr>
      <vt:lpstr>Karatsuba 2-bit</vt:lpstr>
      <vt:lpstr>Karatsuba 2-way &amp; 3-way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 on 13</vt:lpstr>
      <vt:lpstr>Hybrid Karatsuba</vt:lpstr>
      <vt:lpstr>Hybrid Karatsuba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106</cp:revision>
  <dcterms:created xsi:type="dcterms:W3CDTF">2019-03-05T04:29:07Z</dcterms:created>
  <dcterms:modified xsi:type="dcterms:W3CDTF">2020-04-19T16:01:55Z</dcterms:modified>
</cp:coreProperties>
</file>