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2" r:id="rId4"/>
    <p:sldId id="283" r:id="rId5"/>
    <p:sldId id="284" r:id="rId6"/>
    <p:sldId id="285" r:id="rId7"/>
    <p:sldId id="287" r:id="rId8"/>
    <p:sldId id="288" r:id="rId9"/>
    <p:sldId id="286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2024. 11. 4.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2024. 11. 4.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/Rw-1eq51S2k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2E767-D481-FD62-F7A0-B86BE7EF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06E3-5132-12AD-1706-6F5E4858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268E0-37A4-32EF-5EC0-1D0A2693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0" y="1186815"/>
            <a:ext cx="4571475" cy="5200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8FC49-0FE1-92D8-F416-EA5A064C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38" y="2423160"/>
            <a:ext cx="6641842" cy="3553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FBC4D-EF45-347D-ED44-B1235A74DAF4}"/>
              </a:ext>
            </a:extLst>
          </p:cNvPr>
          <p:cNvSpPr txBox="1"/>
          <p:nvPr/>
        </p:nvSpPr>
        <p:spPr>
          <a:xfrm>
            <a:off x="0" y="6465587"/>
            <a:ext cx="6132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embedded-mg.tistory.com</a:t>
            </a:r>
            <a:r>
              <a:rPr lang="ko-KR" alt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6844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는 디지털 시스템과 회로를 설계하기 위해 사용되는 하드웨어 기술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Verilog</a:t>
            </a:r>
            <a:r>
              <a:rPr lang="ko-KR" altLang="en-US" dirty="0"/>
              <a:t>와 같은 </a:t>
            </a:r>
            <a:r>
              <a:rPr lang="en-US" altLang="ko-KR" dirty="0"/>
              <a:t>HDL</a:t>
            </a:r>
            <a:r>
              <a:rPr lang="ko-KR" altLang="en-US" dirty="0"/>
              <a:t>이 없을 때는 하드웨어 설계자가</a:t>
            </a:r>
            <a:br>
              <a:rPr lang="en-US" altLang="ko-KR" dirty="0"/>
            </a:br>
            <a:r>
              <a:rPr lang="ko-KR" altLang="en-US" dirty="0"/>
              <a:t>직접 회로도를 그려 도면으로써 하드웨어를 설계함</a:t>
            </a:r>
            <a:endParaRPr lang="en-US" altLang="ko-KR" dirty="0"/>
          </a:p>
          <a:p>
            <a:pPr lvl="1"/>
            <a:r>
              <a:rPr lang="en-US" altLang="ko-KR" dirty="0"/>
              <a:t>HDL</a:t>
            </a:r>
            <a:r>
              <a:rPr lang="ko-KR" altLang="en-US" dirty="0"/>
              <a:t> 하드웨어 기술 언어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Hardware Description Language</a:t>
            </a:r>
          </a:p>
          <a:p>
            <a:endParaRPr lang="en-US" altLang="ko-KR" dirty="0"/>
          </a:p>
          <a:p>
            <a:r>
              <a:rPr lang="ko-KR" altLang="en-US" dirty="0"/>
              <a:t>그림으로 그리는 것 대신 </a:t>
            </a:r>
            <a:r>
              <a:rPr lang="en-US" altLang="ko-KR" dirty="0"/>
              <a:t>HDL</a:t>
            </a:r>
            <a:r>
              <a:rPr lang="ko-KR" altLang="en-US" dirty="0"/>
              <a:t>을 통해서 하드웨어 구조</a:t>
            </a:r>
            <a:br>
              <a:rPr lang="en-US" altLang="ko-KR" dirty="0"/>
            </a:br>
            <a:r>
              <a:rPr lang="ko-KR" altLang="en-US" dirty="0"/>
              <a:t>또는 작동의 정의를 하고 시뮬레이션으로 검증을 수행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ebay.co.uk">
            <a:extLst>
              <a:ext uri="{FF2B5EF4-FFF2-40B4-BE49-F238E27FC236}">
                <a16:creationId xmlns:a16="http://schemas.microsoft.com/office/drawing/2014/main" id="{D09ED67A-34B1-4113-AF55-B1E29ED6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7" y="2686050"/>
            <a:ext cx="2683193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D0D7C-5E6B-41F8-737B-D2C9E663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E9521-E8A2-01ED-F052-907693E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5F39F-F2E3-8702-3ED4-65E26343F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/>
              <a:t>Verilog</a:t>
            </a:r>
            <a:r>
              <a:rPr lang="ko-KR" altLang="en-US" dirty="0"/>
              <a:t>의 변수에는 </a:t>
            </a:r>
            <a:r>
              <a:rPr lang="en-US" altLang="ko-KR" dirty="0"/>
              <a:t>register</a:t>
            </a:r>
            <a:r>
              <a:rPr lang="ko-KR" altLang="en-US" dirty="0"/>
              <a:t>와</a:t>
            </a:r>
            <a:r>
              <a:rPr lang="en-US" altLang="ko-KR" dirty="0"/>
              <a:t> net</a:t>
            </a:r>
            <a:r>
              <a:rPr lang="ko-KR" altLang="en-US" dirty="0"/>
              <a:t> 두 가지 변수 종류가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register</a:t>
            </a:r>
            <a:r>
              <a:rPr lang="ko-KR" altLang="en-US" dirty="0"/>
              <a:t>는 값을 저장하고 기억하는 역할</a:t>
            </a:r>
            <a:endParaRPr lang="en-US" altLang="ko-KR" dirty="0"/>
          </a:p>
          <a:p>
            <a:r>
              <a:rPr lang="en-US" altLang="ko-KR" dirty="0"/>
              <a:t>net</a:t>
            </a:r>
            <a:r>
              <a:rPr lang="ko-KR" altLang="en-US" dirty="0"/>
              <a:t>은 회로에서 이동하는 경로 역할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17E5A6-3013-7169-4EDF-C17F3140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3564153"/>
            <a:ext cx="5651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14D2E-C75A-1303-79F9-014809FB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ACFFA-144C-3E88-5327-9DB29124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21432-585A-5DD9-126C-A821E4742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91175"/>
          </a:xfrm>
        </p:spPr>
        <p:txBody>
          <a:bodyPr>
            <a:normAutofit/>
          </a:bodyPr>
          <a:lstStyle/>
          <a:p>
            <a:r>
              <a:rPr lang="en-US" altLang="ko-KR" dirty="0"/>
              <a:t>register</a:t>
            </a:r>
            <a:r>
              <a:rPr lang="ko-KR" altLang="en-US" dirty="0"/>
              <a:t>의 타입</a:t>
            </a:r>
            <a:endParaRPr lang="en-US" altLang="ko-KR" dirty="0"/>
          </a:p>
          <a:p>
            <a:pPr lvl="1"/>
            <a:r>
              <a:rPr lang="en-US" altLang="ko-KR" dirty="0"/>
              <a:t>reg : </a:t>
            </a:r>
            <a:r>
              <a:rPr lang="ko-KR" altLang="en-US" dirty="0"/>
              <a:t>기본적인 저장 변수</a:t>
            </a:r>
            <a:endParaRPr lang="en-US" altLang="ko-KR" dirty="0"/>
          </a:p>
          <a:p>
            <a:pPr lvl="1"/>
            <a:r>
              <a:rPr lang="en-US" altLang="ko-KR" dirty="0"/>
              <a:t>integer : </a:t>
            </a:r>
            <a:r>
              <a:rPr lang="ko-KR" altLang="en-US" dirty="0"/>
              <a:t>정수 값을 저장하는 변수</a:t>
            </a:r>
            <a:endParaRPr lang="en-US" altLang="ko-KR" dirty="0"/>
          </a:p>
          <a:p>
            <a:pPr lvl="1"/>
            <a:r>
              <a:rPr lang="en-US" altLang="ko-KR" dirty="0"/>
              <a:t>time : </a:t>
            </a:r>
            <a:r>
              <a:rPr lang="ko-KR" altLang="en-US" dirty="0"/>
              <a:t>시간 값을 저장하는 변수</a:t>
            </a:r>
            <a:r>
              <a:rPr lang="en-US" altLang="ko-KR" dirty="0"/>
              <a:t>,</a:t>
            </a:r>
            <a:r>
              <a:rPr lang="ko-KR" altLang="en-US" dirty="0"/>
              <a:t> 주로 시뮬레이션에서 사용</a:t>
            </a:r>
            <a:endParaRPr lang="en-US" altLang="ko-KR" dirty="0"/>
          </a:p>
          <a:p>
            <a:pPr lvl="1"/>
            <a:r>
              <a:rPr lang="en-US" altLang="ko-KR" dirty="0"/>
              <a:t>real : </a:t>
            </a:r>
            <a:r>
              <a:rPr lang="ko-KR" altLang="en-US" dirty="0"/>
              <a:t>실수 값을 저장하는 변수</a:t>
            </a:r>
            <a:r>
              <a:rPr lang="en-US" altLang="ko-KR" dirty="0"/>
              <a:t>,</a:t>
            </a:r>
            <a:r>
              <a:rPr lang="ko-KR" altLang="en-US" dirty="0"/>
              <a:t> 부동소수점 연산이 필요할 때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net</a:t>
            </a:r>
            <a:r>
              <a:rPr lang="ko-KR" altLang="en-US" dirty="0"/>
              <a:t>의 타입</a:t>
            </a:r>
            <a:endParaRPr lang="en-US" altLang="ko-KR" dirty="0"/>
          </a:p>
          <a:p>
            <a:pPr lvl="1"/>
            <a:r>
              <a:rPr lang="en-US" altLang="ko-KR" dirty="0"/>
              <a:t>wire : net</a:t>
            </a:r>
            <a:r>
              <a:rPr lang="ko-KR" altLang="en-US" dirty="0"/>
              <a:t>의 기본적인 형태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이외에도 여러가지 타입이 존재</a:t>
            </a:r>
            <a:endParaRPr lang="en-US" altLang="ko-KR" dirty="0"/>
          </a:p>
          <a:p>
            <a:pPr lvl="1"/>
            <a:r>
              <a:rPr lang="en-US" altLang="ko-KR" dirty="0"/>
              <a:t>register – byte, </a:t>
            </a:r>
            <a:r>
              <a:rPr lang="en-US" altLang="ko-KR" dirty="0" err="1"/>
              <a:t>shortint</a:t>
            </a:r>
            <a:r>
              <a:rPr lang="en-US" altLang="ko-KR" dirty="0"/>
              <a:t>, </a:t>
            </a:r>
            <a:r>
              <a:rPr lang="en-US" altLang="ko-KR" dirty="0" err="1"/>
              <a:t>longint</a:t>
            </a:r>
            <a:endParaRPr lang="en-US" altLang="ko-KR" dirty="0"/>
          </a:p>
          <a:p>
            <a:pPr lvl="1"/>
            <a:r>
              <a:rPr lang="en-US" altLang="ko-KR" dirty="0"/>
              <a:t>net– wand, </a:t>
            </a:r>
            <a:r>
              <a:rPr lang="en-US" altLang="ko-KR" dirty="0" err="1"/>
              <a:t>wor</a:t>
            </a:r>
            <a:r>
              <a:rPr lang="en-US" altLang="ko-KR" dirty="0"/>
              <a:t>, tri, </a:t>
            </a:r>
            <a:r>
              <a:rPr lang="en-US" altLang="ko-KR" dirty="0" err="1"/>
              <a:t>trireg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42036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0359B-62D6-4BF3-AE0B-413C86AC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B00D6-5056-2D37-DEB3-982582EF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A2469-012D-AE91-E1F9-1FF9842FB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/>
              <a:t>회로를 만들 때</a:t>
            </a:r>
            <a:r>
              <a:rPr lang="en-US" altLang="ko-KR" dirty="0"/>
              <a:t>,</a:t>
            </a:r>
            <a:r>
              <a:rPr lang="ko-KR" altLang="en-US" dirty="0"/>
              <a:t> 모듈을 사용함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ko-KR" altLang="en-US" dirty="0" err="1"/>
              <a:t>함수랑</a:t>
            </a:r>
            <a:r>
              <a:rPr lang="ko-KR" altLang="en-US" dirty="0"/>
              <a:t> 비슷함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언어의 함수와 차이는 병렬로 처리되는 것과 항상 동작하는 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모듈을 구현할 때는 </a:t>
            </a:r>
            <a:r>
              <a:rPr lang="en-US" altLang="ko-KR" dirty="0"/>
              <a:t>module</a:t>
            </a:r>
            <a:r>
              <a:rPr lang="ko-KR" altLang="en-US" dirty="0"/>
              <a:t>로 시작해서</a:t>
            </a:r>
            <a:r>
              <a:rPr lang="en-US" altLang="ko-KR" dirty="0"/>
              <a:t>, </a:t>
            </a:r>
            <a:r>
              <a:rPr lang="en-US" altLang="ko-KR" dirty="0" err="1"/>
              <a:t>endmodule</a:t>
            </a:r>
            <a:r>
              <a:rPr lang="ko-KR" altLang="en-US" dirty="0"/>
              <a:t>로 끝냄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8386E-E2EF-5D7E-B4B2-55FA43A6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70" y="3085459"/>
            <a:ext cx="5814060" cy="37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B18F-7E00-4033-FB01-EF128E75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BD62A-2F52-F593-BAFB-5A0B92E6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2C02E-0DC0-1DEC-EAB1-D5A9FD5DC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 err="1"/>
              <a:t>and_gate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(.v </a:t>
            </a:r>
            <a:r>
              <a:rPr lang="ko-KR" altLang="en-US" dirty="0"/>
              <a:t>확장자를 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171A41-A2E6-68FC-EF60-E6F5A6A1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64" y="4580303"/>
            <a:ext cx="3107401" cy="193479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634F531-0F00-7717-BB2A-723378A4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10" y="1388612"/>
            <a:ext cx="2967679" cy="48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010F2-2ED6-D430-FE32-C88BC6598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28" y="4580303"/>
            <a:ext cx="3218180" cy="193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BA4664-A1DC-BB00-41AC-731632366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338" y="2093912"/>
            <a:ext cx="3251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8031-1E8D-058C-12A9-0FFD70C8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FF37-98D5-B726-EBE2-FFFC763D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 err="1"/>
              <a:t>테스트벤치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AADEF-C74B-2D74-EC50-91734AF64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/>
              <a:t>실제 하드웨어는 멈추지 않고 계속 동작함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initial block </a:t>
            </a:r>
            <a:r>
              <a:rPr lang="ko-KR" altLang="en-US" dirty="0"/>
              <a:t>내부에 있는 코드는 시간 순서에 따라서 위에서 아래로 실행됨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병렬로 실행되지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특징으로</a:t>
            </a:r>
            <a:r>
              <a:rPr lang="en-US" altLang="ko-KR" dirty="0"/>
              <a:t>, </a:t>
            </a:r>
            <a:r>
              <a:rPr lang="ko-KR" altLang="en-US" dirty="0"/>
              <a:t>절차적인 </a:t>
            </a:r>
            <a:r>
              <a:rPr lang="en-US" altLang="ko-KR" dirty="0"/>
              <a:t>block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시뮬레이션에서 한번만 실행되는 내용으로 초기화나 신호 값을 </a:t>
            </a:r>
            <a:r>
              <a:rPr lang="ko-KR" altLang="en-US" dirty="0" err="1"/>
              <a:t>보깅</a:t>
            </a:r>
            <a:r>
              <a:rPr lang="ko-KR" altLang="en-US" dirty="0"/>
              <a:t> 위해서 사용됨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94D57-C0F2-F572-96E8-74C4D9CF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0" y="4411715"/>
            <a:ext cx="2984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6D82A-F5DD-93B0-F151-E5C3A425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7DEC-0358-9802-F499-7D31388F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 err="1"/>
              <a:t>테스트벤치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B0C60-EA1F-C8E3-D172-F3FED1E0F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/>
              <a:t>Icarus Verilog</a:t>
            </a:r>
          </a:p>
          <a:p>
            <a:pPr lvl="1"/>
            <a:r>
              <a:rPr lang="en-US" altLang="ko-KR" dirty="0" err="1"/>
              <a:t>verilog</a:t>
            </a:r>
            <a:r>
              <a:rPr lang="en-US" altLang="ko-KR" dirty="0"/>
              <a:t> </a:t>
            </a:r>
            <a:r>
              <a:rPr lang="ko-KR" altLang="en-US" dirty="0"/>
              <a:t>코드를 컴파일하고 시뮬레이션 할 수 있는 프로그램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.v</a:t>
            </a:r>
            <a:r>
              <a:rPr lang="ko-KR" altLang="en-US" dirty="0"/>
              <a:t> 코드를 실행하고 결과 파일을 생성</a:t>
            </a:r>
            <a:r>
              <a:rPr lang="en-US" altLang="ko-KR" dirty="0"/>
              <a:t>. </a:t>
            </a:r>
            <a:r>
              <a:rPr lang="ko-KR" altLang="en-US" dirty="0"/>
              <a:t>결과 파일에는 파형 정보를 담고 있어 시간에 따라 어떻게 동작하는지 확인 가능</a:t>
            </a:r>
            <a:endParaRPr lang="en-US" altLang="ko-KR" dirty="0"/>
          </a:p>
          <a:p>
            <a:pPr lvl="1"/>
            <a:r>
              <a:rPr lang="en-US" altLang="ko-KR" dirty="0"/>
              <a:t>brew install </a:t>
            </a:r>
            <a:r>
              <a:rPr lang="en-US" altLang="ko-KR" dirty="0" err="1"/>
              <a:t>icarus-verilog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GTKWave</a:t>
            </a:r>
            <a:endParaRPr lang="en-US" altLang="ko-KR" dirty="0"/>
          </a:p>
          <a:p>
            <a:pPr lvl="1"/>
            <a:r>
              <a:rPr lang="ko-KR" altLang="en-US" dirty="0"/>
              <a:t>파형을 확인하는 프로그램</a:t>
            </a:r>
            <a:r>
              <a:rPr lang="en-US" altLang="ko-KR" dirty="0"/>
              <a:t>, </a:t>
            </a:r>
            <a:r>
              <a:rPr lang="ko-KR" altLang="en-US" dirty="0"/>
              <a:t>시뮬레이션 결과를 시간에 따른 신호 변화로 시각화해서 보여줌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Icarus </a:t>
            </a:r>
            <a:r>
              <a:rPr lang="en-US" altLang="ko-KR" dirty="0" err="1"/>
              <a:t>Veilog</a:t>
            </a:r>
            <a:r>
              <a:rPr lang="ko-KR" altLang="en-US" dirty="0"/>
              <a:t>로 생성된 결과 파일을 불러와서</a:t>
            </a:r>
            <a:r>
              <a:rPr lang="en-US" altLang="ko-KR" dirty="0"/>
              <a:t>, Verilog </a:t>
            </a:r>
            <a:r>
              <a:rPr lang="ko-KR" altLang="en-US" dirty="0"/>
              <a:t>회로에서 신호가 어떻게 변하는지 파형 그래프로 보여줌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brew install </a:t>
            </a:r>
            <a:r>
              <a:rPr lang="en-US" altLang="ko-KR" dirty="0" err="1"/>
              <a:t>gtkwave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678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AB2E-D49E-6961-5EF5-96ED6540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192A-2AEB-1917-DFBF-E62908F9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 err="1"/>
              <a:t>테스트벤치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84D7B-3CDF-D11C-4959-15540815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" y="1573530"/>
            <a:ext cx="3098800" cy="407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E246E-0323-8DB9-9EAA-93C7A8436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606" y="1049553"/>
            <a:ext cx="4242147" cy="560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E6DBD8-462D-B31E-E0B5-E184BB0F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1998980"/>
            <a:ext cx="3746500" cy="1511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374867-C1BC-A52C-54D5-AF27E953A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39" y="1365700"/>
            <a:ext cx="3352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97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333</Words>
  <Application>Microsoft Macintosh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AppleGothic</vt:lpstr>
      <vt:lpstr>Arial</vt:lpstr>
      <vt:lpstr>CryptoCraft 테마</vt:lpstr>
      <vt:lpstr>제목 테마</vt:lpstr>
      <vt:lpstr>Verilog 기초</vt:lpstr>
      <vt:lpstr>Verilog</vt:lpstr>
      <vt:lpstr>Verilog</vt:lpstr>
      <vt:lpstr>Verilog</vt:lpstr>
      <vt:lpstr>Verilog</vt:lpstr>
      <vt:lpstr>Verilog</vt:lpstr>
      <vt:lpstr>Verilog 테스트벤치</vt:lpstr>
      <vt:lpstr>Verilog 테스트벤치</vt:lpstr>
      <vt:lpstr>Verilog 테스트벤치</vt:lpstr>
      <vt:lpstr>Verilog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2024-11-03T17:22:19Z</dcterms:modified>
</cp:coreProperties>
</file>