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42"/>
  </p:notesMasterIdLst>
  <p:handoutMasterIdLst>
    <p:handoutMasterId r:id="rId43"/>
  </p:handoutMasterIdLst>
  <p:sldIdLst>
    <p:sldId id="269" r:id="rId3"/>
    <p:sldId id="312" r:id="rId4"/>
    <p:sldId id="289" r:id="rId5"/>
    <p:sldId id="305" r:id="rId6"/>
    <p:sldId id="309" r:id="rId7"/>
    <p:sldId id="307" r:id="rId8"/>
    <p:sldId id="306" r:id="rId9"/>
    <p:sldId id="291" r:id="rId10"/>
    <p:sldId id="286" r:id="rId11"/>
    <p:sldId id="287" r:id="rId12"/>
    <p:sldId id="308" r:id="rId13"/>
    <p:sldId id="288" r:id="rId14"/>
    <p:sldId id="293" r:id="rId15"/>
    <p:sldId id="313" r:id="rId16"/>
    <p:sldId id="301" r:id="rId17"/>
    <p:sldId id="310" r:id="rId18"/>
    <p:sldId id="311" r:id="rId19"/>
    <p:sldId id="326" r:id="rId20"/>
    <p:sldId id="325" r:id="rId21"/>
    <p:sldId id="327" r:id="rId22"/>
    <p:sldId id="314" r:id="rId23"/>
    <p:sldId id="297" r:id="rId24"/>
    <p:sldId id="298" r:id="rId25"/>
    <p:sldId id="331" r:id="rId26"/>
    <p:sldId id="332" r:id="rId27"/>
    <p:sldId id="333" r:id="rId28"/>
    <p:sldId id="295" r:id="rId29"/>
    <p:sldId id="334" r:id="rId30"/>
    <p:sldId id="335" r:id="rId31"/>
    <p:sldId id="336" r:id="rId32"/>
    <p:sldId id="316" r:id="rId33"/>
    <p:sldId id="317" r:id="rId34"/>
    <p:sldId id="319" r:id="rId35"/>
    <p:sldId id="321" r:id="rId36"/>
    <p:sldId id="320" r:id="rId37"/>
    <p:sldId id="322" r:id="rId38"/>
    <p:sldId id="323" r:id="rId39"/>
    <p:sldId id="274" r:id="rId40"/>
    <p:sldId id="324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455161-3185-4025-ABFD-5AFF05EC242B}" v="1180" dt="2020-04-28T06:38:05.137"/>
    <p1510:client id="{A987F6A2-084F-4635-A6C7-364461B70C12}" v="1" dt="2020-04-28T09:51:26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02455161-3185-4025-ABFD-5AFF05EC242B}"/>
    <pc:docChg chg="undo custSel addSld delSld modSld sldOrd">
      <pc:chgData name="김현준" userId="185f8337-2247-4f37-8bdb-f28dabdaedae" providerId="ADAL" clId="{02455161-3185-4025-ABFD-5AFF05EC242B}" dt="2020-04-28T06:38:31.960" v="9152" actId="20577"/>
      <pc:docMkLst>
        <pc:docMk/>
      </pc:docMkLst>
      <pc:sldChg chg="modSp">
        <pc:chgData name="김현준" userId="185f8337-2247-4f37-8bdb-f28dabdaedae" providerId="ADAL" clId="{02455161-3185-4025-ABFD-5AFF05EC242B}" dt="2020-04-27T19:04:17.871" v="1687" actId="403"/>
        <pc:sldMkLst>
          <pc:docMk/>
          <pc:sldMk cId="2406322206" sldId="269"/>
        </pc:sldMkLst>
        <pc:spChg chg="mod">
          <ac:chgData name="김현준" userId="185f8337-2247-4f37-8bdb-f28dabdaedae" providerId="ADAL" clId="{02455161-3185-4025-ABFD-5AFF05EC242B}" dt="2020-04-27T19:04:17.871" v="1687" actId="403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김현준" userId="185f8337-2247-4f37-8bdb-f28dabdaedae" providerId="ADAL" clId="{02455161-3185-4025-ABFD-5AFF05EC242B}" dt="2020-04-27T17:38:28.877" v="678"/>
          <ac:spMkLst>
            <pc:docMk/>
            <pc:sldMk cId="2406322206" sldId="269"/>
            <ac:spMk id="3" creationId="{00000000-0000-0000-0000-000000000000}"/>
          </ac:spMkLst>
        </pc:spChg>
      </pc:sldChg>
      <pc:sldChg chg="addSp delSp modSp del">
        <pc:chgData name="김현준" userId="185f8337-2247-4f37-8bdb-f28dabdaedae" providerId="ADAL" clId="{02455161-3185-4025-ABFD-5AFF05EC242B}" dt="2020-04-27T20:59:37.057" v="3106" actId="2696"/>
        <pc:sldMkLst>
          <pc:docMk/>
          <pc:sldMk cId="575598755" sldId="275"/>
        </pc:sldMkLst>
        <pc:spChg chg="mod">
          <ac:chgData name="김현준" userId="185f8337-2247-4f37-8bdb-f28dabdaedae" providerId="ADAL" clId="{02455161-3185-4025-ABFD-5AFF05EC242B}" dt="2020-04-27T17:23:04.014" v="149"/>
          <ac:spMkLst>
            <pc:docMk/>
            <pc:sldMk cId="575598755" sldId="275"/>
            <ac:spMk id="2" creationId="{00000000-0000-0000-0000-000000000000}"/>
          </ac:spMkLst>
        </pc:spChg>
        <pc:spChg chg="mod">
          <ac:chgData name="김현준" userId="185f8337-2247-4f37-8bdb-f28dabdaedae" providerId="ADAL" clId="{02455161-3185-4025-ABFD-5AFF05EC242B}" dt="2020-04-27T17:23:38.129" v="183"/>
          <ac:spMkLst>
            <pc:docMk/>
            <pc:sldMk cId="575598755" sldId="275"/>
            <ac:spMk id="3" creationId="{00000000-0000-0000-0000-000000000000}"/>
          </ac:spMkLst>
        </pc:spChg>
        <pc:spChg chg="mod">
          <ac:chgData name="김현준" userId="185f8337-2247-4f37-8bdb-f28dabdaedae" providerId="ADAL" clId="{02455161-3185-4025-ABFD-5AFF05EC242B}" dt="2020-04-27T17:24:13.014" v="238"/>
          <ac:spMkLst>
            <pc:docMk/>
            <pc:sldMk cId="575598755" sldId="275"/>
            <ac:spMk id="4" creationId="{00000000-0000-0000-0000-000000000000}"/>
          </ac:spMkLst>
        </pc:spChg>
        <pc:spChg chg="mod">
          <ac:chgData name="김현준" userId="185f8337-2247-4f37-8bdb-f28dabdaedae" providerId="ADAL" clId="{02455161-3185-4025-ABFD-5AFF05EC242B}" dt="2020-04-27T17:24:42.589" v="297" actId="20577"/>
          <ac:spMkLst>
            <pc:docMk/>
            <pc:sldMk cId="575598755" sldId="275"/>
            <ac:spMk id="5" creationId="{00000000-0000-0000-0000-000000000000}"/>
          </ac:spMkLst>
        </pc:spChg>
        <pc:spChg chg="mod">
          <ac:chgData name="김현준" userId="185f8337-2247-4f37-8bdb-f28dabdaedae" providerId="ADAL" clId="{02455161-3185-4025-ABFD-5AFF05EC242B}" dt="2020-04-27T17:24:50.434" v="307"/>
          <ac:spMkLst>
            <pc:docMk/>
            <pc:sldMk cId="575598755" sldId="275"/>
            <ac:spMk id="6" creationId="{00000000-0000-0000-0000-000000000000}"/>
          </ac:spMkLst>
        </pc:spChg>
        <pc:spChg chg="add del">
          <ac:chgData name="김현준" userId="185f8337-2247-4f37-8bdb-f28dabdaedae" providerId="ADAL" clId="{02455161-3185-4025-ABFD-5AFF05EC242B}" dt="2020-04-27T19:29:35.647" v="2141"/>
          <ac:spMkLst>
            <pc:docMk/>
            <pc:sldMk cId="575598755" sldId="275"/>
            <ac:spMk id="7" creationId="{E799DA56-186A-45CB-B75A-5514C94AC112}"/>
          </ac:spMkLst>
        </pc:spChg>
      </pc:sldChg>
      <pc:sldChg chg="modSp del">
        <pc:chgData name="김현준" userId="185f8337-2247-4f37-8bdb-f28dabdaedae" providerId="ADAL" clId="{02455161-3185-4025-ABFD-5AFF05EC242B}" dt="2020-04-27T20:05:50.511" v="2723" actId="2696"/>
        <pc:sldMkLst>
          <pc:docMk/>
          <pc:sldMk cId="1733695532" sldId="284"/>
        </pc:sldMkLst>
        <pc:spChg chg="mod">
          <ac:chgData name="김현준" userId="185f8337-2247-4f37-8bdb-f28dabdaedae" providerId="ADAL" clId="{02455161-3185-4025-ABFD-5AFF05EC242B}" dt="2020-04-27T20:00:33.214" v="2702" actId="404"/>
          <ac:spMkLst>
            <pc:docMk/>
            <pc:sldMk cId="1733695532" sldId="284"/>
            <ac:spMk id="3" creationId="{13530A4E-C15A-4DEF-B7ED-CE2F814D6095}"/>
          </ac:spMkLst>
        </pc:spChg>
      </pc:sldChg>
      <pc:sldChg chg="delSp del">
        <pc:chgData name="김현준" userId="185f8337-2247-4f37-8bdb-f28dabdaedae" providerId="ADAL" clId="{02455161-3185-4025-ABFD-5AFF05EC242B}" dt="2020-04-27T18:42:33.728" v="1330" actId="2696"/>
        <pc:sldMkLst>
          <pc:docMk/>
          <pc:sldMk cId="971684575" sldId="285"/>
        </pc:sldMkLst>
        <pc:picChg chg="del">
          <ac:chgData name="김현준" userId="185f8337-2247-4f37-8bdb-f28dabdaedae" providerId="ADAL" clId="{02455161-3185-4025-ABFD-5AFF05EC242B}" dt="2020-04-27T18:42:31.307" v="1329"/>
          <ac:picMkLst>
            <pc:docMk/>
            <pc:sldMk cId="971684575" sldId="285"/>
            <ac:picMk id="1026" creationId="{05DF378D-0DBB-48DE-9092-A52E18E86D5C}"/>
          </ac:picMkLst>
        </pc:picChg>
      </pc:sldChg>
      <pc:sldChg chg="addSp delSp modSp">
        <pc:chgData name="김현준" userId="185f8337-2247-4f37-8bdb-f28dabdaedae" providerId="ADAL" clId="{02455161-3185-4025-ABFD-5AFF05EC242B}" dt="2020-04-27T19:20:58.594" v="2135" actId="20577"/>
        <pc:sldMkLst>
          <pc:docMk/>
          <pc:sldMk cId="2391095748" sldId="286"/>
        </pc:sldMkLst>
        <pc:spChg chg="mod">
          <ac:chgData name="김현준" userId="185f8337-2247-4f37-8bdb-f28dabdaedae" providerId="ADAL" clId="{02455161-3185-4025-ABFD-5AFF05EC242B}" dt="2020-04-27T19:20:58.594" v="2135" actId="20577"/>
          <ac:spMkLst>
            <pc:docMk/>
            <pc:sldMk cId="2391095748" sldId="286"/>
            <ac:spMk id="2" creationId="{E96BF616-CC0F-4C40-BA21-33CBDD29BEC2}"/>
          </ac:spMkLst>
        </pc:spChg>
        <pc:spChg chg="mod">
          <ac:chgData name="김현준" userId="185f8337-2247-4f37-8bdb-f28dabdaedae" providerId="ADAL" clId="{02455161-3185-4025-ABFD-5AFF05EC242B}" dt="2020-04-27T18:43:46.724" v="1377" actId="20577"/>
          <ac:spMkLst>
            <pc:docMk/>
            <pc:sldMk cId="2391095748" sldId="286"/>
            <ac:spMk id="3" creationId="{FFCC70C5-171B-4DB2-A046-A43DBE32EDF1}"/>
          </ac:spMkLst>
        </pc:spChg>
        <pc:picChg chg="add del mod">
          <ac:chgData name="김현준" userId="185f8337-2247-4f37-8bdb-f28dabdaedae" providerId="ADAL" clId="{02455161-3185-4025-ABFD-5AFF05EC242B}" dt="2020-04-27T18:43:08.002" v="1350"/>
          <ac:picMkLst>
            <pc:docMk/>
            <pc:sldMk cId="2391095748" sldId="286"/>
            <ac:picMk id="4" creationId="{C82B24D3-79C0-4541-8E93-980A199BDFF1}"/>
          </ac:picMkLst>
        </pc:picChg>
      </pc:sldChg>
      <pc:sldChg chg="modSp">
        <pc:chgData name="김현준" userId="185f8337-2247-4f37-8bdb-f28dabdaedae" providerId="ADAL" clId="{02455161-3185-4025-ABFD-5AFF05EC242B}" dt="2020-04-27T19:04:42.820" v="1692" actId="403"/>
        <pc:sldMkLst>
          <pc:docMk/>
          <pc:sldMk cId="3931088708" sldId="287"/>
        </pc:sldMkLst>
        <pc:spChg chg="mod">
          <ac:chgData name="김현준" userId="185f8337-2247-4f37-8bdb-f28dabdaedae" providerId="ADAL" clId="{02455161-3185-4025-ABFD-5AFF05EC242B}" dt="2020-04-27T18:44:40.330" v="1388" actId="113"/>
          <ac:spMkLst>
            <pc:docMk/>
            <pc:sldMk cId="3931088708" sldId="287"/>
            <ac:spMk id="2" creationId="{E96BF616-CC0F-4C40-BA21-33CBDD29BEC2}"/>
          </ac:spMkLst>
        </pc:spChg>
        <pc:spChg chg="mod">
          <ac:chgData name="김현준" userId="185f8337-2247-4f37-8bdb-f28dabdaedae" providerId="ADAL" clId="{02455161-3185-4025-ABFD-5AFF05EC242B}" dt="2020-04-27T19:04:42.820" v="1692" actId="403"/>
          <ac:spMkLst>
            <pc:docMk/>
            <pc:sldMk cId="3931088708" sldId="287"/>
            <ac:spMk id="3" creationId="{FFCC70C5-171B-4DB2-A046-A43DBE32EDF1}"/>
          </ac:spMkLst>
        </pc:spChg>
      </pc:sldChg>
      <pc:sldChg chg="modSp ord">
        <pc:chgData name="김현준" userId="185f8337-2247-4f37-8bdb-f28dabdaedae" providerId="ADAL" clId="{02455161-3185-4025-ABFD-5AFF05EC242B}" dt="2020-04-27T18:50:17.554" v="1500" actId="20577"/>
        <pc:sldMkLst>
          <pc:docMk/>
          <pc:sldMk cId="2714500421" sldId="288"/>
        </pc:sldMkLst>
        <pc:spChg chg="mod">
          <ac:chgData name="김현준" userId="185f8337-2247-4f37-8bdb-f28dabdaedae" providerId="ADAL" clId="{02455161-3185-4025-ABFD-5AFF05EC242B}" dt="2020-04-27T18:48:09.560" v="1445"/>
          <ac:spMkLst>
            <pc:docMk/>
            <pc:sldMk cId="2714500421" sldId="288"/>
            <ac:spMk id="2" creationId="{D9174702-4A61-4CE2-9A25-2B18B1A75A6C}"/>
          </ac:spMkLst>
        </pc:spChg>
        <pc:spChg chg="mod">
          <ac:chgData name="김현준" userId="185f8337-2247-4f37-8bdb-f28dabdaedae" providerId="ADAL" clId="{02455161-3185-4025-ABFD-5AFF05EC242B}" dt="2020-04-27T18:50:17.554" v="1500" actId="20577"/>
          <ac:spMkLst>
            <pc:docMk/>
            <pc:sldMk cId="2714500421" sldId="288"/>
            <ac:spMk id="3" creationId="{7E2D4EA4-3E79-4627-8E3C-41EACFDCC1C9}"/>
          </ac:spMkLst>
        </pc:spChg>
      </pc:sldChg>
      <pc:sldChg chg="addSp delSp modSp ord">
        <pc:chgData name="김현준" userId="185f8337-2247-4f37-8bdb-f28dabdaedae" providerId="ADAL" clId="{02455161-3185-4025-ABFD-5AFF05EC242B}" dt="2020-04-27T19:47:55.335" v="2479"/>
        <pc:sldMkLst>
          <pc:docMk/>
          <pc:sldMk cId="1474687900" sldId="289"/>
        </pc:sldMkLst>
        <pc:spChg chg="mod">
          <ac:chgData name="김현준" userId="185f8337-2247-4f37-8bdb-f28dabdaedae" providerId="ADAL" clId="{02455161-3185-4025-ABFD-5AFF05EC242B}" dt="2020-04-27T19:47:47.282" v="2473"/>
          <ac:spMkLst>
            <pc:docMk/>
            <pc:sldMk cId="1474687900" sldId="289"/>
            <ac:spMk id="3" creationId="{A08CB0C7-BE1F-4D57-A85B-C3A568F0B00B}"/>
          </ac:spMkLst>
        </pc:spChg>
        <pc:spChg chg="add del mod">
          <ac:chgData name="김현준" userId="185f8337-2247-4f37-8bdb-f28dabdaedae" providerId="ADAL" clId="{02455161-3185-4025-ABFD-5AFF05EC242B}" dt="2020-04-27T19:47:55.335" v="2479"/>
          <ac:spMkLst>
            <pc:docMk/>
            <pc:sldMk cId="1474687900" sldId="289"/>
            <ac:spMk id="4" creationId="{23F85E4A-0432-4C08-913B-02207D6C161F}"/>
          </ac:spMkLst>
        </pc:spChg>
      </pc:sldChg>
      <pc:sldChg chg="modSp del">
        <pc:chgData name="김현준" userId="185f8337-2247-4f37-8bdb-f28dabdaedae" providerId="ADAL" clId="{02455161-3185-4025-ABFD-5AFF05EC242B}" dt="2020-04-27T17:28:53.766" v="423" actId="2696"/>
        <pc:sldMkLst>
          <pc:docMk/>
          <pc:sldMk cId="3826936419" sldId="290"/>
        </pc:sldMkLst>
        <pc:spChg chg="mod">
          <ac:chgData name="김현준" userId="185f8337-2247-4f37-8bdb-f28dabdaedae" providerId="ADAL" clId="{02455161-3185-4025-ABFD-5AFF05EC242B}" dt="2020-04-27T17:26:13.847" v="357"/>
          <ac:spMkLst>
            <pc:docMk/>
            <pc:sldMk cId="3826936419" sldId="290"/>
            <ac:spMk id="3" creationId="{72DD490F-7BC9-4EA2-B06C-E2282791B9ED}"/>
          </ac:spMkLst>
        </pc:spChg>
      </pc:sldChg>
      <pc:sldChg chg="addSp delSp modSp">
        <pc:chgData name="김현준" userId="185f8337-2247-4f37-8bdb-f28dabdaedae" providerId="ADAL" clId="{02455161-3185-4025-ABFD-5AFF05EC242B}" dt="2020-04-27T19:04:31.889" v="1689" actId="403"/>
        <pc:sldMkLst>
          <pc:docMk/>
          <pc:sldMk cId="1391714840" sldId="291"/>
        </pc:sldMkLst>
        <pc:spChg chg="mod">
          <ac:chgData name="김현준" userId="185f8337-2247-4f37-8bdb-f28dabdaedae" providerId="ADAL" clId="{02455161-3185-4025-ABFD-5AFF05EC242B}" dt="2020-04-27T18:36:51.826" v="1256"/>
          <ac:spMkLst>
            <pc:docMk/>
            <pc:sldMk cId="1391714840" sldId="291"/>
            <ac:spMk id="2" creationId="{C91B8B0A-6B37-4043-AFB1-8D478AAD2904}"/>
          </ac:spMkLst>
        </pc:spChg>
        <pc:spChg chg="mod">
          <ac:chgData name="김현준" userId="185f8337-2247-4f37-8bdb-f28dabdaedae" providerId="ADAL" clId="{02455161-3185-4025-ABFD-5AFF05EC242B}" dt="2020-04-27T19:04:31.889" v="1689" actId="403"/>
          <ac:spMkLst>
            <pc:docMk/>
            <pc:sldMk cId="1391714840" sldId="291"/>
            <ac:spMk id="3" creationId="{57C51AD9-D2A2-481D-8795-BB08B108DEC7}"/>
          </ac:spMkLst>
        </pc:spChg>
        <pc:spChg chg="add del mod">
          <ac:chgData name="김현준" userId="185f8337-2247-4f37-8bdb-f28dabdaedae" providerId="ADAL" clId="{02455161-3185-4025-ABFD-5AFF05EC242B}" dt="2020-04-27T18:24:42.499" v="1158" actId="478"/>
          <ac:spMkLst>
            <pc:docMk/>
            <pc:sldMk cId="1391714840" sldId="291"/>
            <ac:spMk id="4" creationId="{CC3D73CC-A4B2-4F31-80AA-AE9F608CD6DC}"/>
          </ac:spMkLst>
        </pc:spChg>
      </pc:sldChg>
      <pc:sldChg chg="modSp del ord">
        <pc:chgData name="김현준" userId="185f8337-2247-4f37-8bdb-f28dabdaedae" providerId="ADAL" clId="{02455161-3185-4025-ABFD-5AFF05EC242B}" dt="2020-04-27T19:12:12.676" v="1863" actId="2696"/>
        <pc:sldMkLst>
          <pc:docMk/>
          <pc:sldMk cId="1194683941" sldId="292"/>
        </pc:sldMkLst>
        <pc:spChg chg="mod">
          <ac:chgData name="김현준" userId="185f8337-2247-4f37-8bdb-f28dabdaedae" providerId="ADAL" clId="{02455161-3185-4025-ABFD-5AFF05EC242B}" dt="2020-04-27T18:33:37.111" v="1165" actId="20577"/>
          <ac:spMkLst>
            <pc:docMk/>
            <pc:sldMk cId="1194683941" sldId="292"/>
            <ac:spMk id="2" creationId="{351D9893-960B-4201-AD46-E8A6992A01D5}"/>
          </ac:spMkLst>
        </pc:spChg>
        <pc:spChg chg="mod">
          <ac:chgData name="김현준" userId="185f8337-2247-4f37-8bdb-f28dabdaedae" providerId="ADAL" clId="{02455161-3185-4025-ABFD-5AFF05EC242B}" dt="2020-04-27T19:12:10.950" v="1862"/>
          <ac:spMkLst>
            <pc:docMk/>
            <pc:sldMk cId="1194683941" sldId="292"/>
            <ac:spMk id="3" creationId="{260D1465-82F2-45E3-8696-BF0384B6893A}"/>
          </ac:spMkLst>
        </pc:spChg>
      </pc:sldChg>
      <pc:sldChg chg="modSp">
        <pc:chgData name="김현준" userId="185f8337-2247-4f37-8bdb-f28dabdaedae" providerId="ADAL" clId="{02455161-3185-4025-ABFD-5AFF05EC242B}" dt="2020-04-27T19:16:05.533" v="1961" actId="404"/>
        <pc:sldMkLst>
          <pc:docMk/>
          <pc:sldMk cId="1565613204" sldId="293"/>
        </pc:sldMkLst>
        <pc:spChg chg="mod">
          <ac:chgData name="김현준" userId="185f8337-2247-4f37-8bdb-f28dabdaedae" providerId="ADAL" clId="{02455161-3185-4025-ABFD-5AFF05EC242B}" dt="2020-04-27T18:56:33.290" v="1514"/>
          <ac:spMkLst>
            <pc:docMk/>
            <pc:sldMk cId="1565613204" sldId="293"/>
            <ac:spMk id="2" creationId="{0DEC7FF7-C1B2-4B8E-BF6D-263DA024B279}"/>
          </ac:spMkLst>
        </pc:spChg>
        <pc:spChg chg="mod">
          <ac:chgData name="김현준" userId="185f8337-2247-4f37-8bdb-f28dabdaedae" providerId="ADAL" clId="{02455161-3185-4025-ABFD-5AFF05EC242B}" dt="2020-04-27T19:16:05.533" v="1961" actId="404"/>
          <ac:spMkLst>
            <pc:docMk/>
            <pc:sldMk cId="1565613204" sldId="293"/>
            <ac:spMk id="3" creationId="{B33CA316-987C-4A25-B965-2ECF0B29D919}"/>
          </ac:spMkLst>
        </pc:spChg>
      </pc:sldChg>
      <pc:sldChg chg="delSp modSp del">
        <pc:chgData name="김현준" userId="185f8337-2247-4f37-8bdb-f28dabdaedae" providerId="ADAL" clId="{02455161-3185-4025-ABFD-5AFF05EC242B}" dt="2020-04-27T19:02:02.879" v="1652" actId="2696"/>
        <pc:sldMkLst>
          <pc:docMk/>
          <pc:sldMk cId="1742649240" sldId="294"/>
        </pc:sldMkLst>
        <pc:spChg chg="mod">
          <ac:chgData name="김현준" userId="185f8337-2247-4f37-8bdb-f28dabdaedae" providerId="ADAL" clId="{02455161-3185-4025-ABFD-5AFF05EC242B}" dt="2020-04-27T18:56:44.804" v="1519"/>
          <ac:spMkLst>
            <pc:docMk/>
            <pc:sldMk cId="1742649240" sldId="294"/>
            <ac:spMk id="2" creationId="{AA7DC36E-DE16-4A19-988A-B0EC3C819241}"/>
          </ac:spMkLst>
        </pc:spChg>
        <pc:spChg chg="mod">
          <ac:chgData name="김현준" userId="185f8337-2247-4f37-8bdb-f28dabdaedae" providerId="ADAL" clId="{02455161-3185-4025-ABFD-5AFF05EC242B}" dt="2020-04-27T19:02:01.353" v="1651"/>
          <ac:spMkLst>
            <pc:docMk/>
            <pc:sldMk cId="1742649240" sldId="294"/>
            <ac:spMk id="3" creationId="{BD02D6EF-3948-4033-B965-0DA232B142ED}"/>
          </ac:spMkLst>
        </pc:spChg>
        <pc:picChg chg="del">
          <ac:chgData name="김현준" userId="185f8337-2247-4f37-8bdb-f28dabdaedae" providerId="ADAL" clId="{02455161-3185-4025-ABFD-5AFF05EC242B}" dt="2020-04-27T18:56:39.612" v="1516" actId="478"/>
          <ac:picMkLst>
            <pc:docMk/>
            <pc:sldMk cId="1742649240" sldId="294"/>
            <ac:picMk id="6146" creationId="{2A68D22A-E42A-4919-B084-31E3FA612D45}"/>
          </ac:picMkLst>
        </pc:picChg>
      </pc:sldChg>
      <pc:sldChg chg="modSp">
        <pc:chgData name="김현준" userId="185f8337-2247-4f37-8bdb-f28dabdaedae" providerId="ADAL" clId="{02455161-3185-4025-ABFD-5AFF05EC242B}" dt="2020-04-28T06:29:58.896" v="8119" actId="20577"/>
        <pc:sldMkLst>
          <pc:docMk/>
          <pc:sldMk cId="1352208801" sldId="295"/>
        </pc:sldMkLst>
        <pc:spChg chg="mod">
          <ac:chgData name="김현준" userId="185f8337-2247-4f37-8bdb-f28dabdaedae" providerId="ADAL" clId="{02455161-3185-4025-ABFD-5AFF05EC242B}" dt="2020-04-28T06:25:52.914" v="7834" actId="20577"/>
          <ac:spMkLst>
            <pc:docMk/>
            <pc:sldMk cId="1352208801" sldId="295"/>
            <ac:spMk id="2" creationId="{38356669-E099-4332-9005-A7CF6DB03EB6}"/>
          </ac:spMkLst>
        </pc:spChg>
        <pc:spChg chg="mod">
          <ac:chgData name="김현준" userId="185f8337-2247-4f37-8bdb-f28dabdaedae" providerId="ADAL" clId="{02455161-3185-4025-ABFD-5AFF05EC242B}" dt="2020-04-28T06:29:58.896" v="8119" actId="20577"/>
          <ac:spMkLst>
            <pc:docMk/>
            <pc:sldMk cId="1352208801" sldId="295"/>
            <ac:spMk id="3" creationId="{448B34DC-852F-4BEA-8ABE-19A13C1AE81A}"/>
          </ac:spMkLst>
        </pc:spChg>
      </pc:sldChg>
      <pc:sldChg chg="modSp del">
        <pc:chgData name="김현준" userId="185f8337-2247-4f37-8bdb-f28dabdaedae" providerId="ADAL" clId="{02455161-3185-4025-ABFD-5AFF05EC242B}" dt="2020-04-28T06:20:21.643" v="6955" actId="2696"/>
        <pc:sldMkLst>
          <pc:docMk/>
          <pc:sldMk cId="1283981881" sldId="296"/>
        </pc:sldMkLst>
        <pc:spChg chg="mod">
          <ac:chgData name="김현준" userId="185f8337-2247-4f37-8bdb-f28dabdaedae" providerId="ADAL" clId="{02455161-3185-4025-ABFD-5AFF05EC242B}" dt="2020-04-28T05:24:44.591" v="3345" actId="20577"/>
          <ac:spMkLst>
            <pc:docMk/>
            <pc:sldMk cId="1283981881" sldId="296"/>
            <ac:spMk id="2" creationId="{225A9D85-32D2-427B-B367-DA18C3447492}"/>
          </ac:spMkLst>
        </pc:spChg>
      </pc:sldChg>
      <pc:sldChg chg="addSp modSp add">
        <pc:chgData name="김현준" userId="185f8337-2247-4f37-8bdb-f28dabdaedae" providerId="ADAL" clId="{02455161-3185-4025-ABFD-5AFF05EC242B}" dt="2020-04-28T05:31:10.427" v="3378" actId="20577"/>
        <pc:sldMkLst>
          <pc:docMk/>
          <pc:sldMk cId="2538465881" sldId="297"/>
        </pc:sldMkLst>
        <pc:spChg chg="mod">
          <ac:chgData name="김현준" userId="185f8337-2247-4f37-8bdb-f28dabdaedae" providerId="ADAL" clId="{02455161-3185-4025-ABFD-5AFF05EC242B}" dt="2020-04-27T06:29:38.705" v="18" actId="20577"/>
          <ac:spMkLst>
            <pc:docMk/>
            <pc:sldMk cId="2538465881" sldId="297"/>
            <ac:spMk id="2" creationId="{AE71CB53-07A4-485A-B891-A16CDDF1EC98}"/>
          </ac:spMkLst>
        </pc:spChg>
        <pc:spChg chg="mod">
          <ac:chgData name="김현준" userId="185f8337-2247-4f37-8bdb-f28dabdaedae" providerId="ADAL" clId="{02455161-3185-4025-ABFD-5AFF05EC242B}" dt="2020-04-28T05:31:10.427" v="3378" actId="20577"/>
          <ac:spMkLst>
            <pc:docMk/>
            <pc:sldMk cId="2538465881" sldId="297"/>
            <ac:spMk id="3" creationId="{0B05F054-D783-4B5E-B1CF-B901F3197912}"/>
          </ac:spMkLst>
        </pc:spChg>
        <pc:spChg chg="add mod ord">
          <ac:chgData name="김현준" userId="185f8337-2247-4f37-8bdb-f28dabdaedae" providerId="ADAL" clId="{02455161-3185-4025-ABFD-5AFF05EC242B}" dt="2020-04-28T05:30:30.770" v="3373" actId="1036"/>
          <ac:spMkLst>
            <pc:docMk/>
            <pc:sldMk cId="2538465881" sldId="297"/>
            <ac:spMk id="4" creationId="{E67506AE-18F1-487E-BEBD-19FC30E1DB2B}"/>
          </ac:spMkLst>
        </pc:spChg>
        <pc:picChg chg="add mod">
          <ac:chgData name="김현준" userId="185f8337-2247-4f37-8bdb-f28dabdaedae" providerId="ADAL" clId="{02455161-3185-4025-ABFD-5AFF05EC242B}" dt="2020-04-28T05:30:30.770" v="3373" actId="1036"/>
          <ac:picMkLst>
            <pc:docMk/>
            <pc:sldMk cId="2538465881" sldId="297"/>
            <ac:picMk id="1026" creationId="{80736EA7-F154-4286-8A4E-9584D8C3DD0C}"/>
          </ac:picMkLst>
        </pc:picChg>
      </pc:sldChg>
      <pc:sldChg chg="addSp modSp add">
        <pc:chgData name="김현준" userId="185f8337-2247-4f37-8bdb-f28dabdaedae" providerId="ADAL" clId="{02455161-3185-4025-ABFD-5AFF05EC242B}" dt="2020-04-28T06:37:44.110" v="9129" actId="14100"/>
        <pc:sldMkLst>
          <pc:docMk/>
          <pc:sldMk cId="1206512952" sldId="298"/>
        </pc:sldMkLst>
        <pc:spChg chg="mod">
          <ac:chgData name="김현준" userId="185f8337-2247-4f37-8bdb-f28dabdaedae" providerId="ADAL" clId="{02455161-3185-4025-ABFD-5AFF05EC242B}" dt="2020-04-27T17:22:34.860" v="144"/>
          <ac:spMkLst>
            <pc:docMk/>
            <pc:sldMk cId="1206512952" sldId="298"/>
            <ac:spMk id="2" creationId="{59FD5C47-3AF4-48D6-8F3A-60FEB3A21431}"/>
          </ac:spMkLst>
        </pc:spChg>
        <pc:spChg chg="mod">
          <ac:chgData name="김현준" userId="185f8337-2247-4f37-8bdb-f28dabdaedae" providerId="ADAL" clId="{02455161-3185-4025-ABFD-5AFF05EC242B}" dt="2020-04-28T06:37:30.593" v="9128"/>
          <ac:spMkLst>
            <pc:docMk/>
            <pc:sldMk cId="1206512952" sldId="298"/>
            <ac:spMk id="3" creationId="{874C51E4-5BF5-4DC9-8138-C4B3B3F3304A}"/>
          </ac:spMkLst>
        </pc:spChg>
        <pc:picChg chg="add mod">
          <ac:chgData name="김현준" userId="185f8337-2247-4f37-8bdb-f28dabdaedae" providerId="ADAL" clId="{02455161-3185-4025-ABFD-5AFF05EC242B}" dt="2020-04-28T06:37:44.110" v="9129" actId="14100"/>
          <ac:picMkLst>
            <pc:docMk/>
            <pc:sldMk cId="1206512952" sldId="298"/>
            <ac:picMk id="4" creationId="{709A1F41-9921-48C5-A848-E1A7BE9499AD}"/>
          </ac:picMkLst>
        </pc:picChg>
        <pc:picChg chg="add mod">
          <ac:chgData name="김현준" userId="185f8337-2247-4f37-8bdb-f28dabdaedae" providerId="ADAL" clId="{02455161-3185-4025-ABFD-5AFF05EC242B}" dt="2020-04-28T06:37:44.110" v="9129" actId="14100"/>
          <ac:picMkLst>
            <pc:docMk/>
            <pc:sldMk cId="1206512952" sldId="298"/>
            <ac:picMk id="5" creationId="{895B6C53-7C17-4D99-B749-D05CE79F2DE9}"/>
          </ac:picMkLst>
        </pc:picChg>
      </pc:sldChg>
      <pc:sldChg chg="modSp add del">
        <pc:chgData name="김현준" userId="185f8337-2247-4f37-8bdb-f28dabdaedae" providerId="ADAL" clId="{02455161-3185-4025-ABFD-5AFF05EC242B}" dt="2020-04-27T19:20:49.595" v="2132" actId="2696"/>
        <pc:sldMkLst>
          <pc:docMk/>
          <pc:sldMk cId="1013134632" sldId="299"/>
        </pc:sldMkLst>
        <pc:spChg chg="mod">
          <ac:chgData name="김현준" userId="185f8337-2247-4f37-8bdb-f28dabdaedae" providerId="ADAL" clId="{02455161-3185-4025-ABFD-5AFF05EC242B}" dt="2020-04-27T16:42:02.570" v="65" actId="20577"/>
          <ac:spMkLst>
            <pc:docMk/>
            <pc:sldMk cId="1013134632" sldId="299"/>
            <ac:spMk id="2" creationId="{B4705D11-1C6A-461F-A750-2EE8A7F53E36}"/>
          </ac:spMkLst>
        </pc:spChg>
        <pc:spChg chg="mod">
          <ac:chgData name="김현준" userId="185f8337-2247-4f37-8bdb-f28dabdaedae" providerId="ADAL" clId="{02455161-3185-4025-ABFD-5AFF05EC242B}" dt="2020-04-27T19:17:56.932" v="2016" actId="27636"/>
          <ac:spMkLst>
            <pc:docMk/>
            <pc:sldMk cId="1013134632" sldId="299"/>
            <ac:spMk id="3" creationId="{BA6B79CE-F2F6-4783-AB3A-EC19470484AA}"/>
          </ac:spMkLst>
        </pc:spChg>
      </pc:sldChg>
      <pc:sldChg chg="modSp add del ord">
        <pc:chgData name="김현준" userId="185f8337-2247-4f37-8bdb-f28dabdaedae" providerId="ADAL" clId="{02455161-3185-4025-ABFD-5AFF05EC242B}" dt="2020-04-27T19:18:34.806" v="2061" actId="2696"/>
        <pc:sldMkLst>
          <pc:docMk/>
          <pc:sldMk cId="3382228630" sldId="300"/>
        </pc:sldMkLst>
        <pc:spChg chg="mod">
          <ac:chgData name="김현준" userId="185f8337-2247-4f37-8bdb-f28dabdaedae" providerId="ADAL" clId="{02455161-3185-4025-ABFD-5AFF05EC242B}" dt="2020-04-27T16:48:28.979" v="76" actId="20577"/>
          <ac:spMkLst>
            <pc:docMk/>
            <pc:sldMk cId="3382228630" sldId="300"/>
            <ac:spMk id="2" creationId="{A7B5223E-C352-4725-ABE6-C7ACEEEFBDB7}"/>
          </ac:spMkLst>
        </pc:spChg>
        <pc:spChg chg="mod">
          <ac:chgData name="김현준" userId="185f8337-2247-4f37-8bdb-f28dabdaedae" providerId="ADAL" clId="{02455161-3185-4025-ABFD-5AFF05EC242B}" dt="2020-04-27T16:48:20.311" v="70"/>
          <ac:spMkLst>
            <pc:docMk/>
            <pc:sldMk cId="3382228630" sldId="300"/>
            <ac:spMk id="3" creationId="{D41BD76B-9D87-43D1-88F3-A2CF0A9F4796}"/>
          </ac:spMkLst>
        </pc:spChg>
      </pc:sldChg>
      <pc:sldChg chg="modSp add">
        <pc:chgData name="김현준" userId="185f8337-2247-4f37-8bdb-f28dabdaedae" providerId="ADAL" clId="{02455161-3185-4025-ABFD-5AFF05EC242B}" dt="2020-04-27T19:16:18.138" v="1962"/>
        <pc:sldMkLst>
          <pc:docMk/>
          <pc:sldMk cId="714277675" sldId="301"/>
        </pc:sldMkLst>
        <pc:spChg chg="mod">
          <ac:chgData name="김현준" userId="185f8337-2247-4f37-8bdb-f28dabdaedae" providerId="ADAL" clId="{02455161-3185-4025-ABFD-5AFF05EC242B}" dt="2020-04-27T19:06:12.682" v="1717" actId="20577"/>
          <ac:spMkLst>
            <pc:docMk/>
            <pc:sldMk cId="714277675" sldId="301"/>
            <ac:spMk id="2" creationId="{927189D2-196E-4D87-9FCF-0B31077ADE82}"/>
          </ac:spMkLst>
        </pc:spChg>
        <pc:spChg chg="mod">
          <ac:chgData name="김현준" userId="185f8337-2247-4f37-8bdb-f28dabdaedae" providerId="ADAL" clId="{02455161-3185-4025-ABFD-5AFF05EC242B}" dt="2020-04-27T19:16:18.138" v="1962"/>
          <ac:spMkLst>
            <pc:docMk/>
            <pc:sldMk cId="714277675" sldId="301"/>
            <ac:spMk id="3" creationId="{24A33168-C2F2-4E40-9DBD-CD07D07DC4AB}"/>
          </ac:spMkLst>
        </pc:spChg>
      </pc:sldChg>
      <pc:sldChg chg="addSp delSp modSp add del ord">
        <pc:chgData name="김현준" userId="185f8337-2247-4f37-8bdb-f28dabdaedae" providerId="ADAL" clId="{02455161-3185-4025-ABFD-5AFF05EC242B}" dt="2020-04-27T17:22:47.620" v="148" actId="2696"/>
        <pc:sldMkLst>
          <pc:docMk/>
          <pc:sldMk cId="3164051875" sldId="302"/>
        </pc:sldMkLst>
        <pc:spChg chg="mod">
          <ac:chgData name="김현준" userId="185f8337-2247-4f37-8bdb-f28dabdaedae" providerId="ADAL" clId="{02455161-3185-4025-ABFD-5AFF05EC242B}" dt="2020-04-27T17:22:19.577" v="99" actId="20577"/>
          <ac:spMkLst>
            <pc:docMk/>
            <pc:sldMk cId="3164051875" sldId="302"/>
            <ac:spMk id="2" creationId="{3B006F0E-4D01-40D1-8C49-CAD9AFF3F8F1}"/>
          </ac:spMkLst>
        </pc:spChg>
        <pc:spChg chg="add del">
          <ac:chgData name="김현준" userId="185f8337-2247-4f37-8bdb-f28dabdaedae" providerId="ADAL" clId="{02455161-3185-4025-ABFD-5AFF05EC242B}" dt="2020-04-27T17:22:45.386" v="146"/>
          <ac:spMkLst>
            <pc:docMk/>
            <pc:sldMk cId="3164051875" sldId="302"/>
            <ac:spMk id="4" creationId="{570E5E0E-B5D8-4D34-9403-18FA9874B849}"/>
          </ac:spMkLst>
        </pc:spChg>
      </pc:sldChg>
      <pc:sldChg chg="add del">
        <pc:chgData name="김현준" userId="185f8337-2247-4f37-8bdb-f28dabdaedae" providerId="ADAL" clId="{02455161-3185-4025-ABFD-5AFF05EC242B}" dt="2020-04-27T19:22:33.499" v="2138" actId="2696"/>
        <pc:sldMkLst>
          <pc:docMk/>
          <pc:sldMk cId="2117604104" sldId="303"/>
        </pc:sldMkLst>
      </pc:sldChg>
      <pc:sldChg chg="add del">
        <pc:chgData name="김현준" userId="185f8337-2247-4f37-8bdb-f28dabdaedae" providerId="ADAL" clId="{02455161-3185-4025-ABFD-5AFF05EC242B}" dt="2020-04-27T19:24:43.115" v="2139" actId="2696"/>
        <pc:sldMkLst>
          <pc:docMk/>
          <pc:sldMk cId="556087439" sldId="304"/>
        </pc:sldMkLst>
      </pc:sldChg>
      <pc:sldChg chg="addSp delSp modSp add ord">
        <pc:chgData name="김현준" userId="185f8337-2247-4f37-8bdb-f28dabdaedae" providerId="ADAL" clId="{02455161-3185-4025-ABFD-5AFF05EC242B}" dt="2020-04-27T19:48:24.431" v="2489"/>
        <pc:sldMkLst>
          <pc:docMk/>
          <pc:sldMk cId="489805432" sldId="305"/>
        </pc:sldMkLst>
        <pc:spChg chg="mod">
          <ac:chgData name="김현준" userId="185f8337-2247-4f37-8bdb-f28dabdaedae" providerId="ADAL" clId="{02455161-3185-4025-ABFD-5AFF05EC242B}" dt="2020-04-27T18:33:33.109" v="1163" actId="20577"/>
          <ac:spMkLst>
            <pc:docMk/>
            <pc:sldMk cId="489805432" sldId="305"/>
            <ac:spMk id="2" creationId="{351D9893-960B-4201-AD46-E8A6992A01D5}"/>
          </ac:spMkLst>
        </pc:spChg>
        <pc:spChg chg="mod">
          <ac:chgData name="김현준" userId="185f8337-2247-4f37-8bdb-f28dabdaedae" providerId="ADAL" clId="{02455161-3185-4025-ABFD-5AFF05EC242B}" dt="2020-04-27T19:11:39.964" v="1849"/>
          <ac:spMkLst>
            <pc:docMk/>
            <pc:sldMk cId="489805432" sldId="305"/>
            <ac:spMk id="3" creationId="{260D1465-82F2-45E3-8696-BF0384B6893A}"/>
          </ac:spMkLst>
        </pc:spChg>
        <pc:spChg chg="add del mod">
          <ac:chgData name="김현준" userId="185f8337-2247-4f37-8bdb-f28dabdaedae" providerId="ADAL" clId="{02455161-3185-4025-ABFD-5AFF05EC242B}" dt="2020-04-27T19:48:24.431" v="2489"/>
          <ac:spMkLst>
            <pc:docMk/>
            <pc:sldMk cId="489805432" sldId="305"/>
            <ac:spMk id="4" creationId="{C6C56AFD-F72E-4431-8161-3B1B0168131A}"/>
          </ac:spMkLst>
        </pc:spChg>
      </pc:sldChg>
      <pc:sldChg chg="addSp delSp modSp add">
        <pc:chgData name="김현준" userId="185f8337-2247-4f37-8bdb-f28dabdaedae" providerId="ADAL" clId="{02455161-3185-4025-ABFD-5AFF05EC242B}" dt="2020-04-27T19:03:50.952" v="1681" actId="404"/>
        <pc:sldMkLst>
          <pc:docMk/>
          <pc:sldMk cId="2325707974" sldId="306"/>
        </pc:sldMkLst>
        <pc:spChg chg="mod">
          <ac:chgData name="김현준" userId="185f8337-2247-4f37-8bdb-f28dabdaedae" providerId="ADAL" clId="{02455161-3185-4025-ABFD-5AFF05EC242B}" dt="2020-04-27T18:33:52.859" v="1170"/>
          <ac:spMkLst>
            <pc:docMk/>
            <pc:sldMk cId="2325707974" sldId="306"/>
            <ac:spMk id="2" creationId="{665FB179-1C74-433A-B055-0F29C5BF9C0D}"/>
          </ac:spMkLst>
        </pc:spChg>
        <pc:spChg chg="mod">
          <ac:chgData name="김현준" userId="185f8337-2247-4f37-8bdb-f28dabdaedae" providerId="ADAL" clId="{02455161-3185-4025-ABFD-5AFF05EC242B}" dt="2020-04-27T18:09:31.529" v="1066"/>
          <ac:spMkLst>
            <pc:docMk/>
            <pc:sldMk cId="2325707974" sldId="306"/>
            <ac:spMk id="3" creationId="{91B86D6B-3E6A-4B24-81A9-C2F460AFD14D}"/>
          </ac:spMkLst>
        </pc:spChg>
        <pc:spChg chg="add del mod">
          <ac:chgData name="김현준" userId="185f8337-2247-4f37-8bdb-f28dabdaedae" providerId="ADAL" clId="{02455161-3185-4025-ABFD-5AFF05EC242B}" dt="2020-04-27T18:03:01.840" v="1025"/>
          <ac:spMkLst>
            <pc:docMk/>
            <pc:sldMk cId="2325707974" sldId="306"/>
            <ac:spMk id="4" creationId="{4B732882-BCEA-425D-B596-B6E315902559}"/>
          </ac:spMkLst>
        </pc:spChg>
        <pc:spChg chg="add del">
          <ac:chgData name="김현준" userId="185f8337-2247-4f37-8bdb-f28dabdaedae" providerId="ADAL" clId="{02455161-3185-4025-ABFD-5AFF05EC242B}" dt="2020-04-27T18:03:03.701" v="1027"/>
          <ac:spMkLst>
            <pc:docMk/>
            <pc:sldMk cId="2325707974" sldId="306"/>
            <ac:spMk id="5" creationId="{18E4EAA0-C0D1-4538-935F-50921166B659}"/>
          </ac:spMkLst>
        </pc:spChg>
        <pc:spChg chg="add mod">
          <ac:chgData name="김현준" userId="185f8337-2247-4f37-8bdb-f28dabdaedae" providerId="ADAL" clId="{02455161-3185-4025-ABFD-5AFF05EC242B}" dt="2020-04-27T18:09:51.287" v="1073"/>
          <ac:spMkLst>
            <pc:docMk/>
            <pc:sldMk cId="2325707974" sldId="306"/>
            <ac:spMk id="6" creationId="{7560E3FD-E171-48FC-BC3A-E6C86867C770}"/>
          </ac:spMkLst>
        </pc:spChg>
        <pc:spChg chg="add mod">
          <ac:chgData name="김현준" userId="185f8337-2247-4f37-8bdb-f28dabdaedae" providerId="ADAL" clId="{02455161-3185-4025-ABFD-5AFF05EC242B}" dt="2020-04-27T19:03:50.952" v="1681" actId="404"/>
          <ac:spMkLst>
            <pc:docMk/>
            <pc:sldMk cId="2325707974" sldId="306"/>
            <ac:spMk id="8" creationId="{4853E1AE-4174-4DD2-B86E-11519DF876BA}"/>
          </ac:spMkLst>
        </pc:spChg>
        <pc:picChg chg="add del mod">
          <ac:chgData name="김현준" userId="185f8337-2247-4f37-8bdb-f28dabdaedae" providerId="ADAL" clId="{02455161-3185-4025-ABFD-5AFF05EC242B}" dt="2020-04-27T18:09:43.758" v="1070" actId="478"/>
          <ac:picMkLst>
            <pc:docMk/>
            <pc:sldMk cId="2325707974" sldId="306"/>
            <ac:picMk id="7" creationId="{A5F0A965-97EC-4B9A-ACFF-217345CD3431}"/>
          </ac:picMkLst>
        </pc:picChg>
      </pc:sldChg>
      <pc:sldChg chg="addSp modSp add">
        <pc:chgData name="김현준" userId="185f8337-2247-4f37-8bdb-f28dabdaedae" providerId="ADAL" clId="{02455161-3185-4025-ABFD-5AFF05EC242B}" dt="2020-04-27T18:33:47.101" v="1169"/>
        <pc:sldMkLst>
          <pc:docMk/>
          <pc:sldMk cId="1151835727" sldId="307"/>
        </pc:sldMkLst>
        <pc:spChg chg="mod">
          <ac:chgData name="김현준" userId="185f8337-2247-4f37-8bdb-f28dabdaedae" providerId="ADAL" clId="{02455161-3185-4025-ABFD-5AFF05EC242B}" dt="2020-04-27T18:33:47.101" v="1169"/>
          <ac:spMkLst>
            <pc:docMk/>
            <pc:sldMk cId="1151835727" sldId="307"/>
            <ac:spMk id="2" creationId="{B31DD98C-AA3A-4CD6-8C71-5D666E7D4728}"/>
          </ac:spMkLst>
        </pc:spChg>
        <pc:spChg chg="mod">
          <ac:chgData name="김현준" userId="185f8337-2247-4f37-8bdb-f28dabdaedae" providerId="ADAL" clId="{02455161-3185-4025-ABFD-5AFF05EC242B}" dt="2020-04-27T17:58:35.987" v="1013" actId="20577"/>
          <ac:spMkLst>
            <pc:docMk/>
            <pc:sldMk cId="1151835727" sldId="307"/>
            <ac:spMk id="3" creationId="{12A80D63-26B8-4545-87D4-E2B2A5454996}"/>
          </ac:spMkLst>
        </pc:spChg>
        <pc:picChg chg="add mod">
          <ac:chgData name="김현준" userId="185f8337-2247-4f37-8bdb-f28dabdaedae" providerId="ADAL" clId="{02455161-3185-4025-ABFD-5AFF05EC242B}" dt="2020-04-27T18:03:25.771" v="1035" actId="1076"/>
          <ac:picMkLst>
            <pc:docMk/>
            <pc:sldMk cId="1151835727" sldId="307"/>
            <ac:picMk id="1026" creationId="{A444A3C0-896E-4F5B-B96F-96C5BE0CB3BB}"/>
          </ac:picMkLst>
        </pc:picChg>
      </pc:sldChg>
      <pc:sldChg chg="addSp modSp add">
        <pc:chgData name="김현준" userId="185f8337-2247-4f37-8bdb-f28dabdaedae" providerId="ADAL" clId="{02455161-3185-4025-ABFD-5AFF05EC242B}" dt="2020-04-27T19:04:36.469" v="1690" actId="404"/>
        <pc:sldMkLst>
          <pc:docMk/>
          <pc:sldMk cId="2707227176" sldId="308"/>
        </pc:sldMkLst>
        <pc:spChg chg="mod">
          <ac:chgData name="김현준" userId="185f8337-2247-4f37-8bdb-f28dabdaedae" providerId="ADAL" clId="{02455161-3185-4025-ABFD-5AFF05EC242B}" dt="2020-04-27T18:46:54.570" v="1431"/>
          <ac:spMkLst>
            <pc:docMk/>
            <pc:sldMk cId="2707227176" sldId="308"/>
            <ac:spMk id="2" creationId="{625D8E07-72AF-414C-80D0-DB067216EC0D}"/>
          </ac:spMkLst>
        </pc:spChg>
        <pc:spChg chg="mod">
          <ac:chgData name="김현준" userId="185f8337-2247-4f37-8bdb-f28dabdaedae" providerId="ADAL" clId="{02455161-3185-4025-ABFD-5AFF05EC242B}" dt="2020-04-27T19:04:36.469" v="1690" actId="404"/>
          <ac:spMkLst>
            <pc:docMk/>
            <pc:sldMk cId="2707227176" sldId="308"/>
            <ac:spMk id="3" creationId="{A46992D9-D88D-467F-81D4-31C0AF85CE9B}"/>
          </ac:spMkLst>
        </pc:spChg>
        <pc:picChg chg="add mod">
          <ac:chgData name="김현준" userId="185f8337-2247-4f37-8bdb-f28dabdaedae" providerId="ADAL" clId="{02455161-3185-4025-ABFD-5AFF05EC242B}" dt="2020-04-27T18:47:24.094" v="1439" actId="1076"/>
          <ac:picMkLst>
            <pc:docMk/>
            <pc:sldMk cId="2707227176" sldId="308"/>
            <ac:picMk id="4" creationId="{DF940FA5-2C1D-48AA-8A85-B8CF5F03FC01}"/>
          </ac:picMkLst>
        </pc:picChg>
      </pc:sldChg>
      <pc:sldChg chg="modSp add del">
        <pc:chgData name="김현준" userId="185f8337-2247-4f37-8bdb-f28dabdaedae" providerId="ADAL" clId="{02455161-3185-4025-ABFD-5AFF05EC242B}" dt="2020-04-27T18:41:15.557" v="1315" actId="2696"/>
        <pc:sldMkLst>
          <pc:docMk/>
          <pc:sldMk cId="3758010405" sldId="308"/>
        </pc:sldMkLst>
        <pc:spChg chg="mod">
          <ac:chgData name="김현준" userId="185f8337-2247-4f37-8bdb-f28dabdaedae" providerId="ADAL" clId="{02455161-3185-4025-ABFD-5AFF05EC242B}" dt="2020-04-27T18:40:04.112" v="1306" actId="20577"/>
          <ac:spMkLst>
            <pc:docMk/>
            <pc:sldMk cId="3758010405" sldId="308"/>
            <ac:spMk id="3" creationId="{57C51AD9-D2A2-481D-8795-BB08B108DEC7}"/>
          </ac:spMkLst>
        </pc:spChg>
      </pc:sldChg>
      <pc:sldChg chg="modSp add">
        <pc:chgData name="김현준" userId="185f8337-2247-4f37-8bdb-f28dabdaedae" providerId="ADAL" clId="{02455161-3185-4025-ABFD-5AFF05EC242B}" dt="2020-04-27T19:14:17.201" v="1958" actId="20577"/>
        <pc:sldMkLst>
          <pc:docMk/>
          <pc:sldMk cId="2220989396" sldId="309"/>
        </pc:sldMkLst>
        <pc:spChg chg="mod">
          <ac:chgData name="김현준" userId="185f8337-2247-4f37-8bdb-f28dabdaedae" providerId="ADAL" clId="{02455161-3185-4025-ABFD-5AFF05EC242B}" dt="2020-04-27T19:14:17.201" v="1958" actId="20577"/>
          <ac:spMkLst>
            <pc:docMk/>
            <pc:sldMk cId="2220989396" sldId="309"/>
            <ac:spMk id="3" creationId="{260D1465-82F2-45E3-8696-BF0384B6893A}"/>
          </ac:spMkLst>
        </pc:spChg>
      </pc:sldChg>
      <pc:sldChg chg="modSp add del">
        <pc:chgData name="김현준" userId="185f8337-2247-4f37-8bdb-f28dabdaedae" providerId="ADAL" clId="{02455161-3185-4025-ABFD-5AFF05EC242B}" dt="2020-04-27T19:10:32.427" v="1840" actId="2696"/>
        <pc:sldMkLst>
          <pc:docMk/>
          <pc:sldMk cId="3500790359" sldId="309"/>
        </pc:sldMkLst>
        <pc:spChg chg="mod">
          <ac:chgData name="김현준" userId="185f8337-2247-4f37-8bdb-f28dabdaedae" providerId="ADAL" clId="{02455161-3185-4025-ABFD-5AFF05EC242B}" dt="2020-04-27T19:07:26.563" v="1781"/>
          <ac:spMkLst>
            <pc:docMk/>
            <pc:sldMk cId="3500790359" sldId="309"/>
            <ac:spMk id="2" creationId="{A240E7F4-B553-489C-AA34-6C46F3B8BD51}"/>
          </ac:spMkLst>
        </pc:spChg>
        <pc:spChg chg="mod">
          <ac:chgData name="김현준" userId="185f8337-2247-4f37-8bdb-f28dabdaedae" providerId="ADAL" clId="{02455161-3185-4025-ABFD-5AFF05EC242B}" dt="2020-04-27T19:10:29.495" v="1838"/>
          <ac:spMkLst>
            <pc:docMk/>
            <pc:sldMk cId="3500790359" sldId="309"/>
            <ac:spMk id="3" creationId="{1E5B3003-20D7-41D4-9C69-C673C8F6AA71}"/>
          </ac:spMkLst>
        </pc:spChg>
      </pc:sldChg>
      <pc:sldChg chg="modSp add">
        <pc:chgData name="김현준" userId="185f8337-2247-4f37-8bdb-f28dabdaedae" providerId="ADAL" clId="{02455161-3185-4025-ABFD-5AFF05EC242B}" dt="2020-04-27T21:03:51.346" v="3130"/>
        <pc:sldMkLst>
          <pc:docMk/>
          <pc:sldMk cId="3198248464" sldId="310"/>
        </pc:sldMkLst>
        <pc:spChg chg="mod">
          <ac:chgData name="김현준" userId="185f8337-2247-4f37-8bdb-f28dabdaedae" providerId="ADAL" clId="{02455161-3185-4025-ABFD-5AFF05EC242B}" dt="2020-04-27T21:03:51.346" v="3130"/>
          <ac:spMkLst>
            <pc:docMk/>
            <pc:sldMk cId="3198248464" sldId="310"/>
            <ac:spMk id="3" creationId="{24A33168-C2F2-4E40-9DBD-CD07D07DC4AB}"/>
          </ac:spMkLst>
        </pc:spChg>
      </pc:sldChg>
      <pc:sldChg chg="modSp add">
        <pc:chgData name="김현준" userId="185f8337-2247-4f37-8bdb-f28dabdaedae" providerId="ADAL" clId="{02455161-3185-4025-ABFD-5AFF05EC242B}" dt="2020-04-27T19:20:04.585" v="2106" actId="20577"/>
        <pc:sldMkLst>
          <pc:docMk/>
          <pc:sldMk cId="3571451018" sldId="311"/>
        </pc:sldMkLst>
        <pc:spChg chg="mod">
          <ac:chgData name="김현준" userId="185f8337-2247-4f37-8bdb-f28dabdaedae" providerId="ADAL" clId="{02455161-3185-4025-ABFD-5AFF05EC242B}" dt="2020-04-27T19:20:04.585" v="2106" actId="20577"/>
          <ac:spMkLst>
            <pc:docMk/>
            <pc:sldMk cId="3571451018" sldId="311"/>
            <ac:spMk id="3" creationId="{24A33168-C2F2-4E40-9DBD-CD07D07DC4AB}"/>
          </ac:spMkLst>
        </pc:spChg>
      </pc:sldChg>
      <pc:sldChg chg="addSp delSp modSp add">
        <pc:chgData name="김현준" userId="185f8337-2247-4f37-8bdb-f28dabdaedae" providerId="ADAL" clId="{02455161-3185-4025-ABFD-5AFF05EC242B}" dt="2020-04-28T06:19:59.972" v="6954" actId="478"/>
        <pc:sldMkLst>
          <pc:docMk/>
          <pc:sldMk cId="2863611563" sldId="312"/>
        </pc:sldMkLst>
        <pc:spChg chg="mod">
          <ac:chgData name="김현준" userId="185f8337-2247-4f37-8bdb-f28dabdaedae" providerId="ADAL" clId="{02455161-3185-4025-ABFD-5AFF05EC242B}" dt="2020-04-27T19:29:58.973" v="2143" actId="113"/>
          <ac:spMkLst>
            <pc:docMk/>
            <pc:sldMk cId="2863611563" sldId="312"/>
            <ac:spMk id="2" creationId="{00000000-0000-0000-0000-000000000000}"/>
          </ac:spMkLst>
        </pc:spChg>
        <pc:spChg chg="mod">
          <ac:chgData name="김현준" userId="185f8337-2247-4f37-8bdb-f28dabdaedae" providerId="ADAL" clId="{02455161-3185-4025-ABFD-5AFF05EC242B}" dt="2020-04-27T19:30:12.020" v="2147" actId="207"/>
          <ac:spMkLst>
            <pc:docMk/>
            <pc:sldMk cId="2863611563" sldId="312"/>
            <ac:spMk id="3" creationId="{00000000-0000-0000-0000-000000000000}"/>
          </ac:spMkLst>
        </pc:spChg>
        <pc:spChg chg="mod">
          <ac:chgData name="김현준" userId="185f8337-2247-4f37-8bdb-f28dabdaedae" providerId="ADAL" clId="{02455161-3185-4025-ABFD-5AFF05EC242B}" dt="2020-04-28T06:19:01.429" v="6914" actId="20577"/>
          <ac:spMkLst>
            <pc:docMk/>
            <pc:sldMk cId="2863611563" sldId="312"/>
            <ac:spMk id="4" creationId="{00000000-0000-0000-0000-000000000000}"/>
          </ac:spMkLst>
        </pc:spChg>
        <pc:spChg chg="mod">
          <ac:chgData name="김현준" userId="185f8337-2247-4f37-8bdb-f28dabdaedae" providerId="ADAL" clId="{02455161-3185-4025-ABFD-5AFF05EC242B}" dt="2020-04-28T06:19:25.339" v="6934" actId="20577"/>
          <ac:spMkLst>
            <pc:docMk/>
            <pc:sldMk cId="2863611563" sldId="312"/>
            <ac:spMk id="5" creationId="{00000000-0000-0000-0000-000000000000}"/>
          </ac:spMkLst>
        </pc:spChg>
        <pc:spChg chg="mod">
          <ac:chgData name="김현준" userId="185f8337-2247-4f37-8bdb-f28dabdaedae" providerId="ADAL" clId="{02455161-3185-4025-ABFD-5AFF05EC242B}" dt="2020-04-27T19:30:16.878" v="2150" actId="207"/>
          <ac:spMkLst>
            <pc:docMk/>
            <pc:sldMk cId="2863611563" sldId="312"/>
            <ac:spMk id="6" creationId="{00000000-0000-0000-0000-000000000000}"/>
          </ac:spMkLst>
        </pc:spChg>
        <pc:spChg chg="add del mod">
          <ac:chgData name="김현준" userId="185f8337-2247-4f37-8bdb-f28dabdaedae" providerId="ADAL" clId="{02455161-3185-4025-ABFD-5AFF05EC242B}" dt="2020-04-28T06:19:59.972" v="6954" actId="478"/>
          <ac:spMkLst>
            <pc:docMk/>
            <pc:sldMk cId="2863611563" sldId="312"/>
            <ac:spMk id="7" creationId="{0EF2D574-3F18-4737-A18C-7BA9BDB2F81F}"/>
          </ac:spMkLst>
        </pc:spChg>
        <pc:spChg chg="add">
          <ac:chgData name="김현준" userId="185f8337-2247-4f37-8bdb-f28dabdaedae" providerId="ADAL" clId="{02455161-3185-4025-ABFD-5AFF05EC242B}" dt="2020-04-28T06:19:58.406" v="6953"/>
          <ac:spMkLst>
            <pc:docMk/>
            <pc:sldMk cId="2863611563" sldId="312"/>
            <ac:spMk id="8" creationId="{09FD77B8-D2DA-49B1-BA84-3ECA8F9DC05A}"/>
          </ac:spMkLst>
        </pc:spChg>
      </pc:sldChg>
      <pc:sldChg chg="addSp modSp add">
        <pc:chgData name="김현준" userId="185f8337-2247-4f37-8bdb-f28dabdaedae" providerId="ADAL" clId="{02455161-3185-4025-ABFD-5AFF05EC242B}" dt="2020-04-28T06:19:56.525" v="6952"/>
        <pc:sldMkLst>
          <pc:docMk/>
          <pc:sldMk cId="298121387" sldId="313"/>
        </pc:sldMkLst>
        <pc:spChg chg="mod">
          <ac:chgData name="김현준" userId="185f8337-2247-4f37-8bdb-f28dabdaedae" providerId="ADAL" clId="{02455161-3185-4025-ABFD-5AFF05EC242B}" dt="2020-04-27T19:30:34.095" v="2153" actId="207"/>
          <ac:spMkLst>
            <pc:docMk/>
            <pc:sldMk cId="298121387" sldId="313"/>
            <ac:spMk id="2" creationId="{00000000-0000-0000-0000-000000000000}"/>
          </ac:spMkLst>
        </pc:spChg>
        <pc:spChg chg="mod">
          <ac:chgData name="김현준" userId="185f8337-2247-4f37-8bdb-f28dabdaedae" providerId="ADAL" clId="{02455161-3185-4025-ABFD-5AFF05EC242B}" dt="2020-04-27T19:30:37.012" v="2155" actId="113"/>
          <ac:spMkLst>
            <pc:docMk/>
            <pc:sldMk cId="298121387" sldId="313"/>
            <ac:spMk id="3" creationId="{00000000-0000-0000-0000-000000000000}"/>
          </ac:spMkLst>
        </pc:spChg>
        <pc:spChg chg="mod">
          <ac:chgData name="김현준" userId="185f8337-2247-4f37-8bdb-f28dabdaedae" providerId="ADAL" clId="{02455161-3185-4025-ABFD-5AFF05EC242B}" dt="2020-04-28T06:19:14.126" v="6918" actId="20577"/>
          <ac:spMkLst>
            <pc:docMk/>
            <pc:sldMk cId="298121387" sldId="313"/>
            <ac:spMk id="4" creationId="{00000000-0000-0000-0000-000000000000}"/>
          </ac:spMkLst>
        </pc:spChg>
        <pc:spChg chg="mod">
          <ac:chgData name="김현준" userId="185f8337-2247-4f37-8bdb-f28dabdaedae" providerId="ADAL" clId="{02455161-3185-4025-ABFD-5AFF05EC242B}" dt="2020-04-28T06:19:20.443" v="6927" actId="20577"/>
          <ac:spMkLst>
            <pc:docMk/>
            <pc:sldMk cId="298121387" sldId="313"/>
            <ac:spMk id="5" creationId="{00000000-0000-0000-0000-000000000000}"/>
          </ac:spMkLst>
        </pc:spChg>
        <pc:spChg chg="add">
          <ac:chgData name="김현준" userId="185f8337-2247-4f37-8bdb-f28dabdaedae" providerId="ADAL" clId="{02455161-3185-4025-ABFD-5AFF05EC242B}" dt="2020-04-28T06:19:56.525" v="6952"/>
          <ac:spMkLst>
            <pc:docMk/>
            <pc:sldMk cId="298121387" sldId="313"/>
            <ac:spMk id="7" creationId="{633BBDDF-7CAE-4C98-A22E-B7C7E82EA24E}"/>
          </ac:spMkLst>
        </pc:spChg>
      </pc:sldChg>
      <pc:sldChg chg="add del">
        <pc:chgData name="김현준" userId="185f8337-2247-4f37-8bdb-f28dabdaedae" providerId="ADAL" clId="{02455161-3185-4025-ABFD-5AFF05EC242B}" dt="2020-04-27T19:30:00.283" v="2145"/>
        <pc:sldMkLst>
          <pc:docMk/>
          <pc:sldMk cId="2108125364" sldId="313"/>
        </pc:sldMkLst>
      </pc:sldChg>
      <pc:sldChg chg="addSp modSp add">
        <pc:chgData name="김현준" userId="185f8337-2247-4f37-8bdb-f28dabdaedae" providerId="ADAL" clId="{02455161-3185-4025-ABFD-5AFF05EC242B}" dt="2020-04-28T06:18:55.342" v="6912" actId="208"/>
        <pc:sldMkLst>
          <pc:docMk/>
          <pc:sldMk cId="1581648544" sldId="314"/>
        </pc:sldMkLst>
        <pc:spChg chg="mod">
          <ac:chgData name="김현준" userId="185f8337-2247-4f37-8bdb-f28dabdaedae" providerId="ADAL" clId="{02455161-3185-4025-ABFD-5AFF05EC242B}" dt="2020-04-27T19:31:03.862" v="2160" actId="207"/>
          <ac:spMkLst>
            <pc:docMk/>
            <pc:sldMk cId="1581648544" sldId="314"/>
            <ac:spMk id="3" creationId="{00000000-0000-0000-0000-000000000000}"/>
          </ac:spMkLst>
        </pc:spChg>
        <pc:spChg chg="mod">
          <ac:chgData name="김현준" userId="185f8337-2247-4f37-8bdb-f28dabdaedae" providerId="ADAL" clId="{02455161-3185-4025-ABFD-5AFF05EC242B}" dt="2020-04-28T06:18:27.347" v="6899" actId="207"/>
          <ac:spMkLst>
            <pc:docMk/>
            <pc:sldMk cId="1581648544" sldId="314"/>
            <ac:spMk id="4" creationId="{00000000-0000-0000-0000-000000000000}"/>
          </ac:spMkLst>
        </pc:spChg>
        <pc:spChg chg="mod">
          <ac:chgData name="김현준" userId="185f8337-2247-4f37-8bdb-f28dabdaedae" providerId="ADAL" clId="{02455161-3185-4025-ABFD-5AFF05EC242B}" dt="2020-04-28T06:18:31.869" v="6907"/>
          <ac:spMkLst>
            <pc:docMk/>
            <pc:sldMk cId="1581648544" sldId="314"/>
            <ac:spMk id="5" creationId="{00000000-0000-0000-0000-000000000000}"/>
          </ac:spMkLst>
        </pc:spChg>
        <pc:spChg chg="add mod">
          <ac:chgData name="김현준" userId="185f8337-2247-4f37-8bdb-f28dabdaedae" providerId="ADAL" clId="{02455161-3185-4025-ABFD-5AFF05EC242B}" dt="2020-04-28T06:18:55.342" v="6912" actId="208"/>
          <ac:spMkLst>
            <pc:docMk/>
            <pc:sldMk cId="1581648544" sldId="314"/>
            <ac:spMk id="7" creationId="{9A0F5117-5A76-43AA-B216-3ACDF442356F}"/>
          </ac:spMkLst>
        </pc:spChg>
      </pc:sldChg>
      <pc:sldChg chg="add del">
        <pc:chgData name="김현준" userId="185f8337-2247-4f37-8bdb-f28dabdaedae" providerId="ADAL" clId="{02455161-3185-4025-ABFD-5AFF05EC242B}" dt="2020-04-27T19:30:52.858" v="2157"/>
        <pc:sldMkLst>
          <pc:docMk/>
          <pc:sldMk cId="2921831340" sldId="314"/>
        </pc:sldMkLst>
      </pc:sldChg>
      <pc:sldChg chg="modSp add del">
        <pc:chgData name="김현준" userId="185f8337-2247-4f37-8bdb-f28dabdaedae" providerId="ADAL" clId="{02455161-3185-4025-ABFD-5AFF05EC242B}" dt="2020-04-28T06:18:41.402" v="6908" actId="2696"/>
        <pc:sldMkLst>
          <pc:docMk/>
          <pc:sldMk cId="46348097" sldId="315"/>
        </pc:sldMkLst>
        <pc:spChg chg="mod">
          <ac:chgData name="김현준" userId="185f8337-2247-4f37-8bdb-f28dabdaedae" providerId="ADAL" clId="{02455161-3185-4025-ABFD-5AFF05EC242B}" dt="2020-04-28T06:18:21.003" v="6896"/>
          <ac:spMkLst>
            <pc:docMk/>
            <pc:sldMk cId="46348097" sldId="315"/>
            <ac:spMk id="4" creationId="{00000000-0000-0000-0000-000000000000}"/>
          </ac:spMkLst>
        </pc:spChg>
        <pc:spChg chg="mod">
          <ac:chgData name="김현준" userId="185f8337-2247-4f37-8bdb-f28dabdaedae" providerId="ADAL" clId="{02455161-3185-4025-ABFD-5AFF05EC242B}" dt="2020-04-27T19:31:28.744" v="2167" actId="207"/>
          <ac:spMkLst>
            <pc:docMk/>
            <pc:sldMk cId="46348097" sldId="315"/>
            <ac:spMk id="5" creationId="{00000000-0000-0000-0000-000000000000}"/>
          </ac:spMkLst>
        </pc:spChg>
      </pc:sldChg>
      <pc:sldChg chg="addSp modSp add">
        <pc:chgData name="김현준" userId="185f8337-2247-4f37-8bdb-f28dabdaedae" providerId="ADAL" clId="{02455161-3185-4025-ABFD-5AFF05EC242B}" dt="2020-04-28T06:19:54.169" v="6951"/>
        <pc:sldMkLst>
          <pc:docMk/>
          <pc:sldMk cId="80063144" sldId="316"/>
        </pc:sldMkLst>
        <pc:spChg chg="mod">
          <ac:chgData name="김현준" userId="185f8337-2247-4f37-8bdb-f28dabdaedae" providerId="ADAL" clId="{02455161-3185-4025-ABFD-5AFF05EC242B}" dt="2020-04-28T06:19:37.569" v="6936" actId="20577"/>
          <ac:spMkLst>
            <pc:docMk/>
            <pc:sldMk cId="80063144" sldId="316"/>
            <ac:spMk id="4" creationId="{00000000-0000-0000-0000-000000000000}"/>
          </ac:spMkLst>
        </pc:spChg>
        <pc:spChg chg="mod">
          <ac:chgData name="김현준" userId="185f8337-2247-4f37-8bdb-f28dabdaedae" providerId="ADAL" clId="{02455161-3185-4025-ABFD-5AFF05EC242B}" dt="2020-04-28T06:19:46.852" v="6950" actId="113"/>
          <ac:spMkLst>
            <pc:docMk/>
            <pc:sldMk cId="80063144" sldId="316"/>
            <ac:spMk id="5" creationId="{00000000-0000-0000-0000-000000000000}"/>
          </ac:spMkLst>
        </pc:spChg>
        <pc:spChg chg="mod">
          <ac:chgData name="김현준" userId="185f8337-2247-4f37-8bdb-f28dabdaedae" providerId="ADAL" clId="{02455161-3185-4025-ABFD-5AFF05EC242B}" dt="2020-04-27T19:31:59.292" v="2172" actId="207"/>
          <ac:spMkLst>
            <pc:docMk/>
            <pc:sldMk cId="80063144" sldId="316"/>
            <ac:spMk id="6" creationId="{00000000-0000-0000-0000-000000000000}"/>
          </ac:spMkLst>
        </pc:spChg>
        <pc:spChg chg="add">
          <ac:chgData name="김현준" userId="185f8337-2247-4f37-8bdb-f28dabdaedae" providerId="ADAL" clId="{02455161-3185-4025-ABFD-5AFF05EC242B}" dt="2020-04-28T06:19:54.169" v="6951"/>
          <ac:spMkLst>
            <pc:docMk/>
            <pc:sldMk cId="80063144" sldId="316"/>
            <ac:spMk id="7" creationId="{CCBB9891-1CC7-4A88-982B-82D924BB64F0}"/>
          </ac:spMkLst>
        </pc:spChg>
      </pc:sldChg>
      <pc:sldChg chg="addSp delSp modSp add">
        <pc:chgData name="김현준" userId="185f8337-2247-4f37-8bdb-f28dabdaedae" providerId="ADAL" clId="{02455161-3185-4025-ABFD-5AFF05EC242B}" dt="2020-04-27T19:41:46.679" v="2327"/>
        <pc:sldMkLst>
          <pc:docMk/>
          <pc:sldMk cId="986752422" sldId="317"/>
        </pc:sldMkLst>
        <pc:spChg chg="mod">
          <ac:chgData name="김현준" userId="185f8337-2247-4f37-8bdb-f28dabdaedae" providerId="ADAL" clId="{02455161-3185-4025-ABFD-5AFF05EC242B}" dt="2020-04-27T19:41:46.679" v="2327"/>
          <ac:spMkLst>
            <pc:docMk/>
            <pc:sldMk cId="986752422" sldId="317"/>
            <ac:spMk id="2" creationId="{225A9D85-32D2-427B-B367-DA18C3447492}"/>
          </ac:spMkLst>
        </pc:spChg>
        <pc:spChg chg="del mod">
          <ac:chgData name="김현준" userId="185f8337-2247-4f37-8bdb-f28dabdaedae" providerId="ADAL" clId="{02455161-3185-4025-ABFD-5AFF05EC242B}" dt="2020-04-27T19:34:33.800" v="2178"/>
          <ac:spMkLst>
            <pc:docMk/>
            <pc:sldMk cId="986752422" sldId="317"/>
            <ac:spMk id="3" creationId="{01E0CDF2-808E-4454-8615-B284729C53E9}"/>
          </ac:spMkLst>
        </pc:spChg>
        <pc:spChg chg="add mod">
          <ac:chgData name="김현준" userId="185f8337-2247-4f37-8bdb-f28dabdaedae" providerId="ADAL" clId="{02455161-3185-4025-ABFD-5AFF05EC242B}" dt="2020-04-27T19:37:35.495" v="2248" actId="1076"/>
          <ac:spMkLst>
            <pc:docMk/>
            <pc:sldMk cId="986752422" sldId="317"/>
            <ac:spMk id="5" creationId="{4B746869-F240-4D97-8FAE-0CCBBCE9D546}"/>
          </ac:spMkLst>
        </pc:spChg>
        <pc:picChg chg="add del">
          <ac:chgData name="김현준" userId="185f8337-2247-4f37-8bdb-f28dabdaedae" providerId="ADAL" clId="{02455161-3185-4025-ABFD-5AFF05EC242B}" dt="2020-04-27T19:37:32.431" v="2247" actId="478"/>
          <ac:picMkLst>
            <pc:docMk/>
            <pc:sldMk cId="986752422" sldId="317"/>
            <ac:picMk id="4" creationId="{13186297-AAEB-495D-A63F-8BA19F2A684D}"/>
          </ac:picMkLst>
        </pc:picChg>
      </pc:sldChg>
      <pc:sldChg chg="add del">
        <pc:chgData name="김현준" userId="185f8337-2247-4f37-8bdb-f28dabdaedae" providerId="ADAL" clId="{02455161-3185-4025-ABFD-5AFF05EC242B}" dt="2020-04-27T19:32:12.771" v="2174"/>
        <pc:sldMkLst>
          <pc:docMk/>
          <pc:sldMk cId="4215600322" sldId="317"/>
        </pc:sldMkLst>
      </pc:sldChg>
      <pc:sldChg chg="add del">
        <pc:chgData name="김현준" userId="185f8337-2247-4f37-8bdb-f28dabdaedae" providerId="ADAL" clId="{02455161-3185-4025-ABFD-5AFF05EC242B}" dt="2020-04-27T19:36:15.043" v="2187"/>
        <pc:sldMkLst>
          <pc:docMk/>
          <pc:sldMk cId="461259459" sldId="318"/>
        </pc:sldMkLst>
      </pc:sldChg>
      <pc:sldChg chg="addSp delSp modSp add del">
        <pc:chgData name="김현준" userId="185f8337-2247-4f37-8bdb-f28dabdaedae" providerId="ADAL" clId="{02455161-3185-4025-ABFD-5AFF05EC242B}" dt="2020-04-27T19:37:48.129" v="2253" actId="2696"/>
        <pc:sldMkLst>
          <pc:docMk/>
          <pc:sldMk cId="4090413550" sldId="318"/>
        </pc:sldMkLst>
        <pc:spChg chg="add del">
          <ac:chgData name="김현준" userId="185f8337-2247-4f37-8bdb-f28dabdaedae" providerId="ADAL" clId="{02455161-3185-4025-ABFD-5AFF05EC242B}" dt="2020-04-27T19:37:14.154" v="2239"/>
          <ac:spMkLst>
            <pc:docMk/>
            <pc:sldMk cId="4090413550" sldId="318"/>
            <ac:spMk id="3" creationId="{A9309D3B-F5AB-4155-B1A3-04DD0DABD774}"/>
          </ac:spMkLst>
        </pc:spChg>
        <pc:spChg chg="del mod">
          <ac:chgData name="김현준" userId="185f8337-2247-4f37-8bdb-f28dabdaedae" providerId="ADAL" clId="{02455161-3185-4025-ABFD-5AFF05EC242B}" dt="2020-04-27T19:37:39.757" v="2249" actId="478"/>
          <ac:spMkLst>
            <pc:docMk/>
            <pc:sldMk cId="4090413550" sldId="318"/>
            <ac:spMk id="5" creationId="{4B746869-F240-4D97-8FAE-0CCBBCE9D546}"/>
          </ac:spMkLst>
        </pc:spChg>
        <pc:spChg chg="add del">
          <ac:chgData name="김현준" userId="185f8337-2247-4f37-8bdb-f28dabdaedae" providerId="ADAL" clId="{02455161-3185-4025-ABFD-5AFF05EC242B}" dt="2020-04-27T19:37:19.089" v="2241"/>
          <ac:spMkLst>
            <pc:docMk/>
            <pc:sldMk cId="4090413550" sldId="318"/>
            <ac:spMk id="6" creationId="{9CD79E5C-F458-421D-B169-EFA1626FEB23}"/>
          </ac:spMkLst>
        </pc:spChg>
        <pc:spChg chg="add del">
          <ac:chgData name="김현준" userId="185f8337-2247-4f37-8bdb-f28dabdaedae" providerId="ADAL" clId="{02455161-3185-4025-ABFD-5AFF05EC242B}" dt="2020-04-27T19:37:45.247" v="2251"/>
          <ac:spMkLst>
            <pc:docMk/>
            <pc:sldMk cId="4090413550" sldId="318"/>
            <ac:spMk id="7" creationId="{9228C3A6-B4B5-49B9-87A5-DC939908AE9F}"/>
          </ac:spMkLst>
        </pc:spChg>
        <pc:picChg chg="del">
          <ac:chgData name="김현준" userId="185f8337-2247-4f37-8bdb-f28dabdaedae" providerId="ADAL" clId="{02455161-3185-4025-ABFD-5AFF05EC242B}" dt="2020-04-27T19:37:26.980" v="2245" actId="478"/>
          <ac:picMkLst>
            <pc:docMk/>
            <pc:sldMk cId="4090413550" sldId="318"/>
            <ac:picMk id="4" creationId="{13186297-AAEB-495D-A63F-8BA19F2A684D}"/>
          </ac:picMkLst>
        </pc:picChg>
      </pc:sldChg>
      <pc:sldChg chg="add del">
        <pc:chgData name="김현준" userId="185f8337-2247-4f37-8bdb-f28dabdaedae" providerId="ADAL" clId="{02455161-3185-4025-ABFD-5AFF05EC242B}" dt="2020-04-27T19:36:25.053" v="2194" actId="2696"/>
        <pc:sldMkLst>
          <pc:docMk/>
          <pc:sldMk cId="1103774706" sldId="319"/>
        </pc:sldMkLst>
      </pc:sldChg>
      <pc:sldChg chg="add del">
        <pc:chgData name="김현준" userId="185f8337-2247-4f37-8bdb-f28dabdaedae" providerId="ADAL" clId="{02455161-3185-4025-ABFD-5AFF05EC242B}" dt="2020-04-27T19:36:18.997" v="2190"/>
        <pc:sldMkLst>
          <pc:docMk/>
          <pc:sldMk cId="2684855441" sldId="319"/>
        </pc:sldMkLst>
      </pc:sldChg>
      <pc:sldChg chg="addSp delSp modSp add">
        <pc:chgData name="김현준" userId="185f8337-2247-4f37-8bdb-f28dabdaedae" providerId="ADAL" clId="{02455161-3185-4025-ABFD-5AFF05EC242B}" dt="2020-04-27T19:46:36.461" v="2403" actId="1076"/>
        <pc:sldMkLst>
          <pc:docMk/>
          <pc:sldMk cId="4089220273" sldId="319"/>
        </pc:sldMkLst>
        <pc:spChg chg="mod">
          <ac:chgData name="김현준" userId="185f8337-2247-4f37-8bdb-f28dabdaedae" providerId="ADAL" clId="{02455161-3185-4025-ABFD-5AFF05EC242B}" dt="2020-04-27T19:41:14.306" v="2317" actId="20577"/>
          <ac:spMkLst>
            <pc:docMk/>
            <pc:sldMk cId="4089220273" sldId="319"/>
            <ac:spMk id="2" creationId="{225A9D85-32D2-427B-B367-DA18C3447492}"/>
          </ac:spMkLst>
        </pc:spChg>
        <pc:spChg chg="add del">
          <ac:chgData name="김현준" userId="185f8337-2247-4f37-8bdb-f28dabdaedae" providerId="ADAL" clId="{02455161-3185-4025-ABFD-5AFF05EC242B}" dt="2020-04-27T19:38:44.314" v="2255"/>
          <ac:spMkLst>
            <pc:docMk/>
            <pc:sldMk cId="4089220273" sldId="319"/>
            <ac:spMk id="3" creationId="{B9C30737-08DB-4D06-A690-4F5F9ADD201F}"/>
          </ac:spMkLst>
        </pc:spChg>
        <pc:spChg chg="add mod">
          <ac:chgData name="김현준" userId="185f8337-2247-4f37-8bdb-f28dabdaedae" providerId="ADAL" clId="{02455161-3185-4025-ABFD-5AFF05EC242B}" dt="2020-04-27T19:46:36.461" v="2403" actId="1076"/>
          <ac:spMkLst>
            <pc:docMk/>
            <pc:sldMk cId="4089220273" sldId="319"/>
            <ac:spMk id="4" creationId="{79119785-1F6F-466C-9FE0-F770A1185D1A}"/>
          </ac:spMkLst>
        </pc:spChg>
        <pc:spChg chg="del mod">
          <ac:chgData name="김현준" userId="185f8337-2247-4f37-8bdb-f28dabdaedae" providerId="ADAL" clId="{02455161-3185-4025-ABFD-5AFF05EC242B}" dt="2020-04-27T19:38:47.425" v="2257"/>
          <ac:spMkLst>
            <pc:docMk/>
            <pc:sldMk cId="4089220273" sldId="319"/>
            <ac:spMk id="5" creationId="{4B746869-F240-4D97-8FAE-0CCBBCE9D546}"/>
          </ac:spMkLst>
        </pc:spChg>
      </pc:sldChg>
      <pc:sldChg chg="addSp delSp modSp add">
        <pc:chgData name="김현준" userId="185f8337-2247-4f37-8bdb-f28dabdaedae" providerId="ADAL" clId="{02455161-3185-4025-ABFD-5AFF05EC242B}" dt="2020-04-27T19:45:33.046" v="2359" actId="1076"/>
        <pc:sldMkLst>
          <pc:docMk/>
          <pc:sldMk cId="798388923" sldId="320"/>
        </pc:sldMkLst>
        <pc:spChg chg="add mod">
          <ac:chgData name="김현준" userId="185f8337-2247-4f37-8bdb-f28dabdaedae" providerId="ADAL" clId="{02455161-3185-4025-ABFD-5AFF05EC242B}" dt="2020-04-27T19:45:33.046" v="2359" actId="1076"/>
          <ac:spMkLst>
            <pc:docMk/>
            <pc:sldMk cId="798388923" sldId="320"/>
            <ac:spMk id="3" creationId="{ABCA1AA7-95E7-41DD-BED5-2A0A7B39EEAB}"/>
          </ac:spMkLst>
        </pc:spChg>
        <pc:spChg chg="del mod">
          <ac:chgData name="김현준" userId="185f8337-2247-4f37-8bdb-f28dabdaedae" providerId="ADAL" clId="{02455161-3185-4025-ABFD-5AFF05EC242B}" dt="2020-04-27T19:40:25.991" v="2281"/>
          <ac:spMkLst>
            <pc:docMk/>
            <pc:sldMk cId="798388923" sldId="320"/>
            <ac:spMk id="4" creationId="{79119785-1F6F-466C-9FE0-F770A1185D1A}"/>
          </ac:spMkLst>
        </pc:spChg>
      </pc:sldChg>
      <pc:sldChg chg="add del">
        <pc:chgData name="김현준" userId="185f8337-2247-4f37-8bdb-f28dabdaedae" providerId="ADAL" clId="{02455161-3185-4025-ABFD-5AFF05EC242B}" dt="2020-04-27T19:36:24.379" v="2193" actId="2696"/>
        <pc:sldMkLst>
          <pc:docMk/>
          <pc:sldMk cId="1403105766" sldId="320"/>
        </pc:sldMkLst>
      </pc:sldChg>
      <pc:sldChg chg="add del">
        <pc:chgData name="김현준" userId="185f8337-2247-4f37-8bdb-f28dabdaedae" providerId="ADAL" clId="{02455161-3185-4025-ABFD-5AFF05EC242B}" dt="2020-04-27T19:40:07.118" v="2278"/>
        <pc:sldMkLst>
          <pc:docMk/>
          <pc:sldMk cId="4071668570" sldId="320"/>
        </pc:sldMkLst>
      </pc:sldChg>
      <pc:sldChg chg="modSp add">
        <pc:chgData name="김현준" userId="185f8337-2247-4f37-8bdb-f28dabdaedae" providerId="ADAL" clId="{02455161-3185-4025-ABFD-5AFF05EC242B}" dt="2020-04-27T19:46:32.332" v="2402" actId="1036"/>
        <pc:sldMkLst>
          <pc:docMk/>
          <pc:sldMk cId="1530395554" sldId="321"/>
        </pc:sldMkLst>
        <pc:spChg chg="mod">
          <ac:chgData name="김현준" userId="185f8337-2247-4f37-8bdb-f28dabdaedae" providerId="ADAL" clId="{02455161-3185-4025-ABFD-5AFF05EC242B}" dt="2020-04-27T19:41:57.028" v="2337"/>
          <ac:spMkLst>
            <pc:docMk/>
            <pc:sldMk cId="1530395554" sldId="321"/>
            <ac:spMk id="2" creationId="{225A9D85-32D2-427B-B367-DA18C3447492}"/>
          </ac:spMkLst>
        </pc:spChg>
        <pc:spChg chg="mod">
          <ac:chgData name="김현준" userId="185f8337-2247-4f37-8bdb-f28dabdaedae" providerId="ADAL" clId="{02455161-3185-4025-ABFD-5AFF05EC242B}" dt="2020-04-27T19:46:32.332" v="2402" actId="1036"/>
          <ac:spMkLst>
            <pc:docMk/>
            <pc:sldMk cId="1530395554" sldId="321"/>
            <ac:spMk id="4" creationId="{79119785-1F6F-466C-9FE0-F770A1185D1A}"/>
          </ac:spMkLst>
        </pc:spChg>
      </pc:sldChg>
      <pc:sldChg chg="addSp delSp modSp add">
        <pc:chgData name="김현준" userId="185f8337-2247-4f37-8bdb-f28dabdaedae" providerId="ADAL" clId="{02455161-3185-4025-ABFD-5AFF05EC242B}" dt="2020-04-27T19:46:56.340" v="2431"/>
        <pc:sldMkLst>
          <pc:docMk/>
          <pc:sldMk cId="2167376678" sldId="322"/>
        </pc:sldMkLst>
        <pc:spChg chg="mod">
          <ac:chgData name="김현준" userId="185f8337-2247-4f37-8bdb-f28dabdaedae" providerId="ADAL" clId="{02455161-3185-4025-ABFD-5AFF05EC242B}" dt="2020-04-27T19:46:56.340" v="2431"/>
          <ac:spMkLst>
            <pc:docMk/>
            <pc:sldMk cId="2167376678" sldId="322"/>
            <ac:spMk id="2" creationId="{225A9D85-32D2-427B-B367-DA18C3447492}"/>
          </ac:spMkLst>
        </pc:spChg>
        <pc:spChg chg="del mod">
          <ac:chgData name="김현준" userId="185f8337-2247-4f37-8bdb-f28dabdaedae" providerId="ADAL" clId="{02455161-3185-4025-ABFD-5AFF05EC242B}" dt="2020-04-27T19:45:01.938" v="2347"/>
          <ac:spMkLst>
            <pc:docMk/>
            <pc:sldMk cId="2167376678" sldId="322"/>
            <ac:spMk id="3" creationId="{ABCA1AA7-95E7-41DD-BED5-2A0A7B39EEAB}"/>
          </ac:spMkLst>
        </pc:spChg>
        <pc:spChg chg="add del">
          <ac:chgData name="김현준" userId="185f8337-2247-4f37-8bdb-f28dabdaedae" providerId="ADAL" clId="{02455161-3185-4025-ABFD-5AFF05EC242B}" dt="2020-04-27T19:44:53.951" v="2345"/>
          <ac:spMkLst>
            <pc:docMk/>
            <pc:sldMk cId="2167376678" sldId="322"/>
            <ac:spMk id="4" creationId="{C6C8EB63-3D5F-4EE5-8A9C-10D58A3A4CC6}"/>
          </ac:spMkLst>
        </pc:spChg>
        <pc:spChg chg="add mod">
          <ac:chgData name="김현준" userId="185f8337-2247-4f37-8bdb-f28dabdaedae" providerId="ADAL" clId="{02455161-3185-4025-ABFD-5AFF05EC242B}" dt="2020-04-27T19:45:57.817" v="2365" actId="1036"/>
          <ac:spMkLst>
            <pc:docMk/>
            <pc:sldMk cId="2167376678" sldId="322"/>
            <ac:spMk id="5" creationId="{49C19EE9-6887-44D9-B641-A1158BB63F86}"/>
          </ac:spMkLst>
        </pc:spChg>
      </pc:sldChg>
      <pc:sldChg chg="addSp delSp modSp add">
        <pc:chgData name="김현준" userId="185f8337-2247-4f37-8bdb-f28dabdaedae" providerId="ADAL" clId="{02455161-3185-4025-ABFD-5AFF05EC242B}" dt="2020-04-27T19:47:02.884" v="2459"/>
        <pc:sldMkLst>
          <pc:docMk/>
          <pc:sldMk cId="2727753023" sldId="323"/>
        </pc:sldMkLst>
        <pc:spChg chg="mod">
          <ac:chgData name="김현준" userId="185f8337-2247-4f37-8bdb-f28dabdaedae" providerId="ADAL" clId="{02455161-3185-4025-ABFD-5AFF05EC242B}" dt="2020-04-27T19:47:02.884" v="2459"/>
          <ac:spMkLst>
            <pc:docMk/>
            <pc:sldMk cId="2727753023" sldId="323"/>
            <ac:spMk id="2" creationId="{225A9D85-32D2-427B-B367-DA18C3447492}"/>
          </ac:spMkLst>
        </pc:spChg>
        <pc:spChg chg="add mod">
          <ac:chgData name="김현준" userId="185f8337-2247-4f37-8bdb-f28dabdaedae" providerId="ADAL" clId="{02455161-3185-4025-ABFD-5AFF05EC242B}" dt="2020-04-27T19:46:13.298" v="2378" actId="1035"/>
          <ac:spMkLst>
            <pc:docMk/>
            <pc:sldMk cId="2727753023" sldId="323"/>
            <ac:spMk id="3" creationId="{31DAAC09-3E3A-43CC-86F8-7B65B08F12AB}"/>
          </ac:spMkLst>
        </pc:spChg>
        <pc:spChg chg="del mod">
          <ac:chgData name="김현준" userId="185f8337-2247-4f37-8bdb-f28dabdaedae" providerId="ADAL" clId="{02455161-3185-4025-ABFD-5AFF05EC242B}" dt="2020-04-27T19:45:18.184" v="2353"/>
          <ac:spMkLst>
            <pc:docMk/>
            <pc:sldMk cId="2727753023" sldId="323"/>
            <ac:spMk id="5" creationId="{49C19EE9-6887-44D9-B641-A1158BB63F86}"/>
          </ac:spMkLst>
        </pc:spChg>
      </pc:sldChg>
      <pc:sldChg chg="add del">
        <pc:chgData name="김현준" userId="185f8337-2247-4f37-8bdb-f28dabdaedae" providerId="ADAL" clId="{02455161-3185-4025-ABFD-5AFF05EC242B}" dt="2020-04-27T19:47:22.079" v="2461" actId="2696"/>
        <pc:sldMkLst>
          <pc:docMk/>
          <pc:sldMk cId="329909779" sldId="324"/>
        </pc:sldMkLst>
      </pc:sldChg>
      <pc:sldChg chg="addSp delSp modSp add modTransition">
        <pc:chgData name="김현준" userId="185f8337-2247-4f37-8bdb-f28dabdaedae" providerId="ADAL" clId="{02455161-3185-4025-ABFD-5AFF05EC242B}" dt="2020-04-28T05:24:52.678" v="3349" actId="20577"/>
        <pc:sldMkLst>
          <pc:docMk/>
          <pc:sldMk cId="469825273" sldId="324"/>
        </pc:sldMkLst>
        <pc:spChg chg="mod">
          <ac:chgData name="김현준" userId="185f8337-2247-4f37-8bdb-f28dabdaedae" providerId="ADAL" clId="{02455161-3185-4025-ABFD-5AFF05EC242B}" dt="2020-04-27T19:47:30.606" v="2471"/>
          <ac:spMkLst>
            <pc:docMk/>
            <pc:sldMk cId="469825273" sldId="324"/>
            <ac:spMk id="2" creationId="{225A9D85-32D2-427B-B367-DA18C3447492}"/>
          </ac:spMkLst>
        </pc:spChg>
        <pc:spChg chg="del">
          <ac:chgData name="김현준" userId="185f8337-2247-4f37-8bdb-f28dabdaedae" providerId="ADAL" clId="{02455161-3185-4025-ABFD-5AFF05EC242B}" dt="2020-04-27T19:47:31.972" v="2472" actId="478"/>
          <ac:spMkLst>
            <pc:docMk/>
            <pc:sldMk cId="469825273" sldId="324"/>
            <ac:spMk id="3" creationId="{31DAAC09-3E3A-43CC-86F8-7B65B08F12AB}"/>
          </ac:spMkLst>
        </pc:spChg>
        <pc:spChg chg="add del mod">
          <ac:chgData name="김현준" userId="185f8337-2247-4f37-8bdb-f28dabdaedae" providerId="ADAL" clId="{02455161-3185-4025-ABFD-5AFF05EC242B}" dt="2020-04-27T19:47:58.972" v="2480"/>
          <ac:spMkLst>
            <pc:docMk/>
            <pc:sldMk cId="469825273" sldId="324"/>
            <ac:spMk id="4" creationId="{56C44334-CCD9-45CD-A013-9891E7A3199E}"/>
          </ac:spMkLst>
        </pc:spChg>
        <pc:spChg chg="add mod">
          <ac:chgData name="김현준" userId="185f8337-2247-4f37-8bdb-f28dabdaedae" providerId="ADAL" clId="{02455161-3185-4025-ABFD-5AFF05EC242B}" dt="2020-04-28T05:24:52.678" v="3349" actId="20577"/>
          <ac:spMkLst>
            <pc:docMk/>
            <pc:sldMk cId="469825273" sldId="324"/>
            <ac:spMk id="5" creationId="{5AD7FD63-B267-4F48-B31F-7A8C832960FF}"/>
          </ac:spMkLst>
        </pc:spChg>
        <pc:spChg chg="add del mod">
          <ac:chgData name="김현준" userId="185f8337-2247-4f37-8bdb-f28dabdaedae" providerId="ADAL" clId="{02455161-3185-4025-ABFD-5AFF05EC242B}" dt="2020-04-27T19:48:35.831" v="2496"/>
          <ac:spMkLst>
            <pc:docMk/>
            <pc:sldMk cId="469825273" sldId="324"/>
            <ac:spMk id="6" creationId="{53D79A51-4189-441C-A1F1-65EE8D5BA1A7}"/>
          </ac:spMkLst>
        </pc:spChg>
      </pc:sldChg>
      <pc:sldChg chg="addSp delSp modSp add ord">
        <pc:chgData name="김현준" userId="185f8337-2247-4f37-8bdb-f28dabdaedae" providerId="ADAL" clId="{02455161-3185-4025-ABFD-5AFF05EC242B}" dt="2020-04-27T20:56:46.501" v="3089"/>
        <pc:sldMkLst>
          <pc:docMk/>
          <pc:sldMk cId="1325197063" sldId="325"/>
        </pc:sldMkLst>
        <pc:spChg chg="mod">
          <ac:chgData name="김현준" userId="185f8337-2247-4f37-8bdb-f28dabdaedae" providerId="ADAL" clId="{02455161-3185-4025-ABFD-5AFF05EC242B}" dt="2020-04-27T20:05:56.665" v="2726"/>
          <ac:spMkLst>
            <pc:docMk/>
            <pc:sldMk cId="1325197063" sldId="325"/>
            <ac:spMk id="2" creationId="{77D2D4A7-A7C7-407B-8E34-E46FB822F191}"/>
          </ac:spMkLst>
        </pc:spChg>
        <pc:spChg chg="mod">
          <ac:chgData name="김현준" userId="185f8337-2247-4f37-8bdb-f28dabdaedae" providerId="ADAL" clId="{02455161-3185-4025-ABFD-5AFF05EC242B}" dt="2020-04-27T20:55:03.890" v="3087" actId="20577"/>
          <ac:spMkLst>
            <pc:docMk/>
            <pc:sldMk cId="1325197063" sldId="325"/>
            <ac:spMk id="3" creationId="{13530A4E-C15A-4DEF-B7ED-CE2F814D6095}"/>
          </ac:spMkLst>
        </pc:spChg>
        <pc:spChg chg="add del mod">
          <ac:chgData name="김현준" userId="185f8337-2247-4f37-8bdb-f28dabdaedae" providerId="ADAL" clId="{02455161-3185-4025-ABFD-5AFF05EC242B}" dt="2020-04-27T20:56:46.501" v="3089"/>
          <ac:spMkLst>
            <pc:docMk/>
            <pc:sldMk cId="1325197063" sldId="325"/>
            <ac:spMk id="4" creationId="{F8BDFB9F-6DB9-4096-96AC-3065FDA59FAF}"/>
          </ac:spMkLst>
        </pc:spChg>
      </pc:sldChg>
      <pc:sldChg chg="modSp add">
        <pc:chgData name="김현준" userId="185f8337-2247-4f37-8bdb-f28dabdaedae" providerId="ADAL" clId="{02455161-3185-4025-ABFD-5AFF05EC242B}" dt="2020-04-27T21:01:18.614" v="3107"/>
        <pc:sldMkLst>
          <pc:docMk/>
          <pc:sldMk cId="961691241" sldId="326"/>
        </pc:sldMkLst>
        <pc:spChg chg="mod">
          <ac:chgData name="김현준" userId="185f8337-2247-4f37-8bdb-f28dabdaedae" providerId="ADAL" clId="{02455161-3185-4025-ABFD-5AFF05EC242B}" dt="2020-04-27T20:21:13.339" v="2973" actId="20577"/>
          <ac:spMkLst>
            <pc:docMk/>
            <pc:sldMk cId="961691241" sldId="326"/>
            <ac:spMk id="2" creationId="{77D2D4A7-A7C7-407B-8E34-E46FB822F191}"/>
          </ac:spMkLst>
        </pc:spChg>
        <pc:spChg chg="mod">
          <ac:chgData name="김현준" userId="185f8337-2247-4f37-8bdb-f28dabdaedae" providerId="ADAL" clId="{02455161-3185-4025-ABFD-5AFF05EC242B}" dt="2020-04-27T21:01:18.614" v="3107"/>
          <ac:spMkLst>
            <pc:docMk/>
            <pc:sldMk cId="961691241" sldId="326"/>
            <ac:spMk id="3" creationId="{13530A4E-C15A-4DEF-B7ED-CE2F814D6095}"/>
          </ac:spMkLst>
        </pc:spChg>
      </pc:sldChg>
      <pc:sldChg chg="modSp add del">
        <pc:chgData name="김현준" userId="185f8337-2247-4f37-8bdb-f28dabdaedae" providerId="ADAL" clId="{02455161-3185-4025-ABFD-5AFF05EC242B}" dt="2020-04-27T20:09:17.327" v="2758" actId="2696"/>
        <pc:sldMkLst>
          <pc:docMk/>
          <pc:sldMk cId="3940274770" sldId="326"/>
        </pc:sldMkLst>
        <pc:spChg chg="mod">
          <ac:chgData name="김현준" userId="185f8337-2247-4f37-8bdb-f28dabdaedae" providerId="ADAL" clId="{02455161-3185-4025-ABFD-5AFF05EC242B}" dt="2020-04-27T20:05:54.061" v="2725"/>
          <ac:spMkLst>
            <pc:docMk/>
            <pc:sldMk cId="3940274770" sldId="326"/>
            <ac:spMk id="2" creationId="{927189D2-196E-4D87-9FCF-0B31077ADE82}"/>
          </ac:spMkLst>
        </pc:spChg>
        <pc:spChg chg="mod">
          <ac:chgData name="김현준" userId="185f8337-2247-4f37-8bdb-f28dabdaedae" providerId="ADAL" clId="{02455161-3185-4025-ABFD-5AFF05EC242B}" dt="2020-04-27T20:09:15.554" v="2757"/>
          <ac:spMkLst>
            <pc:docMk/>
            <pc:sldMk cId="3940274770" sldId="326"/>
            <ac:spMk id="3" creationId="{24A33168-C2F2-4E40-9DBD-CD07D07DC4AB}"/>
          </ac:spMkLst>
        </pc:spChg>
      </pc:sldChg>
      <pc:sldChg chg="modSp add">
        <pc:chgData name="김현준" userId="185f8337-2247-4f37-8bdb-f28dabdaedae" providerId="ADAL" clId="{02455161-3185-4025-ABFD-5AFF05EC242B}" dt="2020-04-27T21:09:43.378" v="3291"/>
        <pc:sldMkLst>
          <pc:docMk/>
          <pc:sldMk cId="3079394410" sldId="327"/>
        </pc:sldMkLst>
        <pc:spChg chg="mod">
          <ac:chgData name="김현준" userId="185f8337-2247-4f37-8bdb-f28dabdaedae" providerId="ADAL" clId="{02455161-3185-4025-ABFD-5AFF05EC242B}" dt="2020-04-27T21:09:43.378" v="3291"/>
          <ac:spMkLst>
            <pc:docMk/>
            <pc:sldMk cId="3079394410" sldId="327"/>
            <ac:spMk id="3" creationId="{13530A4E-C15A-4DEF-B7ED-CE2F814D6095}"/>
          </ac:spMkLst>
        </pc:spChg>
      </pc:sldChg>
      <pc:sldChg chg="add del">
        <pc:chgData name="김현준" userId="185f8337-2247-4f37-8bdb-f28dabdaedae" providerId="ADAL" clId="{02455161-3185-4025-ABFD-5AFF05EC242B}" dt="2020-04-28T06:20:22.751" v="6956" actId="2696"/>
        <pc:sldMkLst>
          <pc:docMk/>
          <pc:sldMk cId="616946261" sldId="328"/>
        </pc:sldMkLst>
      </pc:sldChg>
      <pc:sldChg chg="add del">
        <pc:chgData name="김현준" userId="185f8337-2247-4f37-8bdb-f28dabdaedae" providerId="ADAL" clId="{02455161-3185-4025-ABFD-5AFF05EC242B}" dt="2020-04-27T21:10:49.558" v="3295"/>
        <pc:sldMkLst>
          <pc:docMk/>
          <pc:sldMk cId="2567316916" sldId="328"/>
        </pc:sldMkLst>
      </pc:sldChg>
      <pc:sldChg chg="modSp add del">
        <pc:chgData name="김현준" userId="185f8337-2247-4f37-8bdb-f28dabdaedae" providerId="ADAL" clId="{02455161-3185-4025-ABFD-5AFF05EC242B}" dt="2020-04-28T06:20:23.611" v="6957" actId="2696"/>
        <pc:sldMkLst>
          <pc:docMk/>
          <pc:sldMk cId="481189196" sldId="329"/>
        </pc:sldMkLst>
        <pc:spChg chg="mod">
          <ac:chgData name="김현준" userId="185f8337-2247-4f37-8bdb-f28dabdaedae" providerId="ADAL" clId="{02455161-3185-4025-ABFD-5AFF05EC242B}" dt="2020-04-28T05:24:44.663" v="3347" actId="20577"/>
          <ac:spMkLst>
            <pc:docMk/>
            <pc:sldMk cId="481189196" sldId="329"/>
            <ac:spMk id="2" creationId="{225A9D85-32D2-427B-B367-DA18C3447492}"/>
          </ac:spMkLst>
        </pc:spChg>
      </pc:sldChg>
      <pc:sldChg chg="add del">
        <pc:chgData name="김현준" userId="185f8337-2247-4f37-8bdb-f28dabdaedae" providerId="ADAL" clId="{02455161-3185-4025-ABFD-5AFF05EC242B}" dt="2020-04-27T21:10:49.295" v="3294"/>
        <pc:sldMkLst>
          <pc:docMk/>
          <pc:sldMk cId="3839474821" sldId="329"/>
        </pc:sldMkLst>
      </pc:sldChg>
      <pc:sldChg chg="add del">
        <pc:chgData name="김현준" userId="185f8337-2247-4f37-8bdb-f28dabdaedae" providerId="ADAL" clId="{02455161-3185-4025-ABFD-5AFF05EC242B}" dt="2020-04-28T06:20:24.360" v="6958" actId="2696"/>
        <pc:sldMkLst>
          <pc:docMk/>
          <pc:sldMk cId="2366050521" sldId="330"/>
        </pc:sldMkLst>
      </pc:sldChg>
      <pc:sldChg chg="addSp modSp add">
        <pc:chgData name="김현준" userId="185f8337-2247-4f37-8bdb-f28dabdaedae" providerId="ADAL" clId="{02455161-3185-4025-ABFD-5AFF05EC242B}" dt="2020-04-28T05:56:26.901" v="4892" actId="1076"/>
        <pc:sldMkLst>
          <pc:docMk/>
          <pc:sldMk cId="2859790119" sldId="331"/>
        </pc:sldMkLst>
        <pc:spChg chg="mod">
          <ac:chgData name="김현준" userId="185f8337-2247-4f37-8bdb-f28dabdaedae" providerId="ADAL" clId="{02455161-3185-4025-ABFD-5AFF05EC242B}" dt="2020-04-28T05:47:06.866" v="4224" actId="20577"/>
          <ac:spMkLst>
            <pc:docMk/>
            <pc:sldMk cId="2859790119" sldId="331"/>
            <ac:spMk id="3" creationId="{874C51E4-5BF5-4DC9-8138-C4B3B3F3304A}"/>
          </ac:spMkLst>
        </pc:spChg>
        <pc:spChg chg="add mod">
          <ac:chgData name="김현준" userId="185f8337-2247-4f37-8bdb-f28dabdaedae" providerId="ADAL" clId="{02455161-3185-4025-ABFD-5AFF05EC242B}" dt="2020-04-28T05:56:14.733" v="4855" actId="1035"/>
          <ac:spMkLst>
            <pc:docMk/>
            <pc:sldMk cId="2859790119" sldId="331"/>
            <ac:spMk id="4" creationId="{649AD0DA-56AD-4B90-8E9A-8474D5108718}"/>
          </ac:spMkLst>
        </pc:spChg>
        <pc:spChg chg="add mod">
          <ac:chgData name="김현준" userId="185f8337-2247-4f37-8bdb-f28dabdaedae" providerId="ADAL" clId="{02455161-3185-4025-ABFD-5AFF05EC242B}" dt="2020-04-28T05:56:14.733" v="4855" actId="1035"/>
          <ac:spMkLst>
            <pc:docMk/>
            <pc:sldMk cId="2859790119" sldId="331"/>
            <ac:spMk id="5" creationId="{F4D0FCF2-4945-4638-BAF5-0BE3B6081F0A}"/>
          </ac:spMkLst>
        </pc:spChg>
        <pc:spChg chg="add mod">
          <ac:chgData name="김현준" userId="185f8337-2247-4f37-8bdb-f28dabdaedae" providerId="ADAL" clId="{02455161-3185-4025-ABFD-5AFF05EC242B}" dt="2020-04-28T05:56:26.901" v="4892" actId="1076"/>
          <ac:spMkLst>
            <pc:docMk/>
            <pc:sldMk cId="2859790119" sldId="331"/>
            <ac:spMk id="6" creationId="{60620A63-C5E1-484D-9973-C63A928A06BD}"/>
          </ac:spMkLst>
        </pc:spChg>
      </pc:sldChg>
      <pc:sldChg chg="addSp delSp modSp add">
        <pc:chgData name="김현준" userId="185f8337-2247-4f37-8bdb-f28dabdaedae" providerId="ADAL" clId="{02455161-3185-4025-ABFD-5AFF05EC242B}" dt="2020-04-28T05:55:46.152" v="4829"/>
        <pc:sldMkLst>
          <pc:docMk/>
          <pc:sldMk cId="4000089547" sldId="332"/>
        </pc:sldMkLst>
        <pc:spChg chg="mod">
          <ac:chgData name="김현준" userId="185f8337-2247-4f37-8bdb-f28dabdaedae" providerId="ADAL" clId="{02455161-3185-4025-ABFD-5AFF05EC242B}" dt="2020-04-28T05:55:46.152" v="4829"/>
          <ac:spMkLst>
            <pc:docMk/>
            <pc:sldMk cId="4000089547" sldId="332"/>
            <ac:spMk id="3" creationId="{874C51E4-5BF5-4DC9-8138-C4B3B3F3304A}"/>
          </ac:spMkLst>
        </pc:spChg>
        <pc:spChg chg="add del">
          <ac:chgData name="김현준" userId="185f8337-2247-4f37-8bdb-f28dabdaedae" providerId="ADAL" clId="{02455161-3185-4025-ABFD-5AFF05EC242B}" dt="2020-04-27T21:14:27.323" v="3337"/>
          <ac:spMkLst>
            <pc:docMk/>
            <pc:sldMk cId="4000089547" sldId="332"/>
            <ac:spMk id="4" creationId="{595AC3E0-1282-41EF-9890-6572480783B2}"/>
          </ac:spMkLst>
        </pc:spChg>
      </pc:sldChg>
      <pc:sldChg chg="add del">
        <pc:chgData name="김현준" userId="185f8337-2247-4f37-8bdb-f28dabdaedae" providerId="ADAL" clId="{02455161-3185-4025-ABFD-5AFF05EC242B}" dt="2020-04-28T05:56:43.722" v="4893" actId="2696"/>
        <pc:sldMkLst>
          <pc:docMk/>
          <pc:sldMk cId="574102015" sldId="333"/>
        </pc:sldMkLst>
      </pc:sldChg>
      <pc:sldChg chg="modSp add">
        <pc:chgData name="김현준" userId="185f8337-2247-4f37-8bdb-f28dabdaedae" providerId="ADAL" clId="{02455161-3185-4025-ABFD-5AFF05EC242B}" dt="2020-04-28T06:28:08.560" v="7993"/>
        <pc:sldMkLst>
          <pc:docMk/>
          <pc:sldMk cId="738345295" sldId="333"/>
        </pc:sldMkLst>
        <pc:spChg chg="mod">
          <ac:chgData name="김현준" userId="185f8337-2247-4f37-8bdb-f28dabdaedae" providerId="ADAL" clId="{02455161-3185-4025-ABFD-5AFF05EC242B}" dt="2020-04-28T06:00:55.498" v="5182"/>
          <ac:spMkLst>
            <pc:docMk/>
            <pc:sldMk cId="738345295" sldId="333"/>
            <ac:spMk id="2" creationId="{38356669-E099-4332-9005-A7CF6DB03EB6}"/>
          </ac:spMkLst>
        </pc:spChg>
        <pc:spChg chg="mod">
          <ac:chgData name="김현준" userId="185f8337-2247-4f37-8bdb-f28dabdaedae" providerId="ADAL" clId="{02455161-3185-4025-ABFD-5AFF05EC242B}" dt="2020-04-28T06:28:08.560" v="7993"/>
          <ac:spMkLst>
            <pc:docMk/>
            <pc:sldMk cId="738345295" sldId="333"/>
            <ac:spMk id="3" creationId="{448B34DC-852F-4BEA-8ABE-19A13C1AE81A}"/>
          </ac:spMkLst>
        </pc:spChg>
      </pc:sldChg>
      <pc:sldChg chg="add del">
        <pc:chgData name="김현준" userId="185f8337-2247-4f37-8bdb-f28dabdaedae" providerId="ADAL" clId="{02455161-3185-4025-ABFD-5AFF05EC242B}" dt="2020-04-28T06:25:40.019" v="7811"/>
        <pc:sldMkLst>
          <pc:docMk/>
          <pc:sldMk cId="1882752059" sldId="334"/>
        </pc:sldMkLst>
      </pc:sldChg>
      <pc:sldChg chg="add del">
        <pc:chgData name="김현준" userId="185f8337-2247-4f37-8bdb-f28dabdaedae" providerId="ADAL" clId="{02455161-3185-4025-ABFD-5AFF05EC242B}" dt="2020-04-28T06:06:56.530" v="5726" actId="2696"/>
        <pc:sldMkLst>
          <pc:docMk/>
          <pc:sldMk cId="2769697663" sldId="334"/>
        </pc:sldMkLst>
      </pc:sldChg>
      <pc:sldChg chg="modSp add">
        <pc:chgData name="김현준" userId="185f8337-2247-4f37-8bdb-f28dabdaedae" providerId="ADAL" clId="{02455161-3185-4025-ABFD-5AFF05EC242B}" dt="2020-04-28T06:32:26.181" v="8715"/>
        <pc:sldMkLst>
          <pc:docMk/>
          <pc:sldMk cId="3192263019" sldId="334"/>
        </pc:sldMkLst>
        <pc:spChg chg="mod">
          <ac:chgData name="김현준" userId="185f8337-2247-4f37-8bdb-f28dabdaedae" providerId="ADAL" clId="{02455161-3185-4025-ABFD-5AFF05EC242B}" dt="2020-04-28T06:25:55.661" v="7842" actId="20577"/>
          <ac:spMkLst>
            <pc:docMk/>
            <pc:sldMk cId="3192263019" sldId="334"/>
            <ac:spMk id="2" creationId="{38356669-E099-4332-9005-A7CF6DB03EB6}"/>
          </ac:spMkLst>
        </pc:spChg>
        <pc:spChg chg="mod">
          <ac:chgData name="김현준" userId="185f8337-2247-4f37-8bdb-f28dabdaedae" providerId="ADAL" clId="{02455161-3185-4025-ABFD-5AFF05EC242B}" dt="2020-04-28T06:32:26.181" v="8715"/>
          <ac:spMkLst>
            <pc:docMk/>
            <pc:sldMk cId="3192263019" sldId="334"/>
            <ac:spMk id="3" creationId="{448B34DC-852F-4BEA-8ABE-19A13C1AE81A}"/>
          </ac:spMkLst>
        </pc:spChg>
      </pc:sldChg>
      <pc:sldChg chg="add del">
        <pc:chgData name="김현준" userId="185f8337-2247-4f37-8bdb-f28dabdaedae" providerId="ADAL" clId="{02455161-3185-4025-ABFD-5AFF05EC242B}" dt="2020-04-28T06:32:51.826" v="8717"/>
        <pc:sldMkLst>
          <pc:docMk/>
          <pc:sldMk cId="2729182828" sldId="335"/>
        </pc:sldMkLst>
      </pc:sldChg>
      <pc:sldChg chg="add">
        <pc:chgData name="김현준" userId="185f8337-2247-4f37-8bdb-f28dabdaedae" providerId="ADAL" clId="{02455161-3185-4025-ABFD-5AFF05EC242B}" dt="2020-04-28T06:32:52.564" v="8718"/>
        <pc:sldMkLst>
          <pc:docMk/>
          <pc:sldMk cId="3796793006" sldId="335"/>
        </pc:sldMkLst>
      </pc:sldChg>
      <pc:sldChg chg="modSp add">
        <pc:chgData name="김현준" userId="185f8337-2247-4f37-8bdb-f28dabdaedae" providerId="ADAL" clId="{02455161-3185-4025-ABFD-5AFF05EC242B}" dt="2020-04-28T06:38:31.960" v="9152" actId="20577"/>
        <pc:sldMkLst>
          <pc:docMk/>
          <pc:sldMk cId="637454654" sldId="336"/>
        </pc:sldMkLst>
        <pc:spChg chg="mod">
          <ac:chgData name="김현준" userId="185f8337-2247-4f37-8bdb-f28dabdaedae" providerId="ADAL" clId="{02455161-3185-4025-ABFD-5AFF05EC242B}" dt="2020-04-28T06:36:24.308" v="8946"/>
          <ac:spMkLst>
            <pc:docMk/>
            <pc:sldMk cId="637454654" sldId="336"/>
            <ac:spMk id="2" creationId="{38356669-E099-4332-9005-A7CF6DB03EB6}"/>
          </ac:spMkLst>
        </pc:spChg>
        <pc:spChg chg="mod">
          <ac:chgData name="김현준" userId="185f8337-2247-4f37-8bdb-f28dabdaedae" providerId="ADAL" clId="{02455161-3185-4025-ABFD-5AFF05EC242B}" dt="2020-04-28T06:38:31.960" v="9152" actId="20577"/>
          <ac:spMkLst>
            <pc:docMk/>
            <pc:sldMk cId="637454654" sldId="336"/>
            <ac:spMk id="3" creationId="{448B34DC-852F-4BEA-8ABE-19A13C1AE81A}"/>
          </ac:spMkLst>
        </pc:spChg>
      </pc:sldChg>
      <pc:sldChg chg="add del">
        <pc:chgData name="김현준" userId="185f8337-2247-4f37-8bdb-f28dabdaedae" providerId="ADAL" clId="{02455161-3185-4025-ABFD-5AFF05EC242B}" dt="2020-04-28T06:33:14.229" v="8720"/>
        <pc:sldMkLst>
          <pc:docMk/>
          <pc:sldMk cId="1672751681" sldId="336"/>
        </pc:sldMkLst>
      </pc:sldChg>
    </pc:docChg>
  </pc:docChgLst>
  <pc:docChgLst>
    <pc:chgData name="김현준" userId="185f8337-2247-4f37-8bdb-f28dabdaedae" providerId="ADAL" clId="{A987F6A2-084F-4635-A6C7-364461B70C12}"/>
    <pc:docChg chg="modSld">
      <pc:chgData name="김현준" userId="185f8337-2247-4f37-8bdb-f28dabdaedae" providerId="ADAL" clId="{A987F6A2-084F-4635-A6C7-364461B70C12}" dt="2020-04-28T09:51:26.998" v="0"/>
      <pc:docMkLst>
        <pc:docMk/>
      </pc:docMkLst>
      <pc:sldChg chg="modSp">
        <pc:chgData name="김현준" userId="185f8337-2247-4f37-8bdb-f28dabdaedae" providerId="ADAL" clId="{A987F6A2-084F-4635-A6C7-364461B70C12}" dt="2020-04-28T09:51:26.998" v="0"/>
        <pc:sldMkLst>
          <pc:docMk/>
          <pc:sldMk cId="2406322206" sldId="269"/>
        </pc:sldMkLst>
        <pc:spChg chg="mod">
          <ac:chgData name="김현준" userId="185f8337-2247-4f37-8bdb-f28dabdaedae" providerId="ADAL" clId="{A987F6A2-084F-4635-A6C7-364461B70C12}" dt="2020-04-28T09:51:26.998" v="0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C6FD23EA-41BE-8C41-97E4-A71D047B9C10}"/>
    <pc:docChg chg="undo redo custSel modSld">
      <pc:chgData name="김현준" userId="185f8337-2247-4f37-8bdb-f28dabdaedae" providerId="ADAL" clId="{C6FD23EA-41BE-8C41-97E4-A71D047B9C10}" dt="2020-04-28T07:59:01.742" v="89" actId="20577"/>
      <pc:docMkLst>
        <pc:docMk/>
      </pc:docMkLst>
      <pc:sldChg chg="modSp">
        <pc:chgData name="김현준" userId="185f8337-2247-4f37-8bdb-f28dabdaedae" providerId="ADAL" clId="{C6FD23EA-41BE-8C41-97E4-A71D047B9C10}" dt="2020-04-28T07:59:01.742" v="89" actId="20577"/>
        <pc:sldMkLst>
          <pc:docMk/>
          <pc:sldMk cId="714277675" sldId="301"/>
        </pc:sldMkLst>
        <pc:spChg chg="mod">
          <ac:chgData name="김현준" userId="185f8337-2247-4f37-8bdb-f28dabdaedae" providerId="ADAL" clId="{C6FD23EA-41BE-8C41-97E4-A71D047B9C10}" dt="2020-04-28T07:59:01.742" v="89" actId="20577"/>
          <ac:spMkLst>
            <pc:docMk/>
            <pc:sldMk cId="714277675" sldId="301"/>
            <ac:spMk id="3" creationId="{24A33168-C2F2-4E40-9DBD-CD07D07DC4AB}"/>
          </ac:spMkLst>
        </pc:spChg>
      </pc:sldChg>
      <pc:sldChg chg="addSp delSp modSp">
        <pc:chgData name="김현준" userId="185f8337-2247-4f37-8bdb-f28dabdaedae" providerId="ADAL" clId="{C6FD23EA-41BE-8C41-97E4-A71D047B9C10}" dt="2020-04-28T07:57:30.475" v="35" actId="20577"/>
        <pc:sldMkLst>
          <pc:docMk/>
          <pc:sldMk cId="2863611563" sldId="312"/>
        </pc:sldMkLst>
        <pc:spChg chg="mod">
          <ac:chgData name="김현준" userId="185f8337-2247-4f37-8bdb-f28dabdaedae" providerId="ADAL" clId="{C6FD23EA-41BE-8C41-97E4-A71D047B9C10}" dt="2020-04-28T07:57:30.475" v="35" actId="20577"/>
          <ac:spMkLst>
            <pc:docMk/>
            <pc:sldMk cId="2863611563" sldId="312"/>
            <ac:spMk id="4" creationId="{00000000-0000-0000-0000-000000000000}"/>
          </ac:spMkLst>
        </pc:spChg>
        <pc:inkChg chg="add del">
          <ac:chgData name="김현준" userId="185f8337-2247-4f37-8bdb-f28dabdaedae" providerId="ADAL" clId="{C6FD23EA-41BE-8C41-97E4-A71D047B9C10}" dt="2020-04-28T07:57:13.392" v="6"/>
          <ac:inkMkLst>
            <pc:docMk/>
            <pc:sldMk cId="2863611563" sldId="312"/>
            <ac:inkMk id="7" creationId="{4473B8E5-FEE7-1C43-932B-B2E09B0C193D}"/>
          </ac:inkMkLst>
        </pc:inkChg>
        <pc:inkChg chg="add del">
          <ac:chgData name="김현준" userId="185f8337-2247-4f37-8bdb-f28dabdaedae" providerId="ADAL" clId="{C6FD23EA-41BE-8C41-97E4-A71D047B9C10}" dt="2020-04-28T07:57:12.450" v="5"/>
          <ac:inkMkLst>
            <pc:docMk/>
            <pc:sldMk cId="2863611563" sldId="312"/>
            <ac:inkMk id="9" creationId="{1666101A-F0F9-1640-8483-26206C64F6C0}"/>
          </ac:inkMkLst>
        </pc:inkChg>
        <pc:inkChg chg="add del">
          <ac:chgData name="김현준" userId="185f8337-2247-4f37-8bdb-f28dabdaedae" providerId="ADAL" clId="{C6FD23EA-41BE-8C41-97E4-A71D047B9C10}" dt="2020-04-28T07:57:12.298" v="4"/>
          <ac:inkMkLst>
            <pc:docMk/>
            <pc:sldMk cId="2863611563" sldId="312"/>
            <ac:inkMk id="10" creationId="{886C7DB1-17E9-1045-ABE9-BE31A1BD5A0A}"/>
          </ac:inkMkLst>
        </pc:inkChg>
        <pc:inkChg chg="add del reco">
          <ac:chgData name="김현준" userId="185f8337-2247-4f37-8bdb-f28dabdaedae" providerId="ADAL" clId="{C6FD23EA-41BE-8C41-97E4-A71D047B9C10}" dt="2020-04-28T07:57:12.298" v="4"/>
          <ac:inkMkLst>
            <pc:docMk/>
            <pc:sldMk cId="2863611563" sldId="312"/>
            <ac:inkMk id="11" creationId="{749C43B7-25C8-0446-8618-4F3D5FC657B0}"/>
          </ac:inkMkLst>
        </pc:inkChg>
      </pc:sldChg>
      <pc:sldChg chg="modSp">
        <pc:chgData name="김현준" userId="185f8337-2247-4f37-8bdb-f28dabdaedae" providerId="ADAL" clId="{C6FD23EA-41BE-8C41-97E4-A71D047B9C10}" dt="2020-04-28T07:58:39.264" v="79" actId="20577"/>
        <pc:sldMkLst>
          <pc:docMk/>
          <pc:sldMk cId="298121387" sldId="313"/>
        </pc:sldMkLst>
        <pc:spChg chg="mod">
          <ac:chgData name="김현준" userId="185f8337-2247-4f37-8bdb-f28dabdaedae" providerId="ADAL" clId="{C6FD23EA-41BE-8C41-97E4-A71D047B9C10}" dt="2020-04-28T07:58:39.264" v="79" actId="20577"/>
          <ac:spMkLst>
            <pc:docMk/>
            <pc:sldMk cId="298121387" sldId="313"/>
            <ac:spMk id="4" creationId="{00000000-0000-0000-0000-000000000000}"/>
          </ac:spMkLst>
        </pc:spChg>
      </pc:sldChg>
    </pc:docChg>
  </pc:docChgLst>
  <pc:docChgLst>
    <pc:chgData name="김현준" userId="185f8337-2247-4f37-8bdb-f28dabdaedae" providerId="ADAL" clId="{0EECD549-8F4E-47DD-8660-DE1A4841B649}"/>
    <pc:docChg chg="undo custSel addSld delSld modSld sldOrd">
      <pc:chgData name="김현준" userId="185f8337-2247-4f37-8bdb-f28dabdaedae" providerId="ADAL" clId="{0EECD549-8F4E-47DD-8660-DE1A4841B649}" dt="2020-04-26T20:04:45.969" v="1307" actId="20577"/>
      <pc:docMkLst>
        <pc:docMk/>
      </pc:docMkLst>
      <pc:sldChg chg="del">
        <pc:chgData name="김현준" userId="185f8337-2247-4f37-8bdb-f28dabdaedae" providerId="ADAL" clId="{0EECD549-8F4E-47DD-8660-DE1A4841B649}" dt="2020-04-26T02:59:45.921" v="64" actId="2696"/>
        <pc:sldMkLst>
          <pc:docMk/>
          <pc:sldMk cId="20776081" sldId="280"/>
        </pc:sldMkLst>
      </pc:sldChg>
      <pc:sldChg chg="add del">
        <pc:chgData name="김현준" userId="185f8337-2247-4f37-8bdb-f28dabdaedae" providerId="ADAL" clId="{0EECD549-8F4E-47DD-8660-DE1A4841B649}" dt="2020-04-26T02:59:46.341" v="65" actId="2696"/>
        <pc:sldMkLst>
          <pc:docMk/>
          <pc:sldMk cId="1276941793" sldId="281"/>
        </pc:sldMkLst>
      </pc:sldChg>
      <pc:sldChg chg="modSp add del">
        <pc:chgData name="김현준" userId="185f8337-2247-4f37-8bdb-f28dabdaedae" providerId="ADAL" clId="{0EECD549-8F4E-47DD-8660-DE1A4841B649}" dt="2020-04-26T03:16:59.448" v="117" actId="2696"/>
        <pc:sldMkLst>
          <pc:docMk/>
          <pc:sldMk cId="1114411221" sldId="282"/>
        </pc:sldMkLst>
        <pc:spChg chg="mod">
          <ac:chgData name="김현준" userId="185f8337-2247-4f37-8bdb-f28dabdaedae" providerId="ADAL" clId="{0EECD549-8F4E-47DD-8660-DE1A4841B649}" dt="2020-04-26T02:57:15.898" v="17"/>
          <ac:spMkLst>
            <pc:docMk/>
            <pc:sldMk cId="1114411221" sldId="282"/>
            <ac:spMk id="2" creationId="{67B94C68-FD91-49BC-8A9F-C3685C578B34}"/>
          </ac:spMkLst>
        </pc:spChg>
      </pc:sldChg>
      <pc:sldChg chg="modSp add del">
        <pc:chgData name="김현준" userId="185f8337-2247-4f37-8bdb-f28dabdaedae" providerId="ADAL" clId="{0EECD549-8F4E-47DD-8660-DE1A4841B649}" dt="2020-04-26T03:45:04.337" v="185" actId="2696"/>
        <pc:sldMkLst>
          <pc:docMk/>
          <pc:sldMk cId="40029933" sldId="283"/>
        </pc:sldMkLst>
        <pc:spChg chg="mod">
          <ac:chgData name="김현준" userId="185f8337-2247-4f37-8bdb-f28dabdaedae" providerId="ADAL" clId="{0EECD549-8F4E-47DD-8660-DE1A4841B649}" dt="2020-04-26T02:57:21.807" v="36"/>
          <ac:spMkLst>
            <pc:docMk/>
            <pc:sldMk cId="40029933" sldId="283"/>
            <ac:spMk id="2" creationId="{6A34D598-4DFC-421B-90AB-F0B82F55BB27}"/>
          </ac:spMkLst>
        </pc:spChg>
      </pc:sldChg>
      <pc:sldChg chg="modSp add">
        <pc:chgData name="김현준" userId="185f8337-2247-4f37-8bdb-f28dabdaedae" providerId="ADAL" clId="{0EECD549-8F4E-47DD-8660-DE1A4841B649}" dt="2020-04-26T02:57:32.468" v="63" actId="20577"/>
        <pc:sldMkLst>
          <pc:docMk/>
          <pc:sldMk cId="1733695532" sldId="284"/>
        </pc:sldMkLst>
        <pc:spChg chg="mod">
          <ac:chgData name="김현준" userId="185f8337-2247-4f37-8bdb-f28dabdaedae" providerId="ADAL" clId="{0EECD549-8F4E-47DD-8660-DE1A4841B649}" dt="2020-04-26T02:57:32.468" v="63" actId="20577"/>
          <ac:spMkLst>
            <pc:docMk/>
            <pc:sldMk cId="1733695532" sldId="284"/>
            <ac:spMk id="2" creationId="{77D2D4A7-A7C7-407B-8E34-E46FB822F191}"/>
          </ac:spMkLst>
        </pc:spChg>
      </pc:sldChg>
      <pc:sldChg chg="addSp modSp add">
        <pc:chgData name="김현준" userId="185f8337-2247-4f37-8bdb-f28dabdaedae" providerId="ADAL" clId="{0EECD549-8F4E-47DD-8660-DE1A4841B649}" dt="2020-04-26T03:14:28.237" v="82" actId="1076"/>
        <pc:sldMkLst>
          <pc:docMk/>
          <pc:sldMk cId="971684575" sldId="285"/>
        </pc:sldMkLst>
        <pc:spChg chg="mod">
          <ac:chgData name="김현준" userId="185f8337-2247-4f37-8bdb-f28dabdaedae" providerId="ADAL" clId="{0EECD549-8F4E-47DD-8660-DE1A4841B649}" dt="2020-04-26T03:11:40.369" v="76"/>
          <ac:spMkLst>
            <pc:docMk/>
            <pc:sldMk cId="971684575" sldId="285"/>
            <ac:spMk id="2" creationId="{E96BF616-CC0F-4C40-BA21-33CBDD29BEC2}"/>
          </ac:spMkLst>
        </pc:spChg>
        <pc:picChg chg="add mod">
          <ac:chgData name="김현준" userId="185f8337-2247-4f37-8bdb-f28dabdaedae" providerId="ADAL" clId="{0EECD549-8F4E-47DD-8660-DE1A4841B649}" dt="2020-04-26T03:14:28.237" v="82" actId="1076"/>
          <ac:picMkLst>
            <pc:docMk/>
            <pc:sldMk cId="971684575" sldId="285"/>
            <ac:picMk id="1026" creationId="{05DF378D-0DBB-48DE-9092-A52E18E86D5C}"/>
          </ac:picMkLst>
        </pc:picChg>
      </pc:sldChg>
      <pc:sldChg chg="addSp delSp modSp add ord">
        <pc:chgData name="김현준" userId="185f8337-2247-4f37-8bdb-f28dabdaedae" providerId="ADAL" clId="{0EECD549-8F4E-47DD-8660-DE1A4841B649}" dt="2020-04-26T03:16:10.584" v="106"/>
        <pc:sldMkLst>
          <pc:docMk/>
          <pc:sldMk cId="2391095748" sldId="286"/>
        </pc:sldMkLst>
        <pc:spChg chg="mod">
          <ac:chgData name="김현준" userId="185f8337-2247-4f37-8bdb-f28dabdaedae" providerId="ADAL" clId="{0EECD549-8F4E-47DD-8660-DE1A4841B649}" dt="2020-04-26T03:15:54.405" v="104" actId="20577"/>
          <ac:spMkLst>
            <pc:docMk/>
            <pc:sldMk cId="2391095748" sldId="286"/>
            <ac:spMk id="3" creationId="{FFCC70C5-171B-4DB2-A046-A43DBE32EDF1}"/>
          </ac:spMkLst>
        </pc:spChg>
        <pc:spChg chg="add del">
          <ac:chgData name="김현준" userId="185f8337-2247-4f37-8bdb-f28dabdaedae" providerId="ADAL" clId="{0EECD549-8F4E-47DD-8660-DE1A4841B649}" dt="2020-04-26T03:16:10.584" v="106"/>
          <ac:spMkLst>
            <pc:docMk/>
            <pc:sldMk cId="2391095748" sldId="286"/>
            <ac:spMk id="4" creationId="{62C14D4D-9B1E-446F-9F7C-D30DCF219AF1}"/>
          </ac:spMkLst>
        </pc:spChg>
        <pc:picChg chg="del">
          <ac:chgData name="김현준" userId="185f8337-2247-4f37-8bdb-f28dabdaedae" providerId="ADAL" clId="{0EECD549-8F4E-47DD-8660-DE1A4841B649}" dt="2020-04-26T03:14:32.890" v="85" actId="478"/>
          <ac:picMkLst>
            <pc:docMk/>
            <pc:sldMk cId="2391095748" sldId="286"/>
            <ac:picMk id="1026" creationId="{05DF378D-0DBB-48DE-9092-A52E18E86D5C}"/>
          </ac:picMkLst>
        </pc:picChg>
      </pc:sldChg>
      <pc:sldChg chg="modSp add">
        <pc:chgData name="김현준" userId="185f8337-2247-4f37-8bdb-f28dabdaedae" providerId="ADAL" clId="{0EECD549-8F4E-47DD-8660-DE1A4841B649}" dt="2020-04-26T03:15:51.024" v="101" actId="27636"/>
        <pc:sldMkLst>
          <pc:docMk/>
          <pc:sldMk cId="3931088708" sldId="287"/>
        </pc:sldMkLst>
        <pc:spChg chg="mod">
          <ac:chgData name="김현준" userId="185f8337-2247-4f37-8bdb-f28dabdaedae" providerId="ADAL" clId="{0EECD549-8F4E-47DD-8660-DE1A4841B649}" dt="2020-04-26T03:15:51.024" v="101" actId="27636"/>
          <ac:spMkLst>
            <pc:docMk/>
            <pc:sldMk cId="3931088708" sldId="287"/>
            <ac:spMk id="3" creationId="{FFCC70C5-171B-4DB2-A046-A43DBE32EDF1}"/>
          </ac:spMkLst>
        </pc:spChg>
      </pc:sldChg>
      <pc:sldChg chg="addSp delSp modSp add">
        <pc:chgData name="김현준" userId="185f8337-2247-4f37-8bdb-f28dabdaedae" providerId="ADAL" clId="{0EECD549-8F4E-47DD-8660-DE1A4841B649}" dt="2020-04-26T03:16:26.097" v="116"/>
        <pc:sldMkLst>
          <pc:docMk/>
          <pc:sldMk cId="2714500421" sldId="288"/>
        </pc:sldMkLst>
        <pc:spChg chg="add del mod">
          <ac:chgData name="김현준" userId="185f8337-2247-4f37-8bdb-f28dabdaedae" providerId="ADAL" clId="{0EECD549-8F4E-47DD-8660-DE1A4841B649}" dt="2020-04-26T03:16:26.097" v="116"/>
          <ac:spMkLst>
            <pc:docMk/>
            <pc:sldMk cId="2714500421" sldId="288"/>
            <ac:spMk id="3" creationId="{7E2D4EA4-3E79-4627-8E3C-41EACFDCC1C9}"/>
          </ac:spMkLst>
        </pc:spChg>
        <pc:spChg chg="add del">
          <ac:chgData name="김현준" userId="185f8337-2247-4f37-8bdb-f28dabdaedae" providerId="ADAL" clId="{0EECD549-8F4E-47DD-8660-DE1A4841B649}" dt="2020-04-26T03:16:16.726" v="109"/>
          <ac:spMkLst>
            <pc:docMk/>
            <pc:sldMk cId="2714500421" sldId="288"/>
            <ac:spMk id="4" creationId="{167A3336-08CF-4C0A-85A8-F5D496D58C03}"/>
          </ac:spMkLst>
        </pc:spChg>
        <pc:spChg chg="add del">
          <ac:chgData name="김현준" userId="185f8337-2247-4f37-8bdb-f28dabdaedae" providerId="ADAL" clId="{0EECD549-8F4E-47DD-8660-DE1A4841B649}" dt="2020-04-26T03:16:26.040" v="115"/>
          <ac:spMkLst>
            <pc:docMk/>
            <pc:sldMk cId="2714500421" sldId="288"/>
            <ac:spMk id="5" creationId="{0FA056EC-CAB8-42B3-B9F4-07A21B8632CE}"/>
          </ac:spMkLst>
        </pc:spChg>
      </pc:sldChg>
      <pc:sldChg chg="add del">
        <pc:chgData name="김현준" userId="185f8337-2247-4f37-8bdb-f28dabdaedae" providerId="ADAL" clId="{0EECD549-8F4E-47DD-8660-DE1A4841B649}" dt="2020-04-26T03:18:32.242" v="119"/>
        <pc:sldMkLst>
          <pc:docMk/>
          <pc:sldMk cId="1307806978" sldId="289"/>
        </pc:sldMkLst>
      </pc:sldChg>
      <pc:sldChg chg="modSp add ord">
        <pc:chgData name="김현준" userId="185f8337-2247-4f37-8bdb-f28dabdaedae" providerId="ADAL" clId="{0EECD549-8F4E-47DD-8660-DE1A4841B649}" dt="2020-04-26T03:21:20.644" v="159"/>
        <pc:sldMkLst>
          <pc:docMk/>
          <pc:sldMk cId="1474687900" sldId="289"/>
        </pc:sldMkLst>
        <pc:spChg chg="mod">
          <ac:chgData name="김현준" userId="185f8337-2247-4f37-8bdb-f28dabdaedae" providerId="ADAL" clId="{0EECD549-8F4E-47DD-8660-DE1A4841B649}" dt="2020-04-26T03:21:02.786" v="158" actId="20577"/>
          <ac:spMkLst>
            <pc:docMk/>
            <pc:sldMk cId="1474687900" sldId="289"/>
            <ac:spMk id="2" creationId="{4FD136E7-F611-4E45-828D-D19BF1502D90}"/>
          </ac:spMkLst>
        </pc:spChg>
        <pc:spChg chg="mod">
          <ac:chgData name="김현준" userId="185f8337-2247-4f37-8bdb-f28dabdaedae" providerId="ADAL" clId="{0EECD549-8F4E-47DD-8660-DE1A4841B649}" dt="2020-04-26T03:21:20.644" v="159"/>
          <ac:spMkLst>
            <pc:docMk/>
            <pc:sldMk cId="1474687900" sldId="289"/>
            <ac:spMk id="3" creationId="{A08CB0C7-BE1F-4D57-A85B-C3A568F0B00B}"/>
          </ac:spMkLst>
        </pc:spChg>
      </pc:sldChg>
      <pc:sldChg chg="modSp add">
        <pc:chgData name="김현준" userId="185f8337-2247-4f37-8bdb-f28dabdaedae" providerId="ADAL" clId="{0EECD549-8F4E-47DD-8660-DE1A4841B649}" dt="2020-04-26T03:22:28.493" v="161"/>
        <pc:sldMkLst>
          <pc:docMk/>
          <pc:sldMk cId="3826936419" sldId="290"/>
        </pc:sldMkLst>
        <pc:spChg chg="mod">
          <ac:chgData name="김현준" userId="185f8337-2247-4f37-8bdb-f28dabdaedae" providerId="ADAL" clId="{0EECD549-8F4E-47DD-8660-DE1A4841B649}" dt="2020-04-26T03:22:28.493" v="161"/>
          <ac:spMkLst>
            <pc:docMk/>
            <pc:sldMk cId="3826936419" sldId="290"/>
            <ac:spMk id="3" creationId="{72DD490F-7BC9-4EA2-B06C-E2282791B9ED}"/>
          </ac:spMkLst>
        </pc:spChg>
      </pc:sldChg>
      <pc:sldChg chg="modSp add">
        <pc:chgData name="김현준" userId="185f8337-2247-4f37-8bdb-f28dabdaedae" providerId="ADAL" clId="{0EECD549-8F4E-47DD-8660-DE1A4841B649}" dt="2020-04-26T03:24:03.953" v="173"/>
        <pc:sldMkLst>
          <pc:docMk/>
          <pc:sldMk cId="1391714840" sldId="291"/>
        </pc:sldMkLst>
        <pc:spChg chg="mod">
          <ac:chgData name="김현준" userId="185f8337-2247-4f37-8bdb-f28dabdaedae" providerId="ADAL" clId="{0EECD549-8F4E-47DD-8660-DE1A4841B649}" dt="2020-04-26T03:24:03.953" v="173"/>
          <ac:spMkLst>
            <pc:docMk/>
            <pc:sldMk cId="1391714840" sldId="291"/>
            <ac:spMk id="3" creationId="{57C51AD9-D2A2-481D-8795-BB08B108DEC7}"/>
          </ac:spMkLst>
        </pc:spChg>
      </pc:sldChg>
      <pc:sldChg chg="modSp add">
        <pc:chgData name="김현준" userId="185f8337-2247-4f37-8bdb-f28dabdaedae" providerId="ADAL" clId="{0EECD549-8F4E-47DD-8660-DE1A4841B649}" dt="2020-04-26T03:28:31.461" v="183"/>
        <pc:sldMkLst>
          <pc:docMk/>
          <pc:sldMk cId="1194683941" sldId="292"/>
        </pc:sldMkLst>
        <pc:spChg chg="mod">
          <ac:chgData name="김현준" userId="185f8337-2247-4f37-8bdb-f28dabdaedae" providerId="ADAL" clId="{0EECD549-8F4E-47DD-8660-DE1A4841B649}" dt="2020-04-26T03:28:31.461" v="183"/>
          <ac:spMkLst>
            <pc:docMk/>
            <pc:sldMk cId="1194683941" sldId="292"/>
            <ac:spMk id="3" creationId="{260D1465-82F2-45E3-8696-BF0384B6893A}"/>
          </ac:spMkLst>
        </pc:spChg>
      </pc:sldChg>
      <pc:sldChg chg="addSp delSp modSp add">
        <pc:chgData name="김현준" userId="185f8337-2247-4f37-8bdb-f28dabdaedae" providerId="ADAL" clId="{0EECD549-8F4E-47DD-8660-DE1A4841B649}" dt="2020-04-26T03:53:59.685" v="203" actId="27636"/>
        <pc:sldMkLst>
          <pc:docMk/>
          <pc:sldMk cId="1565613204" sldId="293"/>
        </pc:sldMkLst>
        <pc:spChg chg="add del mod">
          <ac:chgData name="김현준" userId="185f8337-2247-4f37-8bdb-f28dabdaedae" providerId="ADAL" clId="{0EECD549-8F4E-47DD-8660-DE1A4841B649}" dt="2020-04-26T03:53:59.685" v="203" actId="27636"/>
          <ac:spMkLst>
            <pc:docMk/>
            <pc:sldMk cId="1565613204" sldId="293"/>
            <ac:spMk id="3" creationId="{B33CA316-987C-4A25-B965-2ECF0B29D919}"/>
          </ac:spMkLst>
        </pc:spChg>
        <pc:spChg chg="add del">
          <ac:chgData name="김현준" userId="185f8337-2247-4f37-8bdb-f28dabdaedae" providerId="ADAL" clId="{0EECD549-8F4E-47DD-8660-DE1A4841B649}" dt="2020-04-26T03:45:14.612" v="187"/>
          <ac:spMkLst>
            <pc:docMk/>
            <pc:sldMk cId="1565613204" sldId="293"/>
            <ac:spMk id="4" creationId="{EAC96914-742A-45C8-B2C2-B1F532326820}"/>
          </ac:spMkLst>
        </pc:spChg>
        <pc:spChg chg="add del">
          <ac:chgData name="김현준" userId="185f8337-2247-4f37-8bdb-f28dabdaedae" providerId="ADAL" clId="{0EECD549-8F4E-47DD-8660-DE1A4841B649}" dt="2020-04-26T03:45:28.277" v="189"/>
          <ac:spMkLst>
            <pc:docMk/>
            <pc:sldMk cId="1565613204" sldId="293"/>
            <ac:spMk id="5" creationId="{D6D4258A-1C7F-4033-827F-63E604439B67}"/>
          </ac:spMkLst>
        </pc:spChg>
        <pc:spChg chg="add del">
          <ac:chgData name="김현준" userId="185f8337-2247-4f37-8bdb-f28dabdaedae" providerId="ADAL" clId="{0EECD549-8F4E-47DD-8660-DE1A4841B649}" dt="2020-04-26T03:45:31.918" v="193"/>
          <ac:spMkLst>
            <pc:docMk/>
            <pc:sldMk cId="1565613204" sldId="293"/>
            <ac:spMk id="6" creationId="{EBC52CC7-9607-4FEC-A921-625AD1C4F8C4}"/>
          </ac:spMkLst>
        </pc:spChg>
        <pc:spChg chg="add del">
          <ac:chgData name="김현준" userId="185f8337-2247-4f37-8bdb-f28dabdaedae" providerId="ADAL" clId="{0EECD549-8F4E-47DD-8660-DE1A4841B649}" dt="2020-04-26T03:53:55.805" v="197"/>
          <ac:spMkLst>
            <pc:docMk/>
            <pc:sldMk cId="1565613204" sldId="293"/>
            <ac:spMk id="7" creationId="{BA156BAE-9938-477A-A48D-22A8055CDF80}"/>
          </ac:spMkLst>
        </pc:spChg>
        <pc:spChg chg="add del">
          <ac:chgData name="김현준" userId="185f8337-2247-4f37-8bdb-f28dabdaedae" providerId="ADAL" clId="{0EECD549-8F4E-47DD-8660-DE1A4841B649}" dt="2020-04-26T03:53:59.374" v="201"/>
          <ac:spMkLst>
            <pc:docMk/>
            <pc:sldMk cId="1565613204" sldId="293"/>
            <ac:spMk id="8" creationId="{CF4EF82D-A5D8-40F4-8963-1A359B0DE9C8}"/>
          </ac:spMkLst>
        </pc:spChg>
      </pc:sldChg>
      <pc:sldChg chg="addSp modSp add">
        <pc:chgData name="김현준" userId="185f8337-2247-4f37-8bdb-f28dabdaedae" providerId="ADAL" clId="{0EECD549-8F4E-47DD-8660-DE1A4841B649}" dt="2020-04-26T03:54:11.181" v="207" actId="1076"/>
        <pc:sldMkLst>
          <pc:docMk/>
          <pc:sldMk cId="1742649240" sldId="294"/>
        </pc:sldMkLst>
        <pc:picChg chg="add mod">
          <ac:chgData name="김현준" userId="185f8337-2247-4f37-8bdb-f28dabdaedae" providerId="ADAL" clId="{0EECD549-8F4E-47DD-8660-DE1A4841B649}" dt="2020-04-26T03:54:11.181" v="207" actId="1076"/>
          <ac:picMkLst>
            <pc:docMk/>
            <pc:sldMk cId="1742649240" sldId="294"/>
            <ac:picMk id="6146" creationId="{2A68D22A-E42A-4919-B084-31E3FA612D45}"/>
          </ac:picMkLst>
        </pc:picChg>
      </pc:sldChg>
      <pc:sldChg chg="modSp add">
        <pc:chgData name="김현준" userId="185f8337-2247-4f37-8bdb-f28dabdaedae" providerId="ADAL" clId="{0EECD549-8F4E-47DD-8660-DE1A4841B649}" dt="2020-04-26T20:01:27.180" v="809" actId="20577"/>
        <pc:sldMkLst>
          <pc:docMk/>
          <pc:sldMk cId="1352208801" sldId="295"/>
        </pc:sldMkLst>
        <pc:spChg chg="mod">
          <ac:chgData name="김현준" userId="185f8337-2247-4f37-8bdb-f28dabdaedae" providerId="ADAL" clId="{0EECD549-8F4E-47DD-8660-DE1A4841B649}" dt="2020-04-26T20:01:27.180" v="809" actId="20577"/>
          <ac:spMkLst>
            <pc:docMk/>
            <pc:sldMk cId="1352208801" sldId="295"/>
            <ac:spMk id="3" creationId="{448B34DC-852F-4BEA-8ABE-19A13C1AE81A}"/>
          </ac:spMkLst>
        </pc:spChg>
      </pc:sldChg>
      <pc:sldChg chg="modSp add">
        <pc:chgData name="김현준" userId="185f8337-2247-4f37-8bdb-f28dabdaedae" providerId="ADAL" clId="{0EECD549-8F4E-47DD-8660-DE1A4841B649}" dt="2020-04-26T20:04:45.969" v="1307" actId="20577"/>
        <pc:sldMkLst>
          <pc:docMk/>
          <pc:sldMk cId="1283981881" sldId="296"/>
        </pc:sldMkLst>
        <pc:spChg chg="mod">
          <ac:chgData name="김현준" userId="185f8337-2247-4f37-8bdb-f28dabdaedae" providerId="ADAL" clId="{0EECD549-8F4E-47DD-8660-DE1A4841B649}" dt="2020-04-26T20:04:45.969" v="1307" actId="20577"/>
          <ac:spMkLst>
            <pc:docMk/>
            <pc:sldMk cId="1283981881" sldId="296"/>
            <ac:spMk id="3" creationId="{01E0CDF2-808E-4454-8615-B284729C53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3239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2rq_vjq9qI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evador/RandomX" TargetMode="External"/><Relationship Id="rId3" Type="http://schemas.openxmlformats.org/officeDocument/2006/relationships/hyperlink" Target="http://bitly.kr/Gh45POynf" TargetMode="External"/><Relationship Id="rId7" Type="http://schemas.openxmlformats.org/officeDocument/2006/relationships/hyperlink" Target="https://seulcode.tistory.com/409?category=758003" TargetMode="External"/><Relationship Id="rId2" Type="http://schemas.openxmlformats.org/officeDocument/2006/relationships/hyperlink" Target="http://bitly.kr/ofZqLQIbw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bitly.kr/o9rHE7NKD" TargetMode="External"/><Relationship Id="rId5" Type="http://schemas.openxmlformats.org/officeDocument/2006/relationships/hyperlink" Target="http://bitly.kr/8TGJ" TargetMode="External"/><Relationship Id="rId4" Type="http://schemas.openxmlformats.org/officeDocument/2006/relationships/hyperlink" Target="http://bitly.kr/cGplT2UjX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새로운 블록체인 채굴 기법</a:t>
            </a:r>
            <a:br>
              <a:rPr lang="en-US" altLang="ko-KR" sz="3600" dirty="0"/>
            </a:br>
            <a:r>
              <a:rPr lang="ko-KR" altLang="en-US" sz="2800" dirty="0" err="1"/>
              <a:t>마이크로컨트롤러의</a:t>
            </a:r>
            <a:r>
              <a:rPr lang="ko-KR" altLang="en-US" sz="2800" dirty="0"/>
              <a:t> </a:t>
            </a:r>
            <a:r>
              <a:rPr lang="ko-KR" altLang="en-US" sz="2800" dirty="0" err="1"/>
              <a:t>부채널</a:t>
            </a:r>
            <a:r>
              <a:rPr lang="ko-KR" altLang="en-US" sz="2800" dirty="0"/>
              <a:t> 정보 </a:t>
            </a:r>
            <a:r>
              <a:rPr lang="ko-KR" altLang="en-US" sz="2800" dirty="0" err="1"/>
              <a:t>해쉬</a:t>
            </a:r>
            <a:r>
              <a:rPr lang="ko-KR" altLang="en-US" sz="2800" dirty="0"/>
              <a:t> 사용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https://youtu.be/m2rq_vjq9qI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F616-CC0F-4C40-BA21-33CBDD29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헤더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CC70C5-171B-4DB2-A046-A43DBE32ED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블록 헤더는 다음의 </a:t>
            </a:r>
            <a:r>
              <a:rPr lang="en-US" altLang="ko-KR" sz="2000" dirty="0"/>
              <a:t>6</a:t>
            </a:r>
            <a:r>
              <a:rPr lang="ko-KR" altLang="en-US" sz="2000" dirty="0"/>
              <a:t>가지 정보로 구성</a:t>
            </a:r>
            <a:endParaRPr lang="en-US" altLang="ko-KR" sz="2000" dirty="0"/>
          </a:p>
          <a:p>
            <a:r>
              <a:rPr lang="en-US" altLang="ko-KR" sz="1800" dirty="0"/>
              <a:t>version : </a:t>
            </a:r>
            <a:r>
              <a:rPr lang="ko-KR" altLang="en-US" sz="1800" dirty="0"/>
              <a:t>소프트웨어</a:t>
            </a:r>
            <a:r>
              <a:rPr lang="en-US" altLang="ko-KR" sz="1800" dirty="0"/>
              <a:t>/</a:t>
            </a:r>
            <a:r>
              <a:rPr lang="ko-KR" altLang="en-US" sz="1800" dirty="0"/>
              <a:t>프로토콜 버전</a:t>
            </a:r>
          </a:p>
          <a:p>
            <a:r>
              <a:rPr lang="en-US" altLang="ko-KR" sz="1800" dirty="0" err="1"/>
              <a:t>previousblockhash</a:t>
            </a:r>
            <a:r>
              <a:rPr lang="en-US" altLang="ko-KR" sz="1800" dirty="0"/>
              <a:t> : </a:t>
            </a:r>
            <a:r>
              <a:rPr lang="ko-KR" altLang="en-US" sz="1800" dirty="0"/>
              <a:t>블록 체인에서 바로 앞에 위치하는 블록의 블록 </a:t>
            </a:r>
            <a:r>
              <a:rPr lang="ko-KR" altLang="en-US" sz="1800" dirty="0" err="1"/>
              <a:t>해쉬</a:t>
            </a:r>
            <a:endParaRPr lang="ko-KR" altLang="en-US" sz="1800" dirty="0"/>
          </a:p>
          <a:p>
            <a:r>
              <a:rPr lang="en-US" altLang="ko-KR" sz="1800" dirty="0" err="1"/>
              <a:t>merklehash</a:t>
            </a:r>
            <a:r>
              <a:rPr lang="en-US" altLang="ko-KR" sz="1800" dirty="0"/>
              <a:t> : </a:t>
            </a:r>
            <a:r>
              <a:rPr lang="ko-KR" altLang="en-US" sz="1800" dirty="0"/>
              <a:t>개별 거래 정보의 거래 </a:t>
            </a:r>
            <a:r>
              <a:rPr lang="ko-KR" altLang="en-US" sz="1800" dirty="0" err="1"/>
              <a:t>해쉬를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  <a:r>
              <a:rPr lang="ko-KR" altLang="en-US" sz="1800" dirty="0"/>
              <a:t>진 트리 형태로 구성할 때</a:t>
            </a:r>
            <a:r>
              <a:rPr lang="en-US" altLang="ko-KR" sz="1800" dirty="0"/>
              <a:t>, </a:t>
            </a:r>
            <a:r>
              <a:rPr lang="ko-KR" altLang="en-US" sz="1800" dirty="0"/>
              <a:t>트리 루트에 위치하는 </a:t>
            </a:r>
            <a:r>
              <a:rPr lang="ko-KR" altLang="en-US" sz="1800" dirty="0" err="1"/>
              <a:t>해쉬값</a:t>
            </a:r>
            <a:endParaRPr lang="ko-KR" altLang="en-US" sz="1800" dirty="0"/>
          </a:p>
          <a:p>
            <a:r>
              <a:rPr lang="en-US" altLang="ko-KR" sz="1800" dirty="0"/>
              <a:t>time : </a:t>
            </a:r>
            <a:r>
              <a:rPr lang="ko-KR" altLang="en-US" sz="1800" dirty="0"/>
              <a:t>블록이 생성된 시간</a:t>
            </a:r>
          </a:p>
          <a:p>
            <a:r>
              <a:rPr lang="en-US" altLang="ko-KR" sz="1800" dirty="0"/>
              <a:t>bits : </a:t>
            </a:r>
            <a:r>
              <a:rPr lang="ko-KR" altLang="en-US" sz="1800" dirty="0"/>
              <a:t>난이도 조절용 수치</a:t>
            </a:r>
          </a:p>
          <a:p>
            <a:r>
              <a:rPr lang="en-US" altLang="ko-KR" sz="1800" dirty="0"/>
              <a:t>nonce : </a:t>
            </a:r>
            <a:r>
              <a:rPr lang="ko-KR" altLang="en-US" sz="1800" dirty="0"/>
              <a:t>최초 </a:t>
            </a:r>
            <a:r>
              <a:rPr lang="en-US" altLang="ko-KR" sz="1800" dirty="0"/>
              <a:t>0</a:t>
            </a:r>
            <a:r>
              <a:rPr lang="ko-KR" altLang="en-US" sz="1800" dirty="0"/>
              <a:t>에서 시작하여 조건을 만족하는 </a:t>
            </a:r>
            <a:r>
              <a:rPr lang="ko-KR" altLang="en-US" sz="1800" dirty="0" err="1"/>
              <a:t>해쉬값을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찾아낼때까지의</a:t>
            </a:r>
            <a:r>
              <a:rPr lang="ko-KR" altLang="en-US" sz="1800" dirty="0"/>
              <a:t> </a:t>
            </a:r>
            <a:r>
              <a:rPr lang="en-US" altLang="ko-KR" sz="1800" dirty="0"/>
              <a:t>1</a:t>
            </a:r>
            <a:r>
              <a:rPr lang="ko-KR" altLang="en-US" sz="1800" dirty="0"/>
              <a:t>씩 증가하는 계산 회수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93108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D8E07-72AF-414C-80D0-DB067216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</a:t>
            </a:r>
            <a:r>
              <a:rPr lang="ko-KR" altLang="en-US" dirty="0" err="1"/>
              <a:t>해쉬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6992D9-D88D-467F-81D4-31C0AF85CE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블록 헤더의 </a:t>
            </a:r>
            <a:r>
              <a:rPr lang="en-US" altLang="ko-KR" sz="2400" dirty="0"/>
              <a:t>6</a:t>
            </a:r>
            <a:r>
              <a:rPr lang="ko-KR" altLang="en-US" sz="2400" dirty="0"/>
              <a:t>가지 정보를 </a:t>
            </a:r>
            <a:r>
              <a:rPr lang="ko-KR" altLang="en-US" sz="2400" dirty="0" err="1"/>
              <a:t>입력값으로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r>
              <a:rPr lang="en-US" altLang="ko-KR" sz="2400" dirty="0"/>
              <a:t>SHA256 </a:t>
            </a:r>
            <a:r>
              <a:rPr lang="ko-KR" altLang="en-US" sz="2400" dirty="0" err="1"/>
              <a:t>해쉬</a:t>
            </a:r>
            <a:r>
              <a:rPr lang="ko-KR" altLang="en-US" sz="2400" dirty="0"/>
              <a:t> 함수를 적용해서 계산되는 값</a:t>
            </a:r>
          </a:p>
        </p:txBody>
      </p:sp>
      <p:pic>
        <p:nvPicPr>
          <p:cNvPr id="4" name="Picture 2" descr="Imgur">
            <a:extLst>
              <a:ext uri="{FF2B5EF4-FFF2-40B4-BE49-F238E27FC236}">
                <a16:creationId xmlns:a16="http://schemas.microsoft.com/office/drawing/2014/main" id="{DF940FA5-2C1D-48AA-8A85-B8CF5F03F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414" y="2079057"/>
            <a:ext cx="6201171" cy="431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22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74702-4A61-4CE2-9A25-2B18B1A7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채굴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D4EA4-3E79-4627-8E3C-41EACFDCC1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개별 거래 정보는 </a:t>
            </a:r>
            <a:r>
              <a:rPr lang="ko-KR" altLang="en-US" sz="2400" dirty="0" err="1"/>
              <a:t>머클</a:t>
            </a:r>
            <a:r>
              <a:rPr lang="ko-KR" altLang="en-US" sz="2400" dirty="0"/>
              <a:t> 트리의 </a:t>
            </a:r>
            <a:r>
              <a:rPr lang="ko-KR" altLang="en-US" sz="2400" dirty="0" err="1"/>
              <a:t>해쉬값인</a:t>
            </a:r>
            <a:r>
              <a:rPr lang="ko-KR" altLang="en-US" sz="2400" dirty="0"/>
              <a:t> </a:t>
            </a:r>
            <a:r>
              <a:rPr lang="en-US" altLang="ko-KR" sz="2400" dirty="0" err="1"/>
              <a:t>merklehash</a:t>
            </a:r>
            <a:r>
              <a:rPr lang="en-US" altLang="ko-KR" sz="2400" dirty="0"/>
              <a:t> </a:t>
            </a:r>
            <a:r>
              <a:rPr lang="ko-KR" altLang="en-US" sz="2400" dirty="0"/>
              <a:t>값으로 집약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블록 헤더의 </a:t>
            </a:r>
            <a:r>
              <a:rPr lang="en-US" altLang="ko-KR" sz="2400" dirty="0"/>
              <a:t>6</a:t>
            </a:r>
            <a:r>
              <a:rPr lang="ko-KR" altLang="en-US" sz="2400" dirty="0"/>
              <a:t>가지 정보 중</a:t>
            </a:r>
            <a:br>
              <a:rPr lang="en-US" altLang="ko-KR" sz="2400" dirty="0"/>
            </a:br>
            <a:r>
              <a:rPr lang="en-US" altLang="ko-KR" sz="2400" dirty="0"/>
              <a:t>version, </a:t>
            </a:r>
            <a:r>
              <a:rPr lang="en-US" altLang="ko-KR" sz="2400" dirty="0" err="1"/>
              <a:t>previousblockhash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merklehash</a:t>
            </a:r>
            <a:r>
              <a:rPr lang="en-US" altLang="ko-KR" sz="2400" dirty="0"/>
              <a:t>, time, bits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5</a:t>
            </a:r>
            <a:r>
              <a:rPr lang="ko-KR" altLang="en-US" sz="2400" dirty="0"/>
              <a:t>가지는 블록 </a:t>
            </a:r>
            <a:r>
              <a:rPr lang="ko-KR" altLang="en-US" sz="2400" dirty="0" err="1"/>
              <a:t>해쉬를</a:t>
            </a:r>
            <a:r>
              <a:rPr lang="ko-KR" altLang="en-US" sz="2400" dirty="0"/>
              <a:t> 만드는 시점에서 이미 확정되어 변하지 않는 값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r>
              <a:rPr lang="en-US" altLang="ko-KR" sz="2400" dirty="0"/>
              <a:t>nonce</a:t>
            </a:r>
            <a:r>
              <a:rPr lang="ko-KR" altLang="en-US" sz="2400" dirty="0"/>
              <a:t>는 확정되어 있지 않고 새로 구해야 하는 값</a:t>
            </a:r>
            <a:br>
              <a:rPr lang="en-US" altLang="ko-KR" sz="2400" dirty="0"/>
            </a:br>
            <a:r>
              <a:rPr lang="ko-KR" altLang="en-US" sz="2400" dirty="0"/>
              <a:t>이 </a:t>
            </a:r>
            <a:r>
              <a:rPr lang="en-US" altLang="ko-KR" sz="2400" dirty="0"/>
              <a:t>nonce </a:t>
            </a:r>
            <a:r>
              <a:rPr lang="ko-KR" altLang="en-US" sz="2400" dirty="0"/>
              <a:t>값을 구해서 최종적으로 블록 </a:t>
            </a:r>
            <a:r>
              <a:rPr lang="ko-KR" altLang="en-US" sz="2400" dirty="0" err="1"/>
              <a:t>해쉬</a:t>
            </a:r>
            <a:r>
              <a:rPr lang="ko-KR" altLang="en-US" sz="2400" dirty="0"/>
              <a:t> 값을 구하고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/>
              <a:t>이 블록 </a:t>
            </a:r>
            <a:r>
              <a:rPr lang="ko-KR" altLang="en-US" sz="2400" dirty="0" err="1"/>
              <a:t>해쉬값을</a:t>
            </a:r>
            <a:r>
              <a:rPr lang="ko-KR" altLang="en-US" sz="2400" dirty="0"/>
              <a:t> 식별자로 가지는 유효한 블록을 만들어내는 것이 </a:t>
            </a:r>
            <a:br>
              <a:rPr lang="en-US" altLang="ko-KR" sz="2400" dirty="0"/>
            </a:br>
            <a:r>
              <a:rPr lang="ko-KR" altLang="en-US" sz="2400" dirty="0"/>
              <a:t>작업 증명</a:t>
            </a:r>
            <a:r>
              <a:rPr lang="en-US" altLang="ko-KR" sz="2400" dirty="0"/>
              <a:t>(Proof of Work), </a:t>
            </a:r>
            <a:r>
              <a:rPr lang="ko-KR" altLang="en-US" sz="2400" dirty="0"/>
              <a:t>채굴이다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450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C7FF7-C1B2-4B8E-BF6D-263DA024B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채굴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3CA316-987C-4A25-B965-2ECF0B29D9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1800" dirty="0"/>
              <a:t>Nonce </a:t>
            </a:r>
          </a:p>
          <a:p>
            <a:pPr marL="457200" lvl="1" indent="0">
              <a:buNone/>
            </a:pPr>
            <a:r>
              <a:rPr lang="en-US" altLang="ko-KR" sz="1800" dirty="0"/>
              <a:t>nonce</a:t>
            </a:r>
            <a:r>
              <a:rPr lang="ko-KR" altLang="en-US" sz="1800" dirty="0"/>
              <a:t>을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중의 하나로 해서 계산되는 블록 </a:t>
            </a:r>
            <a:r>
              <a:rPr lang="ko-KR" altLang="en-US" sz="1800" dirty="0" err="1"/>
              <a:t>해쉬값이</a:t>
            </a:r>
            <a:r>
              <a:rPr lang="ko-KR" altLang="en-US" sz="1800" dirty="0"/>
              <a:t> </a:t>
            </a:r>
            <a:r>
              <a:rPr lang="ko-KR" altLang="en-US" sz="1800" b="1" dirty="0"/>
              <a:t>특정 숫자보다 작아지게</a:t>
            </a:r>
            <a:r>
              <a:rPr lang="ko-KR" altLang="en-US" sz="1800" dirty="0"/>
              <a:t> 하는 값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 err="1"/>
              <a:t>해쉬</a:t>
            </a:r>
            <a:r>
              <a:rPr lang="ko-KR" altLang="en-US" sz="1800" dirty="0"/>
              <a:t> 함수의 특성상</a:t>
            </a:r>
            <a:r>
              <a:rPr lang="en-US" altLang="ko-KR" sz="1800" dirty="0"/>
              <a:t>, </a:t>
            </a:r>
            <a:r>
              <a:rPr lang="ko-KR" altLang="en-US" sz="1800" dirty="0"/>
              <a:t>어떤 </a:t>
            </a:r>
            <a:r>
              <a:rPr lang="ko-KR" altLang="en-US" sz="1800" dirty="0" err="1"/>
              <a:t>해쉬값</a:t>
            </a:r>
            <a:r>
              <a:rPr lang="en-US" altLang="ko-KR" sz="1800" dirty="0"/>
              <a:t>(A)</a:t>
            </a:r>
            <a:r>
              <a:rPr lang="ko-KR" altLang="en-US" sz="1800" dirty="0"/>
              <a:t>을 결과로 나오게 하는 </a:t>
            </a:r>
            <a:r>
              <a:rPr lang="ko-KR" altLang="en-US" sz="1800" dirty="0" err="1"/>
              <a:t>입력값을</a:t>
            </a:r>
            <a:r>
              <a:rPr lang="ko-KR" altLang="en-US" sz="1800" dirty="0"/>
              <a:t> 찾으려면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en-US" altLang="ko-KR" sz="1800" dirty="0"/>
              <a:t>A</a:t>
            </a:r>
            <a:r>
              <a:rPr lang="ko-KR" altLang="en-US" sz="1800" dirty="0"/>
              <a:t>에서 역산을 하는 방식은 불가능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어떤 블록 </a:t>
            </a:r>
            <a:r>
              <a:rPr lang="ko-KR" altLang="en-US" sz="1800" dirty="0" err="1"/>
              <a:t>해쉬값이</a:t>
            </a:r>
            <a:r>
              <a:rPr lang="ko-KR" altLang="en-US" sz="1800" dirty="0"/>
              <a:t> 어떤 특정 숫자보다 작아지게 하려면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블록 </a:t>
            </a:r>
            <a:r>
              <a:rPr lang="ko-KR" altLang="en-US" sz="1800" dirty="0" err="1"/>
              <a:t>해쉬의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입력값을</a:t>
            </a:r>
            <a:r>
              <a:rPr lang="ko-KR" altLang="en-US" sz="1800" dirty="0"/>
              <a:t> 계속 바꿔가면서 </a:t>
            </a:r>
            <a:r>
              <a:rPr lang="ko-KR" altLang="en-US" sz="1800" dirty="0" err="1"/>
              <a:t>해쉬값이</a:t>
            </a:r>
            <a:r>
              <a:rPr lang="ko-KR" altLang="en-US" sz="1800" dirty="0"/>
              <a:t> 특정 숫자보다 </a:t>
            </a:r>
            <a:r>
              <a:rPr lang="ko-KR" altLang="en-US" sz="1800" dirty="0" err="1"/>
              <a:t>작은지</a:t>
            </a:r>
            <a:r>
              <a:rPr lang="ko-KR" altLang="en-US" sz="1800" dirty="0"/>
              <a:t> 비교하는 작업을 반복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/>
              <a:t>nonce</a:t>
            </a:r>
            <a:r>
              <a:rPr lang="ko-KR" altLang="en-US" sz="1800" dirty="0"/>
              <a:t>값을 계속 바꿔가면서 계산한 </a:t>
            </a:r>
            <a:r>
              <a:rPr lang="ko-KR" altLang="en-US" sz="1800" dirty="0" err="1"/>
              <a:t>해쉬값이</a:t>
            </a:r>
            <a:r>
              <a:rPr lang="ko-KR" altLang="en-US" sz="1800" dirty="0"/>
              <a:t> 어떤 특정 숫자보다 작다면</a:t>
            </a:r>
            <a:r>
              <a:rPr lang="en-US" altLang="ko-KR" sz="1800" dirty="0"/>
              <a:t>, </a:t>
            </a:r>
            <a:br>
              <a:rPr lang="en-US" altLang="ko-KR" sz="1800" dirty="0"/>
            </a:br>
            <a:r>
              <a:rPr lang="ko-KR" altLang="en-US" sz="1800" dirty="0"/>
              <a:t>그 때의 </a:t>
            </a:r>
            <a:r>
              <a:rPr lang="en-US" altLang="ko-KR" sz="1800" dirty="0"/>
              <a:t>nonce</a:t>
            </a:r>
            <a:r>
              <a:rPr lang="ko-KR" altLang="en-US" sz="1800" dirty="0"/>
              <a:t>값이 새로 만들어지는 블록의 </a:t>
            </a:r>
            <a:r>
              <a:rPr lang="en-US" altLang="ko-KR" sz="1800" dirty="0"/>
              <a:t>nonce</a:t>
            </a:r>
            <a:r>
              <a:rPr lang="ko-KR" altLang="en-US" sz="1800" dirty="0"/>
              <a:t>값으로 확정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특정 숫자 보다 작게 나온 그 </a:t>
            </a:r>
            <a:r>
              <a:rPr lang="ko-KR" altLang="en-US" sz="1800" dirty="0" err="1"/>
              <a:t>해쉬값이</a:t>
            </a:r>
            <a:r>
              <a:rPr lang="ko-KR" altLang="en-US" sz="1800" dirty="0"/>
              <a:t> 새로 생성되는 블록의 블록 </a:t>
            </a:r>
            <a:r>
              <a:rPr lang="ko-KR" altLang="en-US" sz="1800" dirty="0" err="1"/>
              <a:t>해쉬값으로</a:t>
            </a:r>
            <a:r>
              <a:rPr lang="ko-KR" altLang="en-US" sz="1800" dirty="0"/>
              <a:t> 확정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565613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자격 증명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en-US" altLang="ko-KR" b="1" dirty="0" err="1">
                <a:solidFill>
                  <a:schemeClr val="tx1"/>
                </a:solidFill>
              </a:rPr>
              <a:t>Asic</a:t>
            </a:r>
            <a:r>
              <a:rPr lang="ko-KR" altLang="en-US" b="1" dirty="0">
                <a:solidFill>
                  <a:schemeClr val="tx1"/>
                </a:solidFill>
              </a:rPr>
              <a:t>과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채굴 독점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전력 해쉬와 자격증명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구현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3BBDDF-7CAE-4C98-A22E-B7C7E82EA24E}"/>
              </a:ext>
            </a:extLst>
          </p:cNvPr>
          <p:cNvSpPr/>
          <p:nvPr/>
        </p:nvSpPr>
        <p:spPr>
          <a:xfrm>
            <a:off x="3604109" y="4793589"/>
            <a:ext cx="7767484" cy="956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21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189D2-196E-4D87-9FCF-0B31077A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Asic</a:t>
            </a:r>
            <a:r>
              <a:rPr lang="en-US" altLang="ko-KR" dirty="0"/>
              <a:t> </a:t>
            </a:r>
            <a:r>
              <a:rPr lang="ko-KR" altLang="en-US" dirty="0"/>
              <a:t>등장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A33168-C2F2-4E40-9DBD-CD07D07DC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Asic</a:t>
            </a:r>
            <a:r>
              <a:rPr lang="ko-KR" altLang="en-US" sz="2400" dirty="0"/>
              <a:t>이란 일반적인 목적이 아니라 특정한 목적으로 사용하기 위해 </a:t>
            </a:r>
            <a:br>
              <a:rPr lang="en-US" altLang="ko-KR" sz="2400" dirty="0"/>
            </a:br>
            <a:r>
              <a:rPr lang="ko-KR" altLang="en-US" sz="2400" dirty="0"/>
              <a:t>필요한 스펙</a:t>
            </a:r>
            <a:r>
              <a:rPr lang="en-US" altLang="ko-KR" sz="2400" dirty="0"/>
              <a:t>, </a:t>
            </a:r>
            <a:r>
              <a:rPr lang="ko-KR" altLang="en-US" sz="2400" dirty="0"/>
              <a:t>기능을 </a:t>
            </a:r>
            <a:r>
              <a:rPr lang="ko-KR" altLang="en-US" sz="2400" dirty="0" err="1"/>
              <a:t>최적화시키고</a:t>
            </a:r>
            <a:r>
              <a:rPr lang="en-US" altLang="ko-KR" sz="2400" dirty="0"/>
              <a:t>, </a:t>
            </a:r>
            <a:r>
              <a:rPr lang="ko-KR" altLang="en-US" sz="2400" dirty="0"/>
              <a:t>커스터마이징 하여 생산한 주문형 반도체 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 err="1"/>
              <a:t>Asic</a:t>
            </a:r>
            <a:r>
              <a:rPr lang="ko-KR" altLang="en-US" sz="2400" dirty="0"/>
              <a:t>을 암호화폐와 관련하여 이용한다면</a:t>
            </a:r>
            <a:r>
              <a:rPr lang="en-US" altLang="ko-KR" sz="2400" dirty="0"/>
              <a:t>,</a:t>
            </a:r>
          </a:p>
          <a:p>
            <a:pPr marL="457200" lvl="1" indent="0">
              <a:buNone/>
            </a:pPr>
            <a:r>
              <a:rPr lang="ko-KR" altLang="en-US" sz="2000" dirty="0"/>
              <a:t>특정 계열의 해시 함수의 연산에 특화되어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같거나 더 적은 전력을 소모</a:t>
            </a:r>
            <a:r>
              <a:rPr lang="en-US" altLang="ko-KR" sz="2000" dirty="0"/>
              <a:t> </a:t>
            </a:r>
          </a:p>
          <a:p>
            <a:pPr marL="457200" lvl="1" indent="0">
              <a:buNone/>
            </a:pPr>
            <a:r>
              <a:rPr lang="ko-KR" altLang="en-US" sz="2000" dirty="0"/>
              <a:t>훨씬 더 많은 해시파워를 낼 수 있음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000" dirty="0"/>
              <a:t>빠른 연산이 가능하여 블록을 생성할 확률이 높아져 채산성이 높아져</a:t>
            </a:r>
            <a:r>
              <a:rPr lang="en-US" altLang="ko-KR" sz="2000" dirty="0"/>
              <a:t> </a:t>
            </a:r>
            <a:r>
              <a:rPr lang="ko-KR" altLang="en-US" sz="2000" dirty="0"/>
              <a:t>이익이 더 많이 생기게 됨</a:t>
            </a:r>
            <a:endParaRPr lang="en-US" altLang="ko-KR" sz="20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1427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189D2-196E-4D87-9FCF-0B31077A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Asic</a:t>
            </a:r>
            <a:r>
              <a:rPr lang="en-US" altLang="ko-KR" dirty="0"/>
              <a:t> </a:t>
            </a:r>
            <a:r>
              <a:rPr lang="ko-KR" altLang="en-US" dirty="0"/>
              <a:t>등장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A33168-C2F2-4E40-9DBD-CD07D07DC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개인 채굴업자들의 경우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ko-KR" altLang="en-US" sz="2000" dirty="0"/>
              <a:t>가동할 수 있고 관리할 수 있는 </a:t>
            </a:r>
            <a:r>
              <a:rPr lang="en-US" altLang="ko-KR" sz="2000" dirty="0" err="1"/>
              <a:t>Asic</a:t>
            </a:r>
            <a:r>
              <a:rPr lang="ko-KR" altLang="en-US" sz="2000" dirty="0"/>
              <a:t> 채굴기의 수에 어느 정도 한계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전기 요금에 따라 채산성이 달라짐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ASIC</a:t>
            </a:r>
            <a:r>
              <a:rPr lang="ko-KR" altLang="en-US" sz="2400" dirty="0"/>
              <a:t> 채굴기를 이용하여 채굴한다고 하더라도 전문 채굴업자들보다 불리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/>
              <a:t>채굴이 일부 제한된 소수나 회사에 의해 독점 가능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8248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189D2-196E-4D87-9FCF-0B31077A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Asic</a:t>
            </a:r>
            <a:r>
              <a:rPr lang="en-US" altLang="ko-KR" dirty="0"/>
              <a:t> </a:t>
            </a:r>
            <a:r>
              <a:rPr lang="ko-KR" altLang="en-US" dirty="0"/>
              <a:t>등장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A33168-C2F2-4E40-9DBD-CD07D07DC4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블록 속도에 영향을 주지 않음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ko-KR" altLang="en-US" sz="2000" dirty="0"/>
              <a:t>기기 소유자에게 더 많은 토큰을 가져다 줄 뿐</a:t>
            </a:r>
            <a:r>
              <a:rPr lang="en-US" altLang="ko-KR" sz="2000" dirty="0"/>
              <a:t>, </a:t>
            </a:r>
            <a:r>
              <a:rPr lang="ko-KR" altLang="en-US" sz="2000" dirty="0"/>
              <a:t>실질적으로 네트워크를 돕는 역할은 하지 않음</a:t>
            </a:r>
            <a:endParaRPr lang="en-US" altLang="ko-KR" sz="2000" dirty="0"/>
          </a:p>
          <a:p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400" dirty="0"/>
              <a:t>ASIC </a:t>
            </a:r>
            <a:r>
              <a:rPr lang="ko-KR" altLang="en-US" sz="2400" dirty="0"/>
              <a:t>채굴기는 진입 장벽을 높여</a:t>
            </a:r>
            <a:r>
              <a:rPr lang="en-US" altLang="ko-KR" sz="2400" dirty="0"/>
              <a:t>, </a:t>
            </a:r>
            <a:r>
              <a:rPr lang="ko-KR" altLang="en-US" sz="2400" dirty="0"/>
              <a:t>블록체인 기술의 보급 및 발전에 도움되지 않음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71451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2D4A7-A7C7-407B-8E34-E46FB822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MONERO ASIC </a:t>
            </a:r>
            <a:r>
              <a:rPr lang="ko-KR" altLang="en-US" dirty="0"/>
              <a:t>저항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30A4E-C15A-4DEF-B7ED-CE2F814D6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MONERO</a:t>
            </a:r>
            <a:r>
              <a:rPr lang="ko-KR" altLang="en-US" sz="2000" dirty="0"/>
              <a:t>에서는 </a:t>
            </a:r>
            <a:r>
              <a:rPr lang="en-US" altLang="ko-KR" sz="2000" dirty="0" err="1"/>
              <a:t>CryptoNight</a:t>
            </a:r>
            <a:r>
              <a:rPr lang="ko-KR" altLang="en-US" sz="2000" dirty="0"/>
              <a:t>는 범용 </a:t>
            </a:r>
            <a:r>
              <a:rPr lang="en-US" altLang="ko-KR" sz="2000" dirty="0"/>
              <a:t>CPU</a:t>
            </a:r>
            <a:r>
              <a:rPr lang="ko-KR" altLang="en-US" sz="2000" dirty="0"/>
              <a:t>에 최적화 된 작업 증명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PoW</a:t>
            </a:r>
            <a:r>
              <a:rPr lang="en-US" altLang="ko-KR" sz="2000" dirty="0"/>
              <a:t>) </a:t>
            </a:r>
            <a:r>
              <a:rPr lang="ko-KR" altLang="en-US" sz="2000" dirty="0"/>
              <a:t>알고리즘 사용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 err="1"/>
              <a:t>CryptoNight</a:t>
            </a:r>
            <a:r>
              <a:rPr lang="en-US" altLang="ko-KR" sz="2000" dirty="0"/>
              <a:t> ASIC </a:t>
            </a:r>
            <a:r>
              <a:rPr lang="ko-KR" altLang="en-US" sz="2000" dirty="0"/>
              <a:t>개발되어 실패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/>
              <a:t>6</a:t>
            </a:r>
            <a:r>
              <a:rPr lang="ko-KR" altLang="en-US" sz="2000" dirty="0"/>
              <a:t>개월 마다 한 번씩 하드포크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r>
              <a:rPr lang="en-US" altLang="ko-KR" sz="2000" dirty="0"/>
              <a:t>2019</a:t>
            </a:r>
            <a:r>
              <a:rPr lang="ko-KR" altLang="en-US" sz="2000" dirty="0"/>
              <a:t>년도 </a:t>
            </a:r>
            <a:r>
              <a:rPr lang="en-US" altLang="ko-KR" sz="2000" dirty="0"/>
              <a:t>11</a:t>
            </a:r>
            <a:r>
              <a:rPr lang="ko-KR" altLang="en-US" sz="2000" dirty="0"/>
              <a:t>월부터 </a:t>
            </a:r>
            <a:r>
              <a:rPr lang="en-US" altLang="ko-KR" sz="2000" dirty="0"/>
              <a:t>MONERO </a:t>
            </a:r>
            <a:r>
              <a:rPr lang="ko-KR" altLang="en-US" sz="2000" dirty="0"/>
              <a:t>블록체인에서 사용중인</a:t>
            </a:r>
            <a:br>
              <a:rPr lang="en-US" altLang="ko-KR" sz="2000" dirty="0"/>
            </a:br>
            <a:r>
              <a:rPr lang="en-US" altLang="ko-KR" sz="2000" dirty="0" err="1"/>
              <a:t>RandomX</a:t>
            </a:r>
            <a:r>
              <a:rPr lang="ko-KR" altLang="en-US" sz="2000" dirty="0"/>
              <a:t>는 범용 </a:t>
            </a:r>
            <a:r>
              <a:rPr lang="en-US" altLang="ko-KR" sz="2000" dirty="0"/>
              <a:t>CPU</a:t>
            </a:r>
            <a:r>
              <a:rPr lang="ko-KR" altLang="en-US" sz="2000" dirty="0"/>
              <a:t>에 최적화 된 작업 증명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PoW</a:t>
            </a:r>
            <a:r>
              <a:rPr lang="en-US" altLang="ko-KR" sz="2000" dirty="0"/>
              <a:t>) </a:t>
            </a:r>
            <a:r>
              <a:rPr lang="ko-KR" altLang="en-US" sz="2000" dirty="0"/>
              <a:t>알고리즘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61691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2D4A7-A7C7-407B-8E34-E46FB822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MONERO </a:t>
            </a:r>
            <a:r>
              <a:rPr lang="en-US" altLang="ko-KR" dirty="0" err="1"/>
              <a:t>RandumX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30A4E-C15A-4DEF-B7ED-CE2F814D6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특수한 하드웨어의 효율성 이점을 최소화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1800" dirty="0"/>
              <a:t>여러 메모리 하드 기술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800" dirty="0"/>
              <a:t>임의 코드 실행 사용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800" dirty="0"/>
          </a:p>
          <a:p>
            <a:r>
              <a:rPr lang="ko-KR" altLang="en-US" sz="2200" dirty="0"/>
              <a:t>입력으로 키 블록 사용</a:t>
            </a:r>
            <a:endParaRPr lang="en-US" altLang="ko-KR" sz="2200" dirty="0"/>
          </a:p>
          <a:p>
            <a:pPr marL="457200" lvl="1" indent="0">
              <a:buNone/>
            </a:pPr>
            <a:r>
              <a:rPr lang="ko-KR" altLang="en-US" sz="1800" dirty="0"/>
              <a:t>키가 </a:t>
            </a:r>
            <a:r>
              <a:rPr lang="en-US" altLang="ko-KR" sz="1800" dirty="0"/>
              <a:t>2048 </a:t>
            </a:r>
            <a:r>
              <a:rPr lang="ko-KR" altLang="en-US" sz="1800" dirty="0"/>
              <a:t>블록마다 </a:t>
            </a:r>
            <a:r>
              <a:rPr lang="en-US" altLang="ko-KR" sz="1800" dirty="0"/>
              <a:t>(~ 2.8 </a:t>
            </a:r>
            <a:r>
              <a:rPr lang="ko-KR" altLang="en-US" sz="1800" dirty="0"/>
              <a:t>일</a:t>
            </a:r>
            <a:r>
              <a:rPr lang="en-US" altLang="ko-KR" sz="1800" dirty="0"/>
              <a:t>) </a:t>
            </a:r>
            <a:r>
              <a:rPr lang="ko-KR" altLang="en-US" sz="1800" dirty="0"/>
              <a:t>변경</a:t>
            </a:r>
            <a:r>
              <a:rPr lang="en-US" altLang="ko-KR" sz="1800" dirty="0"/>
              <a:t>,</a:t>
            </a:r>
            <a:r>
              <a:rPr lang="ko-KR" altLang="en-US" sz="1800" dirty="0"/>
              <a:t> 키 블록과 키 변경 사이에 </a:t>
            </a:r>
            <a:r>
              <a:rPr lang="en-US" altLang="ko-KR" sz="1800" dirty="0"/>
              <a:t>64 </a:t>
            </a:r>
            <a:r>
              <a:rPr lang="ko-KR" altLang="en-US" sz="1800" dirty="0"/>
              <a:t>블록 </a:t>
            </a:r>
            <a:r>
              <a:rPr lang="en-US" altLang="ko-KR" sz="1800" dirty="0"/>
              <a:t>(~ 2 </a:t>
            </a:r>
            <a:r>
              <a:rPr lang="ko-KR" altLang="en-US" sz="1800" dirty="0"/>
              <a:t>시간</a:t>
            </a:r>
            <a:r>
              <a:rPr lang="en-US" altLang="ko-KR" sz="1800" dirty="0"/>
              <a:t>)</a:t>
            </a:r>
            <a:r>
              <a:rPr lang="ko-KR" altLang="en-US" sz="1800" dirty="0"/>
              <a:t>이 지연</a:t>
            </a:r>
            <a:endParaRPr lang="en-US" altLang="ko-KR" sz="1800" dirty="0"/>
          </a:p>
          <a:p>
            <a:pPr marL="457200" lvl="1" indent="0">
              <a:buNone/>
            </a:pPr>
            <a:r>
              <a:rPr lang="ko-KR" altLang="en-US" sz="1800" dirty="0"/>
              <a:t>하드포크가 없이도 키를 주기적으로 변경함으로써 </a:t>
            </a:r>
            <a:r>
              <a:rPr lang="en-US" altLang="ko-KR" sz="1800" dirty="0"/>
              <a:t>ASIC </a:t>
            </a:r>
            <a:r>
              <a:rPr lang="ko-KR" altLang="en-US" sz="1800" dirty="0"/>
              <a:t>채굴에 대한 대응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알고리즘</a:t>
            </a:r>
            <a:endParaRPr lang="en-US" altLang="ko-KR" sz="2200" dirty="0"/>
          </a:p>
          <a:p>
            <a:pPr lvl="1">
              <a:buFont typeface="+mj-lt"/>
              <a:buAutoNum type="arabicPeriod"/>
            </a:pP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임의의 프로그램을 생성</a:t>
            </a:r>
            <a:endParaRPr lang="en-US" altLang="ko-KR" sz="18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altLang="ko-KR" sz="1800" dirty="0">
                <a:solidFill>
                  <a:srgbClr val="24292E"/>
                </a:solidFill>
                <a:latin typeface="-apple-system"/>
              </a:rPr>
              <a:t>CPU</a:t>
            </a: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의 기본 기계 코드로 변환</a:t>
            </a:r>
            <a:endParaRPr lang="en-US" altLang="ko-KR" sz="18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프로그램을 실행</a:t>
            </a:r>
            <a:endParaRPr lang="en-US" altLang="ko-KR" sz="1800" dirty="0">
              <a:solidFill>
                <a:srgbClr val="24292E"/>
              </a:solidFill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ko-KR" altLang="en-US" sz="1800" dirty="0">
                <a:solidFill>
                  <a:srgbClr val="24292E"/>
                </a:solidFill>
                <a:latin typeface="-apple-system"/>
              </a:rPr>
              <a:t>프로그램의 출력을 암호로 안전한 값으로 변환</a:t>
            </a:r>
            <a:endParaRPr lang="en-US" altLang="ko-KR" sz="1800" dirty="0">
              <a:solidFill>
                <a:srgbClr val="24292E"/>
              </a:solidFill>
              <a:latin typeface="-apple-system"/>
            </a:endParaRPr>
          </a:p>
          <a:p>
            <a:pPr lvl="1"/>
            <a:endParaRPr lang="en-US" altLang="ko-KR" sz="1800" dirty="0"/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2519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 dirty="0"/>
              <a:t> </a:t>
            </a:r>
            <a:r>
              <a:rPr lang="ko-KR" altLang="en-US" b="1" dirty="0"/>
              <a:t>자격 증명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2">
                    <a:lumMod val="90000"/>
                  </a:schemeClr>
                </a:solidFill>
              </a:rPr>
              <a:t>Asic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과</a:t>
            </a:r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채굴 독점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전력 해쉬와 자격증명</a:t>
            </a:r>
            <a:endParaRPr lang="ko-KR" alt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구현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구현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9FD77B8-D2DA-49B1-BA84-3ECA8F9DC05A}"/>
              </a:ext>
            </a:extLst>
          </p:cNvPr>
          <p:cNvSpPr/>
          <p:nvPr/>
        </p:nvSpPr>
        <p:spPr>
          <a:xfrm>
            <a:off x="3604109" y="4793589"/>
            <a:ext cx="7767484" cy="956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611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2D4A7-A7C7-407B-8E34-E46FB822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MONERO </a:t>
            </a:r>
            <a:r>
              <a:rPr lang="en-US" altLang="ko-KR" dirty="0" err="1"/>
              <a:t>RandumX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30A4E-C15A-4DEF-B7ED-CE2F814D60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임의 코드 </a:t>
            </a:r>
            <a:r>
              <a:rPr lang="en-US" altLang="ko-KR" sz="2000" dirty="0"/>
              <a:t>VM</a:t>
            </a:r>
            <a:r>
              <a:rPr lang="ko-KR" altLang="en-US" sz="2000" dirty="0"/>
              <a:t>에서 실행 함으로 </a:t>
            </a:r>
            <a:r>
              <a:rPr lang="en-US" altLang="ko-KR" sz="2000" dirty="0"/>
              <a:t>CPU</a:t>
            </a:r>
            <a:r>
              <a:rPr lang="ko-KR" altLang="en-US" sz="2000" dirty="0"/>
              <a:t>에 최적화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/>
              <a:t>상용 컴퓨터에</a:t>
            </a:r>
            <a:r>
              <a:rPr lang="en-US" altLang="ko-KR" sz="2000" dirty="0"/>
              <a:t> </a:t>
            </a:r>
            <a:r>
              <a:rPr lang="ko-KR" altLang="en-US" sz="2000" dirty="0"/>
              <a:t>최적화하여 진입 장벽을 낮추어</a:t>
            </a:r>
            <a:r>
              <a:rPr lang="en-US" altLang="ko-KR" sz="2000" dirty="0"/>
              <a:t>, </a:t>
            </a:r>
            <a:r>
              <a:rPr lang="ko-KR" altLang="en-US" sz="2000" dirty="0"/>
              <a:t>블록체인 기술의 보급 및 발전에 도움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r>
              <a:rPr lang="ko-KR" altLang="en-US" sz="2000" dirty="0"/>
              <a:t>에너지 소모 문제</a:t>
            </a:r>
            <a:r>
              <a:rPr lang="en-US" altLang="ko-KR" sz="2000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/>
              <a:t>저전력의 마이크로 컨트롤러 사용을 유도</a:t>
            </a:r>
          </a:p>
        </p:txBody>
      </p:sp>
    </p:spTree>
    <p:extLst>
      <p:ext uri="{BB962C8B-B14F-4D97-AF65-F5344CB8AC3E}">
        <p14:creationId xmlns:p14="http://schemas.microsoft.com/office/powerpoint/2010/main" val="3079394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자격 증명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Asic</a:t>
            </a:r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과</a:t>
            </a:r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채굴 독점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전력 </a:t>
            </a:r>
            <a:r>
              <a:rPr lang="ko-KR" altLang="en-US" b="1" dirty="0" err="1">
                <a:solidFill>
                  <a:schemeClr val="tx1"/>
                </a:solidFill>
              </a:rPr>
              <a:t>해쉬와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ko-KR" altLang="en-US" b="1" dirty="0" err="1">
                <a:solidFill>
                  <a:schemeClr val="tx1"/>
                </a:solidFill>
              </a:rPr>
              <a:t>작격증명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구현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F5117-5A76-43AA-B216-3ACDF442356F}"/>
              </a:ext>
            </a:extLst>
          </p:cNvPr>
          <p:cNvSpPr/>
          <p:nvPr/>
        </p:nvSpPr>
        <p:spPr>
          <a:xfrm>
            <a:off x="3604109" y="4793589"/>
            <a:ext cx="7767484" cy="956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648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1CB53-07A4-485A-B891-A16CDDF1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부채널</a:t>
            </a:r>
            <a:r>
              <a:rPr lang="ko-KR" altLang="en-US" dirty="0"/>
              <a:t>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05F054-D783-4B5E-B1CF-B901F31979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부채널</a:t>
            </a:r>
            <a:r>
              <a:rPr lang="ko-KR" altLang="en-US" dirty="0"/>
              <a:t> 분석</a:t>
            </a:r>
            <a:r>
              <a:rPr lang="en-US" altLang="ko-KR" dirty="0"/>
              <a:t>(side channel analysis)</a:t>
            </a:r>
            <a:r>
              <a:rPr lang="ko-KR" altLang="en-US" dirty="0"/>
              <a:t>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암호 모듈이 탑재된 전자장치에서 암호 알고리즘이 수행되는 순간에 발생되는 전력소모 및 전자기파 등의 누수 정보를 획득 및 가공</a:t>
            </a:r>
            <a:r>
              <a:rPr lang="en-US" altLang="ko-KR" dirty="0"/>
              <a:t>, </a:t>
            </a:r>
            <a:r>
              <a:rPr lang="ko-KR" altLang="en-US" dirty="0"/>
              <a:t>분석하여 </a:t>
            </a:r>
            <a:r>
              <a:rPr lang="ko-KR" altLang="en-US" dirty="0" err="1"/>
              <a:t>암호키</a:t>
            </a:r>
            <a:r>
              <a:rPr lang="ko-KR" altLang="en-US" dirty="0"/>
              <a:t> 등의 비밀 정보를 획득하는 분석법</a:t>
            </a:r>
          </a:p>
        </p:txBody>
      </p:sp>
      <p:pic>
        <p:nvPicPr>
          <p:cNvPr id="1026" name="Picture 2" descr="cpu 아이콘">
            <a:extLst>
              <a:ext uri="{FF2B5EF4-FFF2-40B4-BE49-F238E27FC236}">
                <a16:creationId xmlns:a16="http://schemas.microsoft.com/office/drawing/2014/main" id="{80736EA7-F154-4286-8A4E-9584D8C3D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455" y="3462752"/>
            <a:ext cx="2688771" cy="26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번개 3">
            <a:extLst>
              <a:ext uri="{FF2B5EF4-FFF2-40B4-BE49-F238E27FC236}">
                <a16:creationId xmlns:a16="http://schemas.microsoft.com/office/drawing/2014/main" id="{E67506AE-18F1-487E-BEBD-19FC30E1DB2B}"/>
              </a:ext>
            </a:extLst>
          </p:cNvPr>
          <p:cNvSpPr/>
          <p:nvPr/>
        </p:nvSpPr>
        <p:spPr>
          <a:xfrm>
            <a:off x="3817435" y="3420985"/>
            <a:ext cx="1873405" cy="1895707"/>
          </a:xfrm>
          <a:prstGeom prst="lightningBol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6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D5C47-3AF4-48D6-8F3A-60FEB3A2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부채널</a:t>
            </a:r>
            <a:r>
              <a:rPr lang="ko-KR" altLang="en-US" dirty="0"/>
              <a:t> 정보를 사용한 </a:t>
            </a:r>
            <a:r>
              <a:rPr lang="ko-KR" altLang="en-US" dirty="0" err="1"/>
              <a:t>해쉬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4C51E4-5BF5-4DC9-8138-C4B3B3F3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8159" cy="50577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다른 코드는 파형의 모양이 상이함</a:t>
            </a:r>
            <a:endParaRPr lang="en-US" altLang="ko-KR" sz="2000" dirty="0"/>
          </a:p>
          <a:p>
            <a:r>
              <a:rPr lang="ko-KR" altLang="en-US" sz="2000" dirty="0"/>
              <a:t>같은 코드의 입력 값이 다르더라도 파형의 모양은 유사</a:t>
            </a:r>
            <a:endParaRPr lang="en-US" altLang="ko-KR" sz="2000" dirty="0"/>
          </a:p>
          <a:p>
            <a:r>
              <a:rPr lang="ko-KR" altLang="en-US" sz="2000" dirty="0"/>
              <a:t>입력 값 변경으로 결과의 차이가 존재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9A1F41-9921-48C5-A848-E1A7BE94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73" y="2414726"/>
            <a:ext cx="7227555" cy="18997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95B6C53-7C17-4D99-B749-D05CE79F2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73" y="4619161"/>
            <a:ext cx="7294677" cy="180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12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D5C47-3AF4-48D6-8F3A-60FEB3A2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부채널</a:t>
            </a:r>
            <a:r>
              <a:rPr lang="ko-KR" altLang="en-US" dirty="0"/>
              <a:t> 정보를 사용한 </a:t>
            </a:r>
            <a:r>
              <a:rPr lang="ko-KR" altLang="en-US" dirty="0" err="1"/>
              <a:t>해쉬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4C51E4-5BF5-4DC9-8138-C4B3B3F3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실험 </a:t>
            </a:r>
            <a:endParaRPr lang="en-US" altLang="ko-KR" sz="2400" dirty="0"/>
          </a:p>
          <a:p>
            <a:r>
              <a:rPr lang="en-US" altLang="ko-KR" sz="2400" dirty="0" err="1"/>
              <a:t>Chipwhisperer</a:t>
            </a:r>
            <a:r>
              <a:rPr lang="en-US" altLang="ko-KR" sz="2400" dirty="0"/>
              <a:t> Lite </a:t>
            </a:r>
            <a:r>
              <a:rPr lang="ko-KR" altLang="en-US" sz="2400" dirty="0"/>
              <a:t>장치로 </a:t>
            </a:r>
            <a:r>
              <a:rPr lang="en-US" altLang="ko-KR" sz="2400" dirty="0"/>
              <a:t>8</a:t>
            </a:r>
            <a:r>
              <a:rPr lang="ko-KR" altLang="en-US" sz="2400" dirty="0"/>
              <a:t>비트 마이크로 컨트롤러에서 </a:t>
            </a:r>
            <a:r>
              <a:rPr lang="en-US" altLang="ko-KR" sz="2400" dirty="0"/>
              <a:t>AES </a:t>
            </a:r>
            <a:r>
              <a:rPr lang="ko-KR" altLang="en-US" sz="2400" dirty="0"/>
              <a:t>암호 작동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9AD0DA-56AD-4B90-8E9A-8474D5108718}"/>
              </a:ext>
            </a:extLst>
          </p:cNvPr>
          <p:cNvSpPr/>
          <p:nvPr/>
        </p:nvSpPr>
        <p:spPr>
          <a:xfrm>
            <a:off x="1848465" y="2135162"/>
            <a:ext cx="25112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같은 </a:t>
            </a:r>
            <a:r>
              <a:rPr lang="ko-KR" altLang="en-US" dirty="0" err="1"/>
              <a:t>입력값</a:t>
            </a:r>
            <a:r>
              <a:rPr lang="en-US" altLang="ko-KR" dirty="0"/>
              <a:t> </a:t>
            </a:r>
            <a:r>
              <a:rPr lang="ko-KR" altLang="en-US" dirty="0"/>
              <a:t>으로 동작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1.0</a:t>
            </a:r>
          </a:p>
          <a:p>
            <a:r>
              <a:rPr lang="ko-KR" altLang="en-US" dirty="0"/>
              <a:t>0.9987633033242702</a:t>
            </a:r>
          </a:p>
          <a:p>
            <a:r>
              <a:rPr lang="ko-KR" altLang="en-US" dirty="0"/>
              <a:t>0.9989104574275279</a:t>
            </a:r>
          </a:p>
          <a:p>
            <a:r>
              <a:rPr lang="ko-KR" altLang="en-US" dirty="0"/>
              <a:t>0.9984020806441388</a:t>
            </a:r>
          </a:p>
          <a:p>
            <a:r>
              <a:rPr lang="ko-KR" altLang="en-US" dirty="0"/>
              <a:t>0.99876683910611</a:t>
            </a:r>
          </a:p>
          <a:p>
            <a:r>
              <a:rPr lang="ko-KR" altLang="en-US" dirty="0"/>
              <a:t>0.998754747073959</a:t>
            </a:r>
          </a:p>
          <a:p>
            <a:r>
              <a:rPr lang="ko-KR" altLang="en-US" dirty="0"/>
              <a:t>0.9979932322198061</a:t>
            </a:r>
          </a:p>
          <a:p>
            <a:r>
              <a:rPr lang="ko-KR" altLang="en-US" dirty="0"/>
              <a:t>0.9983948070547921</a:t>
            </a:r>
          </a:p>
          <a:p>
            <a:r>
              <a:rPr lang="ko-KR" altLang="en-US" dirty="0"/>
              <a:t>0.9979049175405524</a:t>
            </a:r>
          </a:p>
          <a:p>
            <a:r>
              <a:rPr lang="ko-KR" altLang="en-US" dirty="0"/>
              <a:t>0.9989637637204385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D0FCF2-4945-4638-BAF5-0BE3B6081F0A}"/>
              </a:ext>
            </a:extLst>
          </p:cNvPr>
          <p:cNvSpPr/>
          <p:nvPr/>
        </p:nvSpPr>
        <p:spPr>
          <a:xfrm>
            <a:off x="6465607" y="2135162"/>
            <a:ext cx="251124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다른 </a:t>
            </a:r>
            <a:r>
              <a:rPr lang="ko-KR" altLang="en-US" dirty="0" err="1"/>
              <a:t>입력값으로</a:t>
            </a:r>
            <a:r>
              <a:rPr lang="ko-KR" altLang="en-US" dirty="0"/>
              <a:t> 동작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0.9938067885007734</a:t>
            </a:r>
          </a:p>
          <a:p>
            <a:r>
              <a:rPr lang="ko-KR" altLang="en-US" dirty="0"/>
              <a:t>0.9938049616875502</a:t>
            </a:r>
          </a:p>
          <a:p>
            <a:r>
              <a:rPr lang="ko-KR" altLang="en-US" dirty="0"/>
              <a:t>0.9941031847744338</a:t>
            </a:r>
          </a:p>
          <a:p>
            <a:r>
              <a:rPr lang="ko-KR" altLang="en-US" dirty="0"/>
              <a:t>0.9937344244925345</a:t>
            </a:r>
          </a:p>
          <a:p>
            <a:r>
              <a:rPr lang="ko-KR" altLang="en-US" dirty="0"/>
              <a:t>0.9947864437000536</a:t>
            </a:r>
          </a:p>
          <a:p>
            <a:r>
              <a:rPr lang="ko-KR" altLang="en-US" dirty="0"/>
              <a:t>0.9933423864919888</a:t>
            </a:r>
          </a:p>
          <a:p>
            <a:r>
              <a:rPr lang="ko-KR" altLang="en-US" dirty="0"/>
              <a:t>0.9951579922491177</a:t>
            </a:r>
          </a:p>
          <a:p>
            <a:r>
              <a:rPr lang="ko-KR" altLang="en-US" dirty="0"/>
              <a:t>0.9943279750885147</a:t>
            </a:r>
          </a:p>
          <a:p>
            <a:r>
              <a:rPr lang="ko-KR" altLang="en-US" dirty="0"/>
              <a:t>0.9936681418940517</a:t>
            </a:r>
          </a:p>
          <a:p>
            <a:r>
              <a:rPr lang="ko-KR" altLang="en-US" dirty="0"/>
              <a:t>0.9940308528226844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20A63-C5E1-484D-9973-C63A928A06BD}"/>
              </a:ext>
            </a:extLst>
          </p:cNvPr>
          <p:cNvSpPr txBox="1"/>
          <p:nvPr/>
        </p:nvSpPr>
        <p:spPr>
          <a:xfrm>
            <a:off x="3785419" y="5725672"/>
            <a:ext cx="6076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유의미한 차이를 보임</a:t>
            </a:r>
          </a:p>
        </p:txBody>
      </p:sp>
    </p:spTree>
    <p:extLst>
      <p:ext uri="{BB962C8B-B14F-4D97-AF65-F5344CB8AC3E}">
        <p14:creationId xmlns:p14="http://schemas.microsoft.com/office/powerpoint/2010/main" val="2859790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D5C47-3AF4-48D6-8F3A-60FEB3A2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부채널</a:t>
            </a:r>
            <a:r>
              <a:rPr lang="ko-KR" altLang="en-US" dirty="0"/>
              <a:t> 정보를 사용한 </a:t>
            </a:r>
            <a:r>
              <a:rPr lang="ko-KR" altLang="en-US" dirty="0" err="1"/>
              <a:t>해쉬</a:t>
            </a:r>
            <a:r>
              <a:rPr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4C51E4-5BF5-4DC9-8138-C4B3B3F3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마이크로 컨트롤러에서 암호 모듈 작동 시 </a:t>
            </a:r>
            <a:br>
              <a:rPr lang="en-US" altLang="ko-KR" sz="2400" dirty="0"/>
            </a:br>
            <a:r>
              <a:rPr lang="ko-KR" altLang="en-US" sz="2400" dirty="0"/>
              <a:t>같은 </a:t>
            </a:r>
            <a:r>
              <a:rPr lang="ko-KR" altLang="en-US" sz="2400" dirty="0" err="1"/>
              <a:t>입력값을</a:t>
            </a:r>
            <a:r>
              <a:rPr lang="ko-KR" altLang="en-US" sz="2400" dirty="0"/>
              <a:t> 사용하더라도 노이즈로 같은 파형은 나오지 않음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/>
              <a:t>파형으로는 </a:t>
            </a:r>
            <a:r>
              <a:rPr lang="ko-KR" altLang="en-US" sz="2400" dirty="0" err="1"/>
              <a:t>입력값을</a:t>
            </a:r>
            <a:r>
              <a:rPr lang="ko-KR" altLang="en-US" sz="2400" dirty="0"/>
              <a:t> 알아 낼 수 없음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 err="1"/>
              <a:t>입력값을</a:t>
            </a:r>
            <a:r>
              <a:rPr lang="ko-KR" altLang="en-US" sz="2400" dirty="0"/>
              <a:t> 알고 있다면 파형의 </a:t>
            </a:r>
            <a:br>
              <a:rPr lang="en-US" altLang="ko-KR" sz="2400" dirty="0"/>
            </a:br>
            <a:r>
              <a:rPr lang="ko-KR" altLang="en-US" sz="2400" dirty="0"/>
              <a:t>상관계수분석으로 같은 파형임을 확인 가능 </a:t>
            </a:r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400" b="1" dirty="0"/>
              <a:t>해시와 유사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000089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56669-E099-4332-9005-A7CF6DB0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전력파형 해시와 블록체인 자격증명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B34DC-852F-4BEA-8ABE-19A13C1AE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 err="1"/>
              <a:t>비트코인</a:t>
            </a:r>
            <a:r>
              <a:rPr lang="ko-KR" altLang="en-US" sz="2000" dirty="0"/>
              <a:t> 자격증명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Nonce</a:t>
            </a:r>
            <a:r>
              <a:rPr lang="ko-KR" altLang="en-US" sz="2000" dirty="0"/>
              <a:t> 값을 변경하여 </a:t>
            </a:r>
            <a:r>
              <a:rPr lang="ko-KR" altLang="en-US" sz="2000" dirty="0" err="1"/>
              <a:t>목표값보다</a:t>
            </a:r>
            <a:r>
              <a:rPr lang="ko-KR" altLang="en-US" sz="2000" dirty="0"/>
              <a:t> 작은 해시를 찾아 블록 해시로 사용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 err="1"/>
              <a:t>Asic</a:t>
            </a:r>
            <a:r>
              <a:rPr lang="ko-KR" altLang="en-US" sz="2000" dirty="0"/>
              <a:t>에서 이러한 해시 함수의 연산에 특화 가능한 문제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000" dirty="0"/>
              <a:t>MONERO</a:t>
            </a:r>
            <a:r>
              <a:rPr lang="ko-KR" altLang="en-US" sz="2000" dirty="0"/>
              <a:t>같은 블록체인에서</a:t>
            </a:r>
            <a:r>
              <a:rPr lang="en-US" altLang="ko-KR" sz="2000" dirty="0"/>
              <a:t> ASIC </a:t>
            </a:r>
            <a:r>
              <a:rPr lang="ko-KR" altLang="en-US" sz="2000" dirty="0"/>
              <a:t>저항 알고리즘 사용하여 범용 </a:t>
            </a:r>
            <a:r>
              <a:rPr lang="en-US" altLang="ko-KR" sz="2000" dirty="0"/>
              <a:t>CPU</a:t>
            </a:r>
            <a:r>
              <a:rPr lang="ko-KR" altLang="en-US" sz="2000" dirty="0"/>
              <a:t>사용 유도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/>
              <a:t>전력파형 </a:t>
            </a:r>
            <a:r>
              <a:rPr lang="ko-KR" altLang="en-US" sz="2000" dirty="0" err="1"/>
              <a:t>해쉬</a:t>
            </a:r>
            <a:r>
              <a:rPr lang="ko-KR" altLang="en-US" sz="2000" dirty="0"/>
              <a:t> 사용으로 작업증명에 저전력의 마이크로 컨트롤러를 사용하도록 유도</a:t>
            </a: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000" dirty="0"/>
          </a:p>
          <a:p>
            <a:pPr lvl="1"/>
            <a:r>
              <a:rPr lang="ko-KR" altLang="en-US" sz="1600" dirty="0" err="1"/>
              <a:t>키값과</a:t>
            </a:r>
            <a:r>
              <a:rPr lang="ko-KR" altLang="en-US" sz="1600" dirty="0"/>
              <a:t> </a:t>
            </a:r>
            <a:r>
              <a:rPr lang="en-US" altLang="ko-KR" sz="1600" dirty="0"/>
              <a:t>nonce </a:t>
            </a:r>
            <a:r>
              <a:rPr lang="ko-KR" altLang="en-US" sz="1600" dirty="0"/>
              <a:t>값을 </a:t>
            </a:r>
            <a:r>
              <a:rPr lang="ko-KR" altLang="en-US" sz="1600" dirty="0" err="1"/>
              <a:t>마이크로컨트롤러에서</a:t>
            </a:r>
            <a:r>
              <a:rPr lang="ko-KR" altLang="en-US" sz="1600" dirty="0"/>
              <a:t> 암호 모듈</a:t>
            </a:r>
            <a:r>
              <a:rPr lang="en-US" altLang="ko-KR" sz="1600" dirty="0"/>
              <a:t>(AES)</a:t>
            </a:r>
            <a:r>
              <a:rPr lang="ko-KR" altLang="en-US" sz="1600" dirty="0"/>
              <a:t>을 작동시켜</a:t>
            </a:r>
            <a:r>
              <a:rPr lang="en-US" altLang="ko-KR" sz="1600" dirty="0"/>
              <a:t> </a:t>
            </a:r>
            <a:r>
              <a:rPr lang="ko-KR" altLang="en-US" sz="1600" dirty="0"/>
              <a:t>발생한 전력 파형을 블록 헤더와 함께 </a:t>
            </a:r>
            <a:r>
              <a:rPr lang="ko-KR" altLang="en-US" sz="1600" dirty="0" err="1"/>
              <a:t>해쉬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/>
              <a:t>마이크로 컨트롤러의</a:t>
            </a:r>
            <a:r>
              <a:rPr lang="en-US" altLang="ko-KR" sz="1600" dirty="0"/>
              <a:t> </a:t>
            </a:r>
            <a:r>
              <a:rPr lang="ko-KR" altLang="en-US" sz="1600" dirty="0"/>
              <a:t>실행시간 조절하여 자격증명의 시간을 조절가능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lvl="1"/>
            <a:r>
              <a:rPr lang="ko-KR" altLang="en-US" sz="1600" dirty="0"/>
              <a:t>검증시에 같은 키 값과 </a:t>
            </a:r>
            <a:r>
              <a:rPr lang="en-US" altLang="ko-KR" sz="1600" dirty="0"/>
              <a:t>nonce </a:t>
            </a:r>
            <a:r>
              <a:rPr lang="ko-KR" altLang="en-US" sz="1600" dirty="0"/>
              <a:t>값을 동작 시켜 전력파형의 비교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/>
              <a:t>실제로 작동하여 전력파형을 수집했다는 것을 확인 가능 </a:t>
            </a:r>
            <a:endParaRPr lang="en-US" altLang="ko-KR" sz="1600" dirty="0"/>
          </a:p>
          <a:p>
            <a:pPr marL="457200" lvl="1" indent="0">
              <a:buNone/>
            </a:pPr>
            <a:endParaRPr lang="en-US" altLang="ko-KR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600" dirty="0"/>
              <a:t>저전력의 마이크로 컨트롤러를 사용 블록체인의 에너지소모 문제에 효과적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738345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56669-E099-4332-9005-A7CF6DB0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작업증명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B34DC-852F-4BEA-8ABE-19A13C1AE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입력값으로</a:t>
            </a:r>
            <a:r>
              <a:rPr lang="ko-KR" altLang="en-US" dirty="0"/>
              <a:t> </a:t>
            </a:r>
            <a:r>
              <a:rPr lang="ko-KR" altLang="en-US" dirty="0" err="1"/>
              <a:t>키값과</a:t>
            </a:r>
            <a:r>
              <a:rPr lang="ko-KR" altLang="en-US" dirty="0"/>
              <a:t> 블록 헤더</a:t>
            </a:r>
            <a:r>
              <a:rPr lang="en-US" altLang="ko-KR" dirty="0"/>
              <a:t>(nonce</a:t>
            </a:r>
            <a:r>
              <a:rPr lang="ko-KR" altLang="en-US" dirty="0"/>
              <a:t> 대신 수집한 파형 사용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키값과</a:t>
            </a:r>
            <a:r>
              <a:rPr lang="ko-KR" altLang="en-US" dirty="0"/>
              <a:t> </a:t>
            </a:r>
            <a:r>
              <a:rPr lang="en-US" altLang="ko-KR" dirty="0"/>
              <a:t>nonce</a:t>
            </a:r>
            <a:r>
              <a:rPr lang="ko-KR" altLang="en-US" dirty="0"/>
              <a:t>값을 사용하여 마이크로 컨트롤러에서 암호작동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작동시의 파형 수집하여 </a:t>
            </a:r>
            <a:r>
              <a:rPr lang="ko-KR" altLang="en-US" dirty="0" err="1"/>
              <a:t>블록헤더에</a:t>
            </a:r>
            <a:r>
              <a:rPr lang="ko-KR" altLang="en-US" dirty="0"/>
              <a:t> 저장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블록헤더를</a:t>
            </a:r>
            <a:r>
              <a:rPr lang="ko-KR" altLang="en-US" dirty="0"/>
              <a:t> </a:t>
            </a:r>
            <a:r>
              <a:rPr lang="ko-KR" altLang="en-US" dirty="0" err="1"/>
              <a:t>해쉬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해쉬의</a:t>
            </a:r>
            <a:r>
              <a:rPr lang="ko-KR" altLang="en-US" dirty="0"/>
              <a:t> 결과가 </a:t>
            </a:r>
            <a:r>
              <a:rPr lang="ko-KR" altLang="en-US" dirty="0" err="1"/>
              <a:t>목표값보다</a:t>
            </a:r>
            <a:r>
              <a:rPr lang="ko-KR" altLang="en-US" dirty="0"/>
              <a:t> </a:t>
            </a:r>
            <a:r>
              <a:rPr lang="ko-KR" altLang="en-US" dirty="0" err="1"/>
              <a:t>작은지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작지 않다면 </a:t>
            </a:r>
            <a:r>
              <a:rPr lang="en-US" altLang="ko-KR" dirty="0"/>
              <a:t>nonce</a:t>
            </a:r>
            <a:r>
              <a:rPr lang="ko-KR" altLang="en-US" dirty="0"/>
              <a:t>값을 증가시켜 </a:t>
            </a:r>
            <a:r>
              <a:rPr lang="en-US" altLang="ko-KR" dirty="0"/>
              <a:t>1~3</a:t>
            </a:r>
            <a:r>
              <a:rPr lang="ko-KR" altLang="en-US" dirty="0"/>
              <a:t>과정 수행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목표값보다</a:t>
            </a:r>
            <a:r>
              <a:rPr lang="ko-KR" altLang="en-US" dirty="0"/>
              <a:t> 작으면 블록생성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2208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56669-E099-4332-9005-A7CF6DB0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검증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B34DC-852F-4BEA-8ABE-19A13C1AE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블록헤더를</a:t>
            </a:r>
            <a:r>
              <a:rPr lang="ko-KR" altLang="en-US" dirty="0"/>
              <a:t> 해시하여 블록 </a:t>
            </a:r>
            <a:r>
              <a:rPr lang="ko-KR" altLang="en-US" dirty="0" err="1"/>
              <a:t>해시값과</a:t>
            </a:r>
            <a:r>
              <a:rPr lang="ko-KR" altLang="en-US" dirty="0"/>
              <a:t> </a:t>
            </a:r>
            <a:r>
              <a:rPr lang="ko-KR" altLang="en-US" dirty="0" err="1"/>
              <a:t>같은지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키 값과 </a:t>
            </a:r>
            <a:r>
              <a:rPr lang="en-US" altLang="ko-KR" dirty="0"/>
              <a:t>nonce </a:t>
            </a:r>
            <a:r>
              <a:rPr lang="ko-KR" altLang="en-US" dirty="0"/>
              <a:t>값을 </a:t>
            </a:r>
            <a:r>
              <a:rPr lang="en-US" altLang="ko-KR" dirty="0"/>
              <a:t>8</a:t>
            </a:r>
            <a:r>
              <a:rPr lang="ko-KR" altLang="en-US" dirty="0"/>
              <a:t>비트 작동시켜 파형수집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수집한 파형과 블록 헤더의 파형 값과 상관계수를 비교하여 </a:t>
            </a:r>
            <a:r>
              <a:rPr lang="ko-KR" altLang="en-US" dirty="0" err="1"/>
              <a:t>목표값</a:t>
            </a:r>
            <a:r>
              <a:rPr lang="ko-KR" altLang="en-US" dirty="0"/>
              <a:t> 이상의 값이 나오는지 확인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목표값</a:t>
            </a:r>
            <a:r>
              <a:rPr lang="ko-KR" altLang="en-US" dirty="0"/>
              <a:t> 보다 크면 검증 성공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목표값</a:t>
            </a:r>
            <a:r>
              <a:rPr lang="ko-KR" altLang="en-US" dirty="0"/>
              <a:t> 보다 작다면 검증 실패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2263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56669-E099-4332-9005-A7CF6DB0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검증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B34DC-852F-4BEA-8ABE-19A13C1AE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블록헤더를</a:t>
            </a:r>
            <a:r>
              <a:rPr lang="ko-KR" altLang="en-US" dirty="0"/>
              <a:t> 해시하여 블록 </a:t>
            </a:r>
            <a:r>
              <a:rPr lang="ko-KR" altLang="en-US" dirty="0" err="1"/>
              <a:t>해시값과</a:t>
            </a:r>
            <a:r>
              <a:rPr lang="ko-KR" altLang="en-US" dirty="0"/>
              <a:t> </a:t>
            </a:r>
            <a:r>
              <a:rPr lang="ko-KR" altLang="en-US" dirty="0" err="1"/>
              <a:t>같은지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키 값과 </a:t>
            </a:r>
            <a:r>
              <a:rPr lang="en-US" altLang="ko-KR" dirty="0"/>
              <a:t>nonce </a:t>
            </a:r>
            <a:r>
              <a:rPr lang="ko-KR" altLang="en-US" dirty="0"/>
              <a:t>값을 </a:t>
            </a:r>
            <a:r>
              <a:rPr lang="en-US" altLang="ko-KR" dirty="0"/>
              <a:t>8</a:t>
            </a:r>
            <a:r>
              <a:rPr lang="ko-KR" altLang="en-US" dirty="0"/>
              <a:t>비트 작동시켜 파형수집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수집한 파형과 블록 헤더의 파형 값과 상관계수를 비교하여 </a:t>
            </a:r>
            <a:r>
              <a:rPr lang="ko-KR" altLang="en-US" dirty="0" err="1"/>
              <a:t>목표값</a:t>
            </a:r>
            <a:r>
              <a:rPr lang="ko-KR" altLang="en-US" dirty="0"/>
              <a:t> 이상의 값이 나오는지 확인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목표값</a:t>
            </a:r>
            <a:r>
              <a:rPr lang="ko-KR" altLang="en-US" dirty="0"/>
              <a:t> 보다 크면 검증 성공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목표값</a:t>
            </a:r>
            <a:r>
              <a:rPr lang="ko-KR" altLang="en-US" dirty="0"/>
              <a:t> 보다 작다면 검증 실패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679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136E7-F611-4E45-828D-D19BF150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자격 증명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CB0C7-BE1F-4D57-A85B-C3A568F0B0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작업 증명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PoW</a:t>
            </a:r>
            <a:r>
              <a:rPr lang="en-US" altLang="ko-KR" sz="2400" dirty="0"/>
              <a:t>: Proof of Work)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000" dirty="0"/>
              <a:t>1993</a:t>
            </a:r>
            <a:r>
              <a:rPr lang="ko-KR" altLang="en-US" sz="2000" dirty="0"/>
              <a:t>년 서비스 거부 공격을 방지하고 네트워크 상에서 스팸과 같은 </a:t>
            </a:r>
            <a:r>
              <a:rPr lang="ko-KR" altLang="en-US" sz="2000" dirty="0" err="1"/>
              <a:t>어뷰징을</a:t>
            </a:r>
            <a:r>
              <a:rPr lang="ko-KR" altLang="en-US" sz="2000" dirty="0"/>
              <a:t> 막기 위해 시작</a:t>
            </a:r>
            <a:br>
              <a:rPr lang="en-US" altLang="ko-KR" sz="2000" dirty="0"/>
            </a:br>
            <a:r>
              <a:rPr lang="ko-KR" altLang="en-US" sz="2000" dirty="0"/>
              <a:t>이를 위해 서비스 사용자들에게  일정량의 작업을 요구</a:t>
            </a:r>
            <a:br>
              <a:rPr lang="en-US" altLang="ko-KR" sz="2000" dirty="0"/>
            </a:br>
            <a:r>
              <a:rPr lang="en-US" altLang="ko-KR" sz="2000" dirty="0"/>
              <a:t>ex)</a:t>
            </a:r>
            <a:r>
              <a:rPr lang="ko-KR" altLang="en-US" sz="2000" dirty="0"/>
              <a:t>컴퓨터의 프로세싱 타임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ko-KR" altLang="en-US" sz="2400" dirty="0" err="1"/>
              <a:t>비트코인의</a:t>
            </a:r>
            <a:r>
              <a:rPr lang="ko-KR" altLang="en-US" sz="2400" dirty="0"/>
              <a:t> </a:t>
            </a:r>
            <a:r>
              <a:rPr lang="en-US" altLang="ko-KR" sz="2400" dirty="0" err="1"/>
              <a:t>PoW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000" dirty="0"/>
              <a:t>2009</a:t>
            </a:r>
            <a:r>
              <a:rPr lang="ko-KR" altLang="en-US" sz="2000" dirty="0"/>
              <a:t>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비트코인은</a:t>
            </a:r>
            <a:r>
              <a:rPr lang="ko-KR" altLang="en-US" sz="2000" dirty="0"/>
              <a:t> </a:t>
            </a:r>
            <a:r>
              <a:rPr lang="en-US" altLang="ko-KR" sz="2000" dirty="0" err="1"/>
              <a:t>PoW</a:t>
            </a:r>
            <a:r>
              <a:rPr lang="ko-KR" altLang="en-US" sz="2000" dirty="0"/>
              <a:t>를 합의 알고리즘으로 사용</a:t>
            </a:r>
            <a:br>
              <a:rPr lang="en-US" altLang="ko-KR" sz="2000" dirty="0"/>
            </a:br>
            <a:r>
              <a:rPr lang="ko-KR" altLang="en-US" sz="2000" dirty="0"/>
              <a:t>트랜잭션을 검증하고</a:t>
            </a:r>
            <a:r>
              <a:rPr lang="en-US" altLang="ko-KR" sz="2000" dirty="0"/>
              <a:t>, </a:t>
            </a:r>
            <a:r>
              <a:rPr lang="ko-KR" altLang="en-US" sz="2000" dirty="0"/>
              <a:t>블록체인에 새로운 블록들을 전송하는 혁신적으로 방법을 도입</a:t>
            </a:r>
            <a:br>
              <a:rPr lang="en-US" altLang="ko-KR" sz="2000" dirty="0"/>
            </a:br>
            <a:r>
              <a:rPr lang="ko-KR" altLang="en-US" sz="2000" dirty="0"/>
              <a:t>이후 많은 암호 화폐에서 널리 채택되는 합의 알고리즘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ex)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비트코인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이더리움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라이트코인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비트코인캐시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비트코인골드</a:t>
            </a:r>
            <a:r>
              <a:rPr lang="en-US" altLang="ko-KR" sz="2000" dirty="0"/>
              <a:t>, </a:t>
            </a:r>
            <a:r>
              <a:rPr lang="ko-KR" altLang="en-US" sz="2000" dirty="0"/>
              <a:t>모네로</a:t>
            </a:r>
          </a:p>
        </p:txBody>
      </p:sp>
    </p:spTree>
    <p:extLst>
      <p:ext uri="{BB962C8B-B14F-4D97-AF65-F5344CB8AC3E}">
        <p14:creationId xmlns:p14="http://schemas.microsoft.com/office/powerpoint/2010/main" val="1474687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356669-E099-4332-9005-A7CF6DB0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고려사항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8B34DC-852F-4BEA-8ABE-19A13C1AE8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수집한 파형의 용량</a:t>
            </a:r>
            <a:r>
              <a:rPr lang="en-US" altLang="ko-KR" dirty="0"/>
              <a:t> </a:t>
            </a:r>
            <a:r>
              <a:rPr lang="ko-KR" altLang="en-US" dirty="0"/>
              <a:t>문제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적절한 다운 샘플링과 구간을 정하여 크지않도록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마이크로 컨트롤러에서 작동하는 코드의 실행시간 조절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7454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bg2">
                    <a:lumMod val="90000"/>
                  </a:schemeClr>
                </a:solidFill>
              </a:rPr>
              <a:t>자격 증명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Asic</a:t>
            </a:r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과</a:t>
            </a:r>
            <a:r>
              <a:rPr lang="en-US" altLang="ko-KR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채굴 독점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전력 </a:t>
            </a:r>
            <a:r>
              <a:rPr lang="ko-KR" alt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해쉬와</a:t>
            </a:r>
            <a:r>
              <a:rPr lang="ko-KR" altLang="en-US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작격증명</a:t>
            </a:r>
            <a:endParaRPr lang="ko-KR" altLang="en-US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구현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구현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CBB9891-1CC7-4A88-982B-82D924BB64F0}"/>
              </a:ext>
            </a:extLst>
          </p:cNvPr>
          <p:cNvSpPr/>
          <p:nvPr/>
        </p:nvSpPr>
        <p:spPr>
          <a:xfrm>
            <a:off x="3604109" y="4793589"/>
            <a:ext cx="7767484" cy="956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63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A9D85-32D2-427B-B367-DA18C344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전력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B746869-F240-4D97-8FAE-0CCBBCE9D54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11920" y="969910"/>
            <a:ext cx="11368159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Power_capture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cw.scope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scope.default_setup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target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cw.target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scope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ktp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cw.ktp.Basic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capture_trace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''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15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-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+ 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'%02x '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%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&gt;&gt; 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*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8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&amp;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0xff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.ktp.setPlainType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.ktp.setInitialKey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.ktp.setInitialText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.ktp.next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cw.capture_trace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.scope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.target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wave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validate_trace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validate_trace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.capture_trace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abs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np.corrcoef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[:],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validate_trace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[:])[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][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col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&lt;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0.997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"The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trace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of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does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equal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generated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trace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of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752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A9D85-32D2-427B-B367-DA18C344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클래스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119785-1F6F-466C-9FE0-F770A1185D1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11920" y="969910"/>
            <a:ext cx="7814960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transactions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previous_hash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.timestamp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datetime.now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.transactions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transactions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.previous_hash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previous_hash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.nonce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nonce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key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Power_capture.capture_trace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Power_capture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.nonce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.generate_hash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print_block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prints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contents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timestamp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.timestamp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transactions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.transactions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hash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.get_hash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nonce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.nonce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220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A9D85-32D2-427B-B367-DA18C344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클래스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9119785-1F6F-466C-9FE0-F770A1185D1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18980" y="980543"/>
            <a:ext cx="11854527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nonce_increase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.nonce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.nonce+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;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Power_capture.capture_trace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Power_capture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.nonce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generate_hash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#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hash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blocks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contents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block_contents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.timestamp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.transactions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.previous_hash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block_hash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hashlib.sha256(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block_contents.encode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hexdigest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block_hash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block_hash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get_hash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block_contents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.timestamp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.transactions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.previous_hash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+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hashlib.sha256(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block_contents.encode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()).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hexdigest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95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A9D85-32D2-427B-B367-DA18C344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CA1AA7-95E7-41DD-BED5-2A0A7B39EEA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11920" y="969910"/>
            <a:ext cx="10354117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class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Blockchain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__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.chain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.all_transactions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[]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'0x4B, 0x7E, 0x15, 0x16, 0x28, 0xAE, 0xD2, 0xA6, 0xAB, 0xF7, 0x15, 0x88, 0x09, 0xCF, 0x4F, 0x3C'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.genesis_block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genesis_block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transactions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{}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Block(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transactions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.chain.append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.chain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add_block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transactions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previous_block_hash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.chain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.chain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 -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].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hash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new_block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Block(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transactions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previous_block_hash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proof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.proof_of_work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new_block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.chain.append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new_block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proof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new_block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88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A9D85-32D2-427B-B367-DA18C344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블록체인 클래스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C19EE9-6887-44D9-B641-A1158BB63F8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813364" y="1014514"/>
            <a:ext cx="10265952" cy="418576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validate_chain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range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len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.chain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.chain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previous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.chain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-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current.hash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!=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current.get_hash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"The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hash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of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does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equal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generated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hash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of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previous.hash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!=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previous.get_hash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"The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previous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block's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hash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does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equal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previous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hash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value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stored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Power.validate_trace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current.key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current.nonce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current.trace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"The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trace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of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does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equal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generated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trace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of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Power.validate_trace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previous.key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previous.nonce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previous.trace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"The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trace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of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does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not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equal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generated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trace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of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."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if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current.previous_hash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!=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previous.hash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False</a:t>
            </a:r>
            <a:b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True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376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A9D85-32D2-427B-B367-DA18C344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블록체인 클래스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DAAC09-3E3A-43CC-86F8-7B65B08F12A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835666" y="992212"/>
            <a:ext cx="5016117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proof_of_work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difficulty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block.generate_hash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0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while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block.hash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[: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difficulty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] !=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'0'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*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difficulty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block.nonce_increase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block.generate_hash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+=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1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count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block.hash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return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block.hash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53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A9D85-32D2-427B-B367-DA18C3447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참조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D7FD63-B267-4F48-B31F-7A8C832960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517448" cy="58446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비트코인의</a:t>
            </a:r>
            <a:r>
              <a:rPr lang="ko-KR" altLang="en-US" dirty="0"/>
              <a:t> </a:t>
            </a:r>
            <a:r>
              <a:rPr lang="en-US" altLang="ko-KR" dirty="0" err="1"/>
              <a:t>PoW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5A5A5A"/>
                </a:solidFill>
                <a:latin typeface="Lato"/>
                <a:hlinkClick r:id="rId2"/>
              </a:rPr>
              <a:t>http://bitly.kr/ofZqLQIbw</a:t>
            </a:r>
            <a:endParaRPr lang="en-US" altLang="ko-KR" dirty="0">
              <a:solidFill>
                <a:srgbClr val="5A5A5A"/>
              </a:solidFill>
              <a:latin typeface="Lato"/>
            </a:endParaRPr>
          </a:p>
          <a:p>
            <a:r>
              <a:rPr lang="ko-KR" altLang="en-US" dirty="0"/>
              <a:t>비잔티움 장군 문제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http://bitly.kr/Gh45POynf</a:t>
            </a:r>
            <a:r>
              <a:rPr lang="en-US" altLang="ko-KR" dirty="0"/>
              <a:t> </a:t>
            </a:r>
            <a:r>
              <a:rPr lang="en-US" altLang="ko-KR" dirty="0">
                <a:hlinkClick r:id="rId4"/>
              </a:rPr>
              <a:t>http://bitly.kr/cGplT2UjX</a:t>
            </a:r>
            <a:endParaRPr lang="en-US" altLang="ko-KR" dirty="0"/>
          </a:p>
          <a:p>
            <a:r>
              <a:rPr lang="ko-KR" altLang="en-US" dirty="0"/>
              <a:t>블록체인 한 번에 이해하기 </a:t>
            </a:r>
            <a:r>
              <a:rPr lang="en-US" altLang="ko-KR" dirty="0">
                <a:hlinkClick r:id="rId5"/>
              </a:rPr>
              <a:t>http://bitly.kr/8TGJ</a:t>
            </a:r>
            <a:endParaRPr lang="en-US" altLang="ko-KR" dirty="0"/>
          </a:p>
          <a:p>
            <a:r>
              <a:rPr lang="ko-KR" altLang="ko-KR" dirty="0" err="1"/>
              <a:t>에이식</a:t>
            </a:r>
            <a:r>
              <a:rPr lang="en-US" altLang="ko-KR" dirty="0"/>
              <a:t> </a:t>
            </a:r>
            <a:r>
              <a:rPr lang="en-US" altLang="ko-KR" dirty="0">
                <a:hlinkClick r:id="rId6"/>
              </a:rPr>
              <a:t>http://bitly.kr/o9rHE7NKD</a:t>
            </a:r>
            <a:endParaRPr lang="en-US" altLang="ko-KR" dirty="0"/>
          </a:p>
          <a:p>
            <a:r>
              <a:rPr lang="en-US" altLang="ko-KR" dirty="0"/>
              <a:t>Python </a:t>
            </a:r>
            <a:r>
              <a:rPr lang="ko-KR" altLang="en-US" dirty="0"/>
              <a:t>블록체인 만들기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>
                <a:hlinkClick r:id="rId7"/>
              </a:rPr>
              <a:t>https://seulcode.tistory.com/409?category=758003</a:t>
            </a:r>
            <a:endParaRPr lang="en-US" altLang="ko-KR" dirty="0"/>
          </a:p>
          <a:p>
            <a:r>
              <a:rPr lang="en-US" altLang="ko-KR" dirty="0" err="1"/>
              <a:t>RansdomX</a:t>
            </a: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br>
              <a:rPr lang="en-US" altLang="ko-KR" dirty="0"/>
            </a:br>
            <a:r>
              <a:rPr lang="en-US" altLang="ko-KR" dirty="0">
                <a:hlinkClick r:id="rId8"/>
              </a:rPr>
              <a:t>https://github.com/tevador/RandomX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sz="2400" dirty="0"/>
          </a:p>
          <a:p>
            <a:r>
              <a:rPr lang="ko-KR" altLang="en-US" dirty="0" err="1">
                <a:solidFill>
                  <a:srgbClr val="5A5A5A"/>
                </a:solidFill>
                <a:latin typeface="Lato"/>
              </a:rPr>
              <a:t>ㅈ</a:t>
            </a:r>
            <a:endParaRPr lang="en-US" altLang="ko-KR" dirty="0">
              <a:solidFill>
                <a:srgbClr val="5A5A5A"/>
              </a:solidFill>
              <a:latin typeface="Lato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82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D9893-960B-4201-AD46-E8A6992A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합의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0D1465-82F2-45E3-8696-BF0384B68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블록체인의 합의 알고리즘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ko-KR" altLang="en-US" sz="2000" dirty="0"/>
              <a:t>블록체인 네트워크에 합의를 달성하는 </a:t>
            </a:r>
            <a:r>
              <a:rPr lang="ko-KR" altLang="en-US" sz="2000" dirty="0" err="1"/>
              <a:t>매커니즘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퍼블릭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탈중앙화된</a:t>
            </a:r>
            <a:r>
              <a:rPr lang="en-US" altLang="ko-KR" sz="2000" dirty="0"/>
              <a:t>) </a:t>
            </a:r>
            <a:r>
              <a:rPr lang="ko-KR" altLang="en-US" sz="2000" dirty="0"/>
              <a:t>블록체인은 </a:t>
            </a:r>
            <a:r>
              <a:rPr lang="ko-KR" altLang="en-US" sz="2000" dirty="0" err="1"/>
              <a:t>분산화된</a:t>
            </a:r>
            <a:r>
              <a:rPr lang="ko-KR" altLang="en-US" sz="2000" dirty="0"/>
              <a:t> 시스템으로 구성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 err="1"/>
              <a:t>분산화된</a:t>
            </a:r>
            <a:r>
              <a:rPr lang="ko-KR" altLang="en-US" sz="2000" dirty="0"/>
              <a:t> 노드는 트랜잭션의 유효성에 합의가 필요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2400" dirty="0"/>
              <a:t>정직하게 행동해야 하며 이를 보장할 방법이 필요</a:t>
            </a:r>
            <a:r>
              <a:rPr lang="en-US" altLang="ko-KR" sz="2400" dirty="0"/>
              <a:t>(</a:t>
            </a:r>
            <a:r>
              <a:rPr lang="ko-KR" altLang="en-US" sz="2400" dirty="0"/>
              <a:t>비잔티움 장군 문제</a:t>
            </a:r>
            <a:r>
              <a:rPr lang="en-US" altLang="ko-KR" sz="2400" dirty="0"/>
              <a:t>)</a:t>
            </a:r>
          </a:p>
          <a:p>
            <a:pPr marL="457200" lvl="1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8980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D9893-960B-4201-AD46-E8A6992A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비잔티움 장군 문제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0D1465-82F2-45E3-8696-BF0384B68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비잔티움 장군 문제는 배신자의 존재에도 불구하고 </a:t>
            </a:r>
            <a:br>
              <a:rPr lang="en-US" altLang="ko-KR" sz="2400" dirty="0"/>
            </a:br>
            <a:r>
              <a:rPr lang="ko-KR" altLang="en-US" sz="2400" dirty="0"/>
              <a:t>옳은 지휘관들이 동일한 공격 계획을 세우기 위해서 얼마만큼 존재해야 하며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/>
              <a:t>어떤 규칙을 따라 교신해야 하는지에 대한 문제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상황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ko-KR" altLang="en-US" sz="2000" dirty="0"/>
              <a:t>적군의 도시를 공격하려는 비잔티움 제국군의 </a:t>
            </a:r>
            <a:r>
              <a:rPr lang="ko-KR" altLang="en-US" sz="2000" b="1" dirty="0"/>
              <a:t>여러 부대</a:t>
            </a:r>
            <a:r>
              <a:rPr lang="ko-KR" altLang="en-US" sz="2000" dirty="0"/>
              <a:t>가 </a:t>
            </a:r>
            <a:r>
              <a:rPr lang="ko-KR" altLang="en-US" sz="2000" b="1" dirty="0"/>
              <a:t>지리적으로 떨어진 상태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각 부대의 지휘관들이 </a:t>
            </a:r>
            <a:r>
              <a:rPr lang="en-US" altLang="ko-KR" sz="2000" dirty="0"/>
              <a:t>(</a:t>
            </a:r>
            <a:r>
              <a:rPr lang="ko-KR" altLang="en-US" sz="2000" dirty="0"/>
              <a:t>중간에 잡힐지도 모르는</a:t>
            </a:r>
            <a:r>
              <a:rPr lang="en-US" altLang="ko-KR" sz="2000" dirty="0"/>
              <a:t>) </a:t>
            </a:r>
            <a:r>
              <a:rPr lang="ko-KR" altLang="en-US" sz="2000" b="1" dirty="0"/>
              <a:t>전령을 통해 교신</a:t>
            </a:r>
            <a:r>
              <a:rPr lang="en-US" altLang="ko-KR" sz="2000" b="1" dirty="0"/>
              <a:t>,</a:t>
            </a:r>
          </a:p>
          <a:p>
            <a:pPr marL="457200" lvl="1" indent="0">
              <a:buNone/>
            </a:pPr>
            <a:r>
              <a:rPr lang="ko-KR" altLang="en-US" sz="2000" b="1" dirty="0"/>
              <a:t>공격 계획</a:t>
            </a:r>
            <a:r>
              <a:rPr lang="ko-KR" altLang="en-US" sz="2000" dirty="0"/>
              <a:t>을 함께 세우는 상황을 가정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이 부대의 지휘관 중 일부에는 </a:t>
            </a:r>
            <a:r>
              <a:rPr lang="ko-KR" altLang="en-US" sz="2000" b="1" dirty="0"/>
              <a:t>배신자가 섞여 있을 수 있음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22098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DD98C-AA3A-4CD6-8C71-5D666E7D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비잔티움 장군 문제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A80D63-26B8-4545-87D4-E2B2A5454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6018665" cy="50577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지휘관은 총 </a:t>
            </a:r>
            <a:r>
              <a:rPr lang="en-US" altLang="ko-KR" sz="2400" dirty="0"/>
              <a:t>5</a:t>
            </a:r>
            <a:r>
              <a:rPr lang="ko-KR" altLang="en-US" sz="2400" dirty="0"/>
              <a:t>명</a:t>
            </a:r>
            <a:endParaRPr lang="en-US" altLang="ko-KR" sz="2400" dirty="0"/>
          </a:p>
          <a:p>
            <a:r>
              <a:rPr lang="ko-KR" altLang="en-US" sz="2400" dirty="0"/>
              <a:t>각 지휘관이 보유한 병력은 </a:t>
            </a:r>
            <a:r>
              <a:rPr lang="en-US" altLang="ko-KR" sz="2400" dirty="0"/>
              <a:t>1,000</a:t>
            </a:r>
            <a:r>
              <a:rPr lang="ko-KR" altLang="en-US" sz="2400" dirty="0"/>
              <a:t>명</a:t>
            </a:r>
            <a:endParaRPr lang="en-US" altLang="ko-KR" sz="2400" dirty="0"/>
          </a:p>
          <a:p>
            <a:r>
              <a:rPr lang="ko-KR" altLang="en-US" sz="2400" dirty="0"/>
              <a:t>성에는 </a:t>
            </a:r>
            <a:r>
              <a:rPr lang="en-US" altLang="ko-KR" sz="2400" dirty="0"/>
              <a:t>3,000</a:t>
            </a:r>
            <a:r>
              <a:rPr lang="ko-KR" altLang="en-US" sz="2400" dirty="0"/>
              <a:t>명의 병사가 성을 지킴</a:t>
            </a:r>
            <a:endParaRPr lang="en-US" altLang="ko-KR" sz="2400" dirty="0"/>
          </a:p>
          <a:p>
            <a:r>
              <a:rPr lang="ko-KR" altLang="en-US" sz="2400" dirty="0"/>
              <a:t>함락을 위해서는 최소 </a:t>
            </a:r>
            <a:r>
              <a:rPr lang="en-US" altLang="ko-KR" sz="2400" dirty="0"/>
              <a:t>4</a:t>
            </a:r>
            <a:r>
              <a:rPr lang="ko-KR" altLang="en-US" sz="2400" dirty="0"/>
              <a:t>명의 지휘관이 동시에 공격 명령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배신자를 찾기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dirty="0"/>
              <a:t>배신자가 없기를 기도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Ø"/>
            </a:pPr>
            <a:endParaRPr lang="en-US" altLang="ko-KR" sz="2400" dirty="0"/>
          </a:p>
          <a:p>
            <a:r>
              <a:rPr lang="ko-KR" altLang="en-US" dirty="0"/>
              <a:t>불가능을 증명한 논문</a:t>
            </a:r>
            <a:endParaRPr lang="en-US" altLang="ko-KR" sz="2400" dirty="0"/>
          </a:p>
          <a:p>
            <a:endParaRPr lang="en-US" altLang="ko-KR" sz="2400" dirty="0"/>
          </a:p>
          <a:p>
            <a:pPr>
              <a:buFont typeface="Wingdings" panose="05000000000000000000" pitchFamily="2" charset="2"/>
              <a:buChar char="Ø"/>
            </a:pPr>
            <a:endParaRPr lang="ko-KR" altLang="en-US" sz="2400" dirty="0"/>
          </a:p>
          <a:p>
            <a:endParaRPr lang="ko-KR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44A3C0-896E-4F5B-B96F-96C5BE0CB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14" y="1456352"/>
            <a:ext cx="5573486" cy="462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83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FB179-1C74-433A-B055-0F29C5BF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비잔티움 장군 문제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B86D6B-3E6A-4B24-81A9-C2F460AFD1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60E3FD-E171-48FC-BC3A-E6C86867C770}"/>
              </a:ext>
            </a:extLst>
          </p:cNvPr>
          <p:cNvSpPr/>
          <p:nvPr/>
        </p:nvSpPr>
        <p:spPr>
          <a:xfrm>
            <a:off x="551543" y="1290321"/>
            <a:ext cx="104502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400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4853E1AE-4174-4DD2-B86E-11519DF876BA}"/>
              </a:ext>
            </a:extLst>
          </p:cNvPr>
          <p:cNvSpPr txBox="1">
            <a:spLocks/>
          </p:cNvSpPr>
          <p:nvPr/>
        </p:nvSpPr>
        <p:spPr>
          <a:xfrm>
            <a:off x="411163" y="1152525"/>
            <a:ext cx="11368160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 err="1"/>
              <a:t>비트코인에서는</a:t>
            </a:r>
            <a:r>
              <a:rPr lang="ko-KR" altLang="en-US" sz="2400" dirty="0"/>
              <a:t> </a:t>
            </a:r>
            <a:r>
              <a:rPr lang="ko-KR" altLang="en-US" sz="2400" b="1" dirty="0"/>
              <a:t>타임 스탬프</a:t>
            </a:r>
            <a:r>
              <a:rPr lang="en-US" altLang="ko-KR" sz="2400" b="1" dirty="0"/>
              <a:t>(Timestamp)</a:t>
            </a:r>
            <a:r>
              <a:rPr lang="ko-KR" altLang="en-US" sz="2400" dirty="0"/>
              <a:t>와 </a:t>
            </a:r>
            <a:br>
              <a:rPr lang="en-US" altLang="ko-KR" sz="2400" dirty="0"/>
            </a:br>
            <a:r>
              <a:rPr lang="ko-KR" altLang="en-US" sz="2400" b="1" dirty="0"/>
              <a:t>서명</a:t>
            </a:r>
            <a:r>
              <a:rPr lang="en-US" altLang="ko-KR" sz="2400" b="1" dirty="0"/>
              <a:t>(Sign, </a:t>
            </a:r>
            <a:r>
              <a:rPr lang="ko-KR" altLang="en-US" sz="2400" b="1" dirty="0"/>
              <a:t>블록체인에서는 </a:t>
            </a:r>
            <a:r>
              <a:rPr lang="en-US" altLang="ko-KR" sz="2400" b="1" dirty="0"/>
              <a:t>Key)</a:t>
            </a:r>
            <a:r>
              <a:rPr lang="ko-KR" altLang="en-US" sz="2400" dirty="0"/>
              <a:t>을 통해 이 문제를 해결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‘</a:t>
            </a:r>
            <a:r>
              <a:rPr lang="ko-KR" altLang="en-US" sz="2400" dirty="0"/>
              <a:t>장군은 메시지를 보내기 위해 </a:t>
            </a:r>
            <a:r>
              <a:rPr lang="en-US" altLang="ko-KR" sz="2400" dirty="0"/>
              <a:t>10</a:t>
            </a:r>
            <a:r>
              <a:rPr lang="ko-KR" altLang="en-US" sz="2400" dirty="0"/>
              <a:t>분의 시간을 가지며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/>
              <a:t>메시지는 </a:t>
            </a:r>
            <a:r>
              <a:rPr lang="ko-KR" altLang="en-US" sz="2400" b="1" dirty="0"/>
              <a:t>모든 장군의 메시지</a:t>
            </a:r>
            <a:r>
              <a:rPr lang="ko-KR" altLang="en-US" sz="2400" dirty="0"/>
              <a:t>와 메시지를 보내기 위해 </a:t>
            </a:r>
            <a:br>
              <a:rPr lang="en-US" altLang="ko-KR" sz="2400" dirty="0"/>
            </a:br>
            <a:r>
              <a:rPr lang="en-US" altLang="ko-KR" sz="2400" b="1" dirty="0"/>
              <a:t>10</a:t>
            </a:r>
            <a:r>
              <a:rPr lang="ko-KR" altLang="en-US" sz="2400" b="1" dirty="0"/>
              <a:t>분을 들였다는 증거</a:t>
            </a:r>
            <a:r>
              <a:rPr lang="ko-KR" altLang="en-US" sz="2400" dirty="0"/>
              <a:t>를 포함한다</a:t>
            </a:r>
            <a:r>
              <a:rPr lang="en-US" altLang="ko-KR" sz="2400" dirty="0"/>
              <a:t>.’</a:t>
            </a:r>
            <a:r>
              <a:rPr lang="ko-KR" altLang="en-US" sz="2400" dirty="0"/>
              <a:t> 라는 규칙이 추가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일정 시간동안 작업을 하여</a:t>
            </a:r>
            <a:r>
              <a:rPr lang="en-US" altLang="ko-KR" sz="2400" dirty="0"/>
              <a:t>, </a:t>
            </a:r>
            <a:r>
              <a:rPr lang="ko-KR" altLang="en-US" sz="2400" dirty="0"/>
              <a:t>다음 사람에게 넘기고 다음 사람도 일정 시간 동안 작업을 하므로 조작 불가능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중간의 비잔틴 장군이 존재하더라도 다른 장군들은 이 장군이 거짓임을 밝혀낼 수 있다</a:t>
            </a:r>
            <a:r>
              <a:rPr lang="en-US" altLang="ko-KR" sz="2400" dirty="0"/>
              <a:t>.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570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B8B0A-6B37-4043-AFB1-8D478AAD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비트코인</a:t>
            </a:r>
            <a:r>
              <a:rPr lang="ko-KR" altLang="en-US" dirty="0"/>
              <a:t> 합의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51AD9-D2A2-481D-8795-BB08B108DE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새로운 </a:t>
            </a:r>
            <a:r>
              <a:rPr lang="ko-KR" altLang="en-US" sz="2000" b="1" dirty="0"/>
              <a:t>블록</a:t>
            </a:r>
            <a:r>
              <a:rPr lang="ko-KR" altLang="en-US" sz="2000" dirty="0"/>
              <a:t>을 만들 때 새로 만들 블록의 고유번호를 찾는 </a:t>
            </a:r>
            <a:br>
              <a:rPr lang="en-US" altLang="ko-KR" sz="2000" dirty="0"/>
            </a:br>
            <a:r>
              <a:rPr lang="ko-KR" altLang="en-US" sz="2000" dirty="0"/>
              <a:t>일종의 </a:t>
            </a:r>
            <a:r>
              <a:rPr lang="ko-KR" altLang="en-US" sz="2000" b="1" dirty="0"/>
              <a:t>퍼즐 게임</a:t>
            </a:r>
            <a:r>
              <a:rPr lang="en-US" altLang="ko-KR" sz="2000" dirty="0"/>
              <a:t>(</a:t>
            </a:r>
            <a:r>
              <a:rPr lang="ko-KR" altLang="en-US" sz="2000" dirty="0"/>
              <a:t>정답을 검증하는 것은 간단</a:t>
            </a:r>
            <a:r>
              <a:rPr lang="en-US" altLang="ko-KR" sz="2000" dirty="0"/>
              <a:t>)</a:t>
            </a:r>
            <a:r>
              <a:rPr lang="ko-KR" altLang="en-US" sz="2000" dirty="0"/>
              <a:t>을 풀도록 함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퍼즐을 푸는 과정이 곧 작업증명 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수학 퍼즐이 풀리면 블록이 생성 </a:t>
            </a:r>
            <a:br>
              <a:rPr lang="en-US" altLang="ko-KR" sz="2000" dirty="0"/>
            </a:br>
            <a:r>
              <a:rPr lang="en-US" altLang="ko-KR" sz="2000" dirty="0"/>
              <a:t>= </a:t>
            </a:r>
            <a:r>
              <a:rPr lang="ko-KR" altLang="en-US" sz="2000" dirty="0"/>
              <a:t>채굴</a:t>
            </a:r>
            <a:r>
              <a:rPr lang="en-US" altLang="ko-KR" sz="2000" dirty="0"/>
              <a:t>(</a:t>
            </a:r>
            <a:r>
              <a:rPr lang="ko-KR" altLang="en-US" sz="2000" dirty="0"/>
              <a:t>암호화폐의 거래내역을 기록한 블록을 생성하고 그 대가로 암호화폐를 얻는 행위</a:t>
            </a:r>
            <a:r>
              <a:rPr lang="en-US" altLang="ko-KR" sz="20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작업증명을 수행해 퍼즐이 풀렸다면 결국 블록은 부정이 없도록 각종 규정을 지킨 정상 거래를 모아 정상적인 방법으로 만든 원장이라는 의미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작업증명을 거친 블록을 받아들이는 방식의 합의 구조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작업증명을 거친 블록을 실시간 공유함으로써 모두가 항상 같은 원장 상태에 도달</a:t>
            </a:r>
          </a:p>
        </p:txBody>
      </p:sp>
    </p:spTree>
    <p:extLst>
      <p:ext uri="{BB962C8B-B14F-4D97-AF65-F5344CB8AC3E}">
        <p14:creationId xmlns:p14="http://schemas.microsoft.com/office/powerpoint/2010/main" val="139171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BF616-CC0F-4C40-BA21-33CBDD29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블록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CC70C5-171B-4DB2-A046-A43DBE32ED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“</a:t>
            </a:r>
            <a:r>
              <a:rPr lang="en-US" altLang="ko-KR" sz="2400" dirty="0"/>
              <a:t>A</a:t>
            </a:r>
            <a:r>
              <a:rPr lang="ko-KR" altLang="en-US" sz="2400" dirty="0"/>
              <a:t>가 </a:t>
            </a:r>
            <a:r>
              <a:rPr lang="en-US" altLang="ko-KR" sz="2400" dirty="0"/>
              <a:t>B</a:t>
            </a:r>
            <a:r>
              <a:rPr lang="ko-KR" altLang="en-US" sz="2400" dirty="0"/>
              <a:t>에게 </a:t>
            </a:r>
            <a:r>
              <a:rPr lang="en-US" altLang="ko-KR" sz="2400" dirty="0"/>
              <a:t>100</a:t>
            </a:r>
            <a:r>
              <a:rPr lang="ko-KR" altLang="en-US" sz="2400" dirty="0"/>
              <a:t>원을 송금한다</a:t>
            </a:r>
            <a:r>
              <a:rPr lang="en-US" altLang="ko-KR" sz="2400" dirty="0"/>
              <a:t>.”</a:t>
            </a:r>
            <a:r>
              <a:rPr lang="ko-KR" altLang="en-US" sz="2400" dirty="0"/>
              <a:t>와 같은 것이 하나의 거래이며</a:t>
            </a:r>
            <a:r>
              <a:rPr lang="en-US" altLang="ko-KR" sz="2400" dirty="0"/>
              <a:t>, </a:t>
            </a:r>
            <a:br>
              <a:rPr lang="en-US" altLang="ko-KR" sz="2400" dirty="0"/>
            </a:br>
            <a:r>
              <a:rPr lang="ko-KR" altLang="en-US" sz="2400" b="1" dirty="0"/>
              <a:t>하나의 블록에는 여러 개의 거래가 포함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dirty="0" err="1"/>
              <a:t>비트코인의</a:t>
            </a:r>
            <a:r>
              <a:rPr lang="ko-KR" altLang="en-US" sz="2400" dirty="0"/>
              <a:t> 블록 하나에는 평균 약 </a:t>
            </a:r>
            <a:r>
              <a:rPr lang="en-US" altLang="ko-KR" sz="2400" dirty="0"/>
              <a:t>1,800</a:t>
            </a:r>
            <a:r>
              <a:rPr lang="ko-KR" altLang="en-US" sz="2400" dirty="0"/>
              <a:t>개의 거래 정보가 포함될 수 있으며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/>
              <a:t>블록 하나의 물리적인 크기는 평균 </a:t>
            </a:r>
            <a:r>
              <a:rPr lang="en-US" altLang="ko-KR" sz="2400" dirty="0"/>
              <a:t>0.98Mbyte</a:t>
            </a:r>
          </a:p>
          <a:p>
            <a:endParaRPr lang="en-US" altLang="ko-KR" sz="2400" dirty="0"/>
          </a:p>
          <a:p>
            <a:r>
              <a:rPr lang="ko-KR" altLang="en-US" sz="2400" dirty="0"/>
              <a:t>블록은 블록 헤더와 거래 정보</a:t>
            </a:r>
            <a:r>
              <a:rPr lang="en-US" altLang="ko-KR" sz="2400" dirty="0"/>
              <a:t>, </a:t>
            </a:r>
            <a:r>
              <a:rPr lang="ko-KR" altLang="en-US" sz="2400" dirty="0"/>
              <a:t>기타 정보로 구성</a:t>
            </a:r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109574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</TotalTime>
  <Words>2716</Words>
  <Application>Microsoft Office PowerPoint</Application>
  <PresentationFormat>와이드스크린</PresentationFormat>
  <Paragraphs>261</Paragraphs>
  <Slides>39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47" baseType="lpstr">
      <vt:lpstr>-apple-system</vt:lpstr>
      <vt:lpstr>Lato</vt:lpstr>
      <vt:lpstr>굴림체</vt:lpstr>
      <vt:lpstr>맑은 고딕</vt:lpstr>
      <vt:lpstr>Arial</vt:lpstr>
      <vt:lpstr>Wingdings</vt:lpstr>
      <vt:lpstr>CryptoCraft 테마</vt:lpstr>
      <vt:lpstr>제목 테마</vt:lpstr>
      <vt:lpstr>새로운 블록체인 채굴 기법 마이크로컨트롤러의 부채널 정보 해쉬 사용</vt:lpstr>
      <vt:lpstr>PowerPoint 프레젠테이션</vt:lpstr>
      <vt:lpstr> 자격 증명</vt:lpstr>
      <vt:lpstr> 합의 알고리즘</vt:lpstr>
      <vt:lpstr> 비잔티움 장군 문제</vt:lpstr>
      <vt:lpstr> 비잔티움 장군 문제</vt:lpstr>
      <vt:lpstr> 비잔티움 장군 문제</vt:lpstr>
      <vt:lpstr> 비트코인 합의 알고리즘</vt:lpstr>
      <vt:lpstr> 블록</vt:lpstr>
      <vt:lpstr> 블록 헤더</vt:lpstr>
      <vt:lpstr> 블록 해쉬</vt:lpstr>
      <vt:lpstr> 채굴</vt:lpstr>
      <vt:lpstr> 채굴</vt:lpstr>
      <vt:lpstr>PowerPoint 프레젠테이션</vt:lpstr>
      <vt:lpstr> Asic 등장</vt:lpstr>
      <vt:lpstr> Asic 등장</vt:lpstr>
      <vt:lpstr> Asic 등장</vt:lpstr>
      <vt:lpstr> MONERO ASIC 저항</vt:lpstr>
      <vt:lpstr> MONERO RandumX</vt:lpstr>
      <vt:lpstr> MONERO RandumX</vt:lpstr>
      <vt:lpstr>PowerPoint 프레젠테이션</vt:lpstr>
      <vt:lpstr> 부채널 분석</vt:lpstr>
      <vt:lpstr> 부채널 정보를 사용한 해쉬 </vt:lpstr>
      <vt:lpstr> 부채널 정보를 사용한 해쉬 </vt:lpstr>
      <vt:lpstr> 부채널 정보를 사용한 해쉬 </vt:lpstr>
      <vt:lpstr> 전력파형 해시와 블록체인 자격증명</vt:lpstr>
      <vt:lpstr> 작업증명 알고리즘</vt:lpstr>
      <vt:lpstr> 검증 알고리즘</vt:lpstr>
      <vt:lpstr> 검증 알고리즘</vt:lpstr>
      <vt:lpstr> 고려사항</vt:lpstr>
      <vt:lpstr>PowerPoint 프레젠테이션</vt:lpstr>
      <vt:lpstr> 전력 클래스</vt:lpstr>
      <vt:lpstr> 블록 클래스</vt:lpstr>
      <vt:lpstr> 블록 클래스</vt:lpstr>
      <vt:lpstr> 블록</vt:lpstr>
      <vt:lpstr> 블록체인 클래스</vt:lpstr>
      <vt:lpstr> 블록체인 클래스</vt:lpstr>
      <vt:lpstr>PowerPoint 프레젠테이션</vt:lpstr>
      <vt:lpstr> 참조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37</cp:revision>
  <dcterms:created xsi:type="dcterms:W3CDTF">2019-03-05T04:29:07Z</dcterms:created>
  <dcterms:modified xsi:type="dcterms:W3CDTF">2020-04-28T09:51:37Z</dcterms:modified>
</cp:coreProperties>
</file>