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327" r:id="rId4"/>
    <p:sldId id="328" r:id="rId5"/>
    <p:sldId id="329" r:id="rId6"/>
    <p:sldId id="330" r:id="rId7"/>
    <p:sldId id="331" r:id="rId8"/>
    <p:sldId id="332" r:id="rId9"/>
    <p:sldId id="333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63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6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2021. 8. 27.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2021. 8. 27.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SCaTbm_2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https://youtu.be/GSCaTbm_2CE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고스트 프로토콜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FC6EE-52A8-1444-A044-F8B042BF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stale </a:t>
            </a:r>
            <a:r>
              <a:rPr kumimoji="1" lang="ko-Kore-KR" altLang="en-US" dirty="0"/>
              <a:t>블록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731C-EFD9-EF42-8B83-32B8D701ED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고아</a:t>
            </a:r>
            <a:r>
              <a:rPr kumimoji="1" lang="ko-KR" altLang="en-US" dirty="0"/>
              <a:t> 블록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두</a:t>
            </a:r>
            <a:r>
              <a:rPr kumimoji="1" lang="ko-KR" altLang="en-US" dirty="0"/>
              <a:t> 블록이 동시 생성 되었을 때 메인 채널에 연결되지 못하는 블록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stale </a:t>
            </a:r>
            <a:r>
              <a:rPr kumimoji="1" lang="ko-KR" altLang="en-US" dirty="0"/>
              <a:t>블록 중 첫번째 블록을 엉클 블록</a:t>
            </a:r>
            <a:r>
              <a:rPr kumimoji="1" lang="en-US" altLang="ko-KR" dirty="0"/>
              <a:t>(uncle block)</a:t>
            </a:r>
            <a:r>
              <a:rPr kumimoji="1" lang="ko-KR" altLang="en-US" dirty="0"/>
              <a:t>이라고 함</a:t>
            </a:r>
            <a:endParaRPr kumimoji="1" lang="ko-Kore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D5B820-2FB5-3249-A927-33860CD0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650" y="4315108"/>
            <a:ext cx="4238925" cy="139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92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B5E5-83CA-224B-99DD-B636CDFB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리오그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77C08-DC85-744F-BE35-C3E11DE87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Reorgs (Reorganizations)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stale </a:t>
            </a:r>
            <a:r>
              <a:rPr kumimoji="1" lang="ko-KR" altLang="en-US" dirty="0"/>
              <a:t>블록 생성 후 생긴 여러 체인에 대해 유효한 체인을 확정 짓는 것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시간이 지나면 </a:t>
            </a:r>
            <a:r>
              <a:rPr kumimoji="1" lang="ko-KR" altLang="en-US" dirty="0" err="1"/>
              <a:t>리오그가</a:t>
            </a:r>
            <a:r>
              <a:rPr kumimoji="1" lang="ko-KR" altLang="en-US" dirty="0"/>
              <a:t> 발생한 체인 삭제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64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0B5E5-83CA-224B-99DD-B636CDFB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리오그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77C08-DC85-744F-BE35-C3E11DE87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네트워크</a:t>
            </a:r>
            <a:r>
              <a:rPr kumimoji="1" lang="ko-KR" altLang="en-US" dirty="0"/>
              <a:t> 연결 속도 차이로 인한 </a:t>
            </a:r>
            <a:r>
              <a:rPr kumimoji="1" lang="ko-KR" altLang="en-US" dirty="0" err="1"/>
              <a:t>리오그</a:t>
            </a:r>
            <a:r>
              <a:rPr kumimoji="1" lang="ko-KR" altLang="en-US" dirty="0"/>
              <a:t> 발생 가능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ex) </a:t>
            </a:r>
            <a:r>
              <a:rPr kumimoji="1" lang="ko-KR" altLang="en-US" dirty="0"/>
              <a:t>사이즈가 다른 두 블록 중 사이즈가 큰 블록이 </a:t>
            </a:r>
            <a:r>
              <a:rPr kumimoji="1" lang="ko-KR" altLang="en-US" dirty="0" err="1"/>
              <a:t>유효하더라도</a:t>
            </a:r>
            <a:r>
              <a:rPr kumimoji="1" lang="ko-KR" altLang="en-US" dirty="0"/>
              <a:t> 고아 블록이 될 수 있음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시간이</a:t>
            </a:r>
            <a:r>
              <a:rPr kumimoji="1" lang="ko-KR" altLang="en-US" dirty="0"/>
              <a:t> 지나면 </a:t>
            </a:r>
            <a:r>
              <a:rPr kumimoji="1" lang="ko-KR" altLang="en-US" dirty="0" err="1"/>
              <a:t>리오그</a:t>
            </a:r>
            <a:r>
              <a:rPr kumimoji="1" lang="ko-KR" altLang="en-US" dirty="0"/>
              <a:t> 된 체인은 삭제됨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894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226CB-9570-044E-8710-A2494F96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고스트</a:t>
            </a:r>
            <a:r>
              <a:rPr kumimoji="1" lang="ko-KR" altLang="en-US" dirty="0"/>
              <a:t> 프로토콜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7AE53-F410-764E-ADAF-06036396A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GHOST (Greedy Heaviest Object </a:t>
            </a:r>
            <a:r>
              <a:rPr kumimoji="1" lang="en-US" altLang="ko-Kore-KR" dirty="0" err="1"/>
              <a:t>SubTree</a:t>
            </a:r>
            <a:r>
              <a:rPr kumimoji="1" lang="en-US" altLang="ko-Kore-KR" dirty="0"/>
              <a:t>) Protocol</a:t>
            </a:r>
          </a:p>
          <a:p>
            <a:endParaRPr kumimoji="1" lang="en-US" altLang="ko-Kore-KR" dirty="0"/>
          </a:p>
          <a:p>
            <a:r>
              <a:rPr kumimoji="1" lang="ko-Kore-KR" altLang="en-US" dirty="0"/>
              <a:t>비트코인의</a:t>
            </a:r>
            <a:r>
              <a:rPr kumimoji="1" lang="ko-KR" altLang="en-US" dirty="0"/>
              <a:t> 성능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보안성</a:t>
            </a:r>
            <a:r>
              <a:rPr kumimoji="1" lang="ko-KR" altLang="en-US" dirty="0"/>
              <a:t> 향상을 위해 나온 알고리즘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블록을 트리 형태로 생성하여 악의적인 블록의 선택을 방지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9140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C2D61-715A-7D42-99C6-1448103E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블록</a:t>
            </a:r>
            <a:r>
              <a:rPr kumimoji="1" lang="ko-KR" altLang="en-US" dirty="0"/>
              <a:t> 생성의 상관관계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C3B120-617F-E54D-82A9-9744B87AF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블록</a:t>
            </a:r>
            <a:r>
              <a:rPr kumimoji="1" lang="ko-KR" altLang="en-US" dirty="0"/>
              <a:t> 크기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블록 생성 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트랜잭션 처리 성능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fork </a:t>
            </a:r>
            <a:r>
              <a:rPr kumimoji="1" lang="ko-KR" altLang="en-US" dirty="0"/>
              <a:t>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보안성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en-US" altLang="ko-KR" dirty="0"/>
              <a:t>if </a:t>
            </a:r>
            <a:r>
              <a:rPr kumimoji="1" lang="ko-KR" altLang="en-US" dirty="0"/>
              <a:t>블록 사이즈</a:t>
            </a:r>
            <a:r>
              <a:rPr kumimoji="1" lang="en-US" altLang="ko-KR" dirty="0"/>
              <a:t>,</a:t>
            </a:r>
            <a:r>
              <a:rPr kumimoji="1" lang="ko-KR" altLang="en-US" dirty="0"/>
              <a:t> 블록 생성 속도</a:t>
            </a:r>
            <a:r>
              <a:rPr kumimoji="1" lang="en-US" altLang="ko-KR" dirty="0"/>
              <a:t> ↑, then </a:t>
            </a:r>
            <a:r>
              <a:rPr kumimoji="1" lang="ko-KR" altLang="en-US" dirty="0"/>
              <a:t>트랜잭션</a:t>
            </a:r>
            <a:r>
              <a:rPr kumimoji="1" lang="en-US" altLang="ko-KR" dirty="0"/>
              <a:t> </a:t>
            </a:r>
            <a:r>
              <a:rPr kumimoji="1" lang="ko-KR" altLang="en-US" dirty="0"/>
              <a:t>처리율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fork</a:t>
            </a:r>
            <a:r>
              <a:rPr kumimoji="1" lang="ko-KR" altLang="en-US" dirty="0"/>
              <a:t> 되는 블록의 수 </a:t>
            </a:r>
            <a:r>
              <a:rPr kumimoji="1" lang="en-US" altLang="ko-KR" dirty="0"/>
              <a:t>↑</a:t>
            </a:r>
          </a:p>
          <a:p>
            <a:pPr lvl="1"/>
            <a:r>
              <a:rPr kumimoji="1" lang="ko-KR" altLang="en-US" dirty="0"/>
              <a:t>결과적으로 </a:t>
            </a:r>
            <a:r>
              <a:rPr kumimoji="1" lang="ko-KR" altLang="en-US" dirty="0" err="1"/>
              <a:t>보안성</a:t>
            </a:r>
            <a:r>
              <a:rPr kumimoji="1" lang="ko-KR" altLang="en-US" dirty="0"/>
              <a:t> 하락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제네시스 </a:t>
            </a:r>
            <a:r>
              <a:rPr kumimoji="1" lang="ko-KR" altLang="en-US" dirty="0" err="1"/>
              <a:t>블록으로부터</a:t>
            </a:r>
            <a:r>
              <a:rPr kumimoji="1" lang="ko-KR" altLang="en-US" dirty="0"/>
              <a:t> 블록 개수가 많은 </a:t>
            </a:r>
            <a:r>
              <a:rPr kumimoji="1" lang="en-US" altLang="ko-KR" dirty="0"/>
              <a:t>subtree</a:t>
            </a:r>
            <a:r>
              <a:rPr kumimoji="1" lang="ko-KR" altLang="en-US" dirty="0"/>
              <a:t>로부터 </a:t>
            </a:r>
            <a:r>
              <a:rPr kumimoji="1" lang="ko-KR" altLang="en-US" dirty="0" err="1"/>
              <a:t>메인체인의</a:t>
            </a:r>
            <a:r>
              <a:rPr kumimoji="1" lang="ko-KR" altLang="en-US" dirty="0"/>
              <a:t> 블록을 선택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7484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E12BB-4F21-F045-854D-F5503A93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고스트</a:t>
            </a:r>
            <a:r>
              <a:rPr kumimoji="1" lang="ko-KR" altLang="en-US" dirty="0"/>
              <a:t> 프로토콜</a:t>
            </a:r>
            <a:endParaRPr kumimoji="1" lang="ko-Kore-KR" altLang="en-US" dirty="0"/>
          </a:p>
        </p:txBody>
      </p:sp>
      <p:pic>
        <p:nvPicPr>
          <p:cNvPr id="2052" name="Picture 4" descr="how does GHOST protocol really work? - Bitcoin Stack Exchange">
            <a:extLst>
              <a:ext uri="{FF2B5EF4-FFF2-40B4-BE49-F238E27FC236}">
                <a16:creationId xmlns:a16="http://schemas.microsoft.com/office/drawing/2014/main" id="{5AA4B032-9F98-0D4F-B95A-35ECE477E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996" y="1604351"/>
            <a:ext cx="8948468" cy="364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22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90E945-F56F-EC47-AFCE-9D86939A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고스트 프로토콜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E0CDE-1D1D-7548-920B-3F64F3D203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블록</a:t>
            </a:r>
            <a:r>
              <a:rPr kumimoji="1" lang="ko-KR" altLang="en-US" dirty="0"/>
              <a:t> 생성 속도를 올리는 것이 </a:t>
            </a:r>
            <a:r>
              <a:rPr kumimoji="1" lang="ko-KR" altLang="en-US" dirty="0" err="1"/>
              <a:t>보안성과는</a:t>
            </a:r>
            <a:r>
              <a:rPr kumimoji="1" lang="ko-KR" altLang="en-US" dirty="0"/>
              <a:t> 반비례 관계를 가짐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고스트 프로토콜을 통해 이를 해결할 수 있음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전체 성능 및 보안에 대해 중요한 역할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5564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3339</TotalTime>
  <Words>196</Words>
  <Application>Microsoft Macintosh PowerPoint</Application>
  <PresentationFormat>와이드스크린</PresentationFormat>
  <Paragraphs>52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CryptoCraft 테마</vt:lpstr>
      <vt:lpstr>제목 테마</vt:lpstr>
      <vt:lpstr>고스트 프로토콜</vt:lpstr>
      <vt:lpstr>stale 블록</vt:lpstr>
      <vt:lpstr>리오그</vt:lpstr>
      <vt:lpstr>리오그</vt:lpstr>
      <vt:lpstr>고스트 프로토콜</vt:lpstr>
      <vt:lpstr>블록 생성의 상관관계</vt:lpstr>
      <vt:lpstr>고스트 프로토콜</vt:lpstr>
      <vt:lpstr>고스트 프로토콜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Jaehoon Park</cp:lastModifiedBy>
  <cp:revision>121</cp:revision>
  <dcterms:created xsi:type="dcterms:W3CDTF">2019-03-05T04:29:07Z</dcterms:created>
  <dcterms:modified xsi:type="dcterms:W3CDTF">2021-08-27T09:58:41Z</dcterms:modified>
</cp:coreProperties>
</file>