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5" r:id="rId4"/>
    <p:sldId id="280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52" d="100"/>
          <a:sy n="52" d="100"/>
        </p:scale>
        <p:origin x="52" y="20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65</cp:revision>
  <dcterms:created xsi:type="dcterms:W3CDTF">2019-03-05T04:29:07Z</dcterms:created>
  <dcterms:modified xsi:type="dcterms:W3CDTF">2021-08-17T04:22:04Z</dcterms:modified>
</cp:coreProperties>
</file>