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4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84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321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806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809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31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066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858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90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86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0255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C153D0-D71D-448A-B1CA-B890F29815C4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4916FA-5EA2-4C15-99B2-1CA97D7EE9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1912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mTZyHiWa70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Covert Channel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https://www.youtube.com/watch?v=pmTZyHiWa70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5886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메시지 삽입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926" y="0"/>
            <a:ext cx="69000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4087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알고리즘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dirty="0" smtClean="0"/>
              <a:t>메시지 추출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4316"/>
            <a:ext cx="7107974" cy="47630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225" y="1550011"/>
            <a:ext cx="6200775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54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은닉 통신</a:t>
            </a:r>
            <a:r>
              <a:rPr lang="en-US" altLang="ko-KR" dirty="0" smtClean="0"/>
              <a:t>(Covert Communication)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은닉 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수신자와 송신자와의 관계를 보호하기 위한 통신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비밀 통신이 개시된 사실을 숨김으로써</a:t>
            </a:r>
            <a:r>
              <a:rPr lang="en-US" altLang="ko-KR" dirty="0"/>
              <a:t> </a:t>
            </a:r>
            <a:r>
              <a:rPr lang="ko-KR" altLang="en-US" dirty="0" smtClean="0"/>
              <a:t>목적 달성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pPr marL="228600" lvl="1">
              <a:spcBef>
                <a:spcPts val="1000"/>
              </a:spcBef>
            </a:pPr>
            <a:r>
              <a:rPr lang="ko-KR" altLang="en-US" dirty="0" smtClean="0"/>
              <a:t>안전한 은닉 통신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스테가노그래피</a:t>
            </a:r>
            <a:r>
              <a:rPr lang="en-US" altLang="ko-KR" dirty="0" smtClean="0"/>
              <a:t> + </a:t>
            </a:r>
            <a:r>
              <a:rPr lang="ko-KR" altLang="en-US" dirty="0" err="1" smtClean="0"/>
              <a:t>크립토그래피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err="1" smtClean="0"/>
              <a:t>크립토그래피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통신되는</a:t>
            </a:r>
            <a:r>
              <a:rPr lang="ko-KR" altLang="en-US" dirty="0" smtClean="0"/>
              <a:t> 메시지의 기밀성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스테가노그래피</a:t>
            </a:r>
            <a:r>
              <a:rPr lang="ko-KR" altLang="en-US" dirty="0" smtClean="0"/>
              <a:t>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암호화된 통신의 유무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88870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은닉 채널</a:t>
            </a:r>
            <a:r>
              <a:rPr lang="en-US" altLang="ko-KR" dirty="0" smtClean="0"/>
              <a:t>(Covert Channel)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조건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통신이 진행 중</a:t>
            </a:r>
            <a:endParaRPr lang="en-US" altLang="ko-KR" dirty="0"/>
          </a:p>
          <a:p>
            <a:pPr lvl="1"/>
            <a:r>
              <a:rPr lang="ko-KR" altLang="en-US" dirty="0" smtClean="0"/>
              <a:t>송신자와 수신자가 접근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높은 확률로 메시지 획득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조작되지 않음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73316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Blockchain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 smtClean="0"/>
              <a:t>암호화폐</a:t>
            </a:r>
            <a:endParaRPr lang="en-US" altLang="ko-KR" dirty="0" smtClean="0"/>
          </a:p>
          <a:p>
            <a:pPr lvl="1"/>
            <a:r>
              <a:rPr lang="ko-KR" altLang="en-US" dirty="0" err="1" smtClean="0"/>
              <a:t>비트코인의</a:t>
            </a:r>
            <a:r>
              <a:rPr lang="ko-KR" altLang="en-US" dirty="0" smtClean="0"/>
              <a:t> 내부 메커니즘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계속해서 늘어나는 블록들로 구성된 공개 원장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데이터를 검증하기 위해 </a:t>
            </a:r>
            <a:r>
              <a:rPr lang="ko-KR" altLang="en-US" dirty="0" err="1" smtClean="0"/>
              <a:t>중앙화된</a:t>
            </a:r>
            <a:r>
              <a:rPr lang="ko-KR" altLang="en-US" dirty="0" smtClean="0"/>
              <a:t> 제 </a:t>
            </a:r>
            <a:r>
              <a:rPr lang="en-US" altLang="ko-KR" dirty="0" smtClean="0"/>
              <a:t>3</a:t>
            </a:r>
            <a:r>
              <a:rPr lang="ko-KR" altLang="en-US" dirty="0" smtClean="0"/>
              <a:t>자가 필요하지 않음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다수의 노드에 의한 무결성 검증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해킹의 어려움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r>
              <a:rPr lang="ko-KR" altLang="en-US" dirty="0" smtClean="0">
                <a:sym typeface="Wingdings" panose="05000000000000000000" pitchFamily="2" charset="2"/>
              </a:rPr>
              <a:t>활용</a:t>
            </a:r>
            <a:endParaRPr lang="en-US" altLang="ko-KR" dirty="0" smtClean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스마트 </a:t>
            </a:r>
            <a:r>
              <a:rPr lang="ko-KR" altLang="en-US" dirty="0" err="1" smtClean="0">
                <a:sym typeface="Wingdings" panose="05000000000000000000" pitchFamily="2" charset="2"/>
              </a:rPr>
              <a:t>컨트랙트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dirty="0" err="1" smtClean="0">
                <a:sym typeface="Wingdings" panose="05000000000000000000" pitchFamily="2" charset="2"/>
              </a:rPr>
              <a:t>이더리움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dirty="0" err="1" smtClean="0">
                <a:sym typeface="Wingdings" panose="05000000000000000000" pitchFamily="2" charset="2"/>
              </a:rPr>
              <a:t>사물인터넷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ko-KR" altLang="en-US" dirty="0" smtClean="0">
                <a:sym typeface="Wingdings" panose="05000000000000000000" pitchFamily="2" charset="2"/>
              </a:rPr>
              <a:t>등등</a:t>
            </a:r>
            <a:endParaRPr lang="en-US" altLang="ko-KR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92334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블록체인</a:t>
            </a:r>
            <a:r>
              <a:rPr lang="en-US" altLang="ko-KR" dirty="0" smtClean="0"/>
              <a:t> &amp; </a:t>
            </a:r>
            <a:r>
              <a:rPr lang="ko-KR" altLang="en-US" dirty="0" err="1" smtClean="0"/>
              <a:t>은닉채널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익명성</a:t>
            </a:r>
            <a:r>
              <a:rPr lang="en-US" altLang="ko-KR" dirty="0" smtClean="0"/>
              <a:t>, </a:t>
            </a:r>
            <a:r>
              <a:rPr lang="ko-KR" altLang="en-US" dirty="0" smtClean="0"/>
              <a:t>채널로의 접근</a:t>
            </a:r>
            <a:endParaRPr lang="en-US" altLang="ko-KR" dirty="0" smtClean="0"/>
          </a:p>
          <a:p>
            <a:r>
              <a:rPr lang="ko-KR" altLang="en-US" dirty="0" smtClean="0"/>
              <a:t>데이터가 교체될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불변성</a:t>
            </a:r>
            <a:endParaRPr lang="en-US" altLang="ko-KR" dirty="0" smtClean="0"/>
          </a:p>
          <a:p>
            <a:r>
              <a:rPr lang="ko-KR" altLang="en-US" dirty="0" smtClean="0"/>
              <a:t>데이터가 제거될 수 없음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부인방지</a:t>
            </a:r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991294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간소화된 </a:t>
            </a:r>
            <a:r>
              <a:rPr lang="ko-KR" altLang="en-US" dirty="0" err="1" smtClean="0"/>
              <a:t>블록체인</a:t>
            </a:r>
            <a:r>
              <a:rPr lang="ko-KR" altLang="en-US" dirty="0" smtClean="0"/>
              <a:t> 모델 정의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모델 </a:t>
            </a:r>
            <a:r>
              <a:rPr lang="en-US" altLang="ko-KR" dirty="0" smtClean="0"/>
              <a:t>= (</a:t>
            </a:r>
            <a:r>
              <a:rPr lang="ko-KR" altLang="en-US" dirty="0" smtClean="0"/>
              <a:t>체인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디지털 서명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해시 함수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읽기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쓰기)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지불 계좌는 한 번만 사용된다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4772025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6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간소화된 </a:t>
            </a:r>
            <a:r>
              <a:rPr lang="ko-KR" altLang="en-US" dirty="0" err="1"/>
              <a:t>블록체인</a:t>
            </a:r>
            <a:r>
              <a:rPr lang="ko-KR" altLang="en-US" dirty="0"/>
              <a:t> </a:t>
            </a:r>
            <a:r>
              <a:rPr lang="ko-KR" altLang="en-US" dirty="0" smtClean="0"/>
              <a:t>모델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ko-KR" altLang="en-US" dirty="0" smtClean="0"/>
              <a:t>지불하는 사람</a:t>
            </a: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457200" lvl="1" indent="0">
              <a:buNone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수신자 주소</a:t>
            </a: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endParaRPr lang="en-US" altLang="ko-KR" dirty="0" smtClean="0"/>
          </a:p>
          <a:p>
            <a:pPr marL="514350" indent="-514350">
              <a:buAutoNum type="arabicPeriod"/>
            </a:pPr>
            <a:r>
              <a:rPr lang="ko-KR" altLang="en-US" dirty="0" smtClean="0"/>
              <a:t>지불 금액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627" y="1989534"/>
            <a:ext cx="1181100" cy="63817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078" y="3288308"/>
            <a:ext cx="1685925" cy="5715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6927" y="3766543"/>
            <a:ext cx="1800225" cy="5715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5834" y="5160764"/>
            <a:ext cx="5334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9732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간소화된 </a:t>
            </a:r>
            <a:r>
              <a:rPr lang="ko-KR" altLang="en-US" dirty="0" err="1"/>
              <a:t>블록체인</a:t>
            </a:r>
            <a:r>
              <a:rPr lang="ko-KR" altLang="en-US" dirty="0"/>
              <a:t> </a:t>
            </a:r>
            <a:r>
              <a:rPr lang="ko-KR" altLang="en-US" dirty="0" smtClean="0"/>
              <a:t>모델 요소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4"/>
            </a:pPr>
            <a:r>
              <a:rPr lang="ko-KR" altLang="en-US" dirty="0" err="1" smtClean="0"/>
              <a:t>블록체인</a:t>
            </a:r>
            <a:r>
              <a:rPr lang="ko-KR" altLang="en-US" dirty="0" smtClean="0"/>
              <a:t> 초기 상태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ko-KR" dirty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dirty="0" smtClean="0"/>
              <a:t>지불</a:t>
            </a:r>
            <a:endParaRPr lang="en-US" altLang="ko-KR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ko-KR" dirty="0" smtClean="0"/>
          </a:p>
          <a:p>
            <a:pPr marL="514350" indent="-514350">
              <a:buFont typeface="+mj-lt"/>
              <a:buAutoNum type="arabicPeriod" startAt="4"/>
            </a:pPr>
            <a:endParaRPr lang="en-US" altLang="ko-KR" dirty="0"/>
          </a:p>
          <a:p>
            <a:pPr marL="514350" indent="-514350">
              <a:buFont typeface="+mj-lt"/>
              <a:buAutoNum type="arabicPeriod" startAt="4"/>
            </a:pPr>
            <a:r>
              <a:rPr lang="ko-KR" altLang="en-US" dirty="0" smtClean="0"/>
              <a:t>체인 상태</a:t>
            </a:r>
            <a:endParaRPr lang="en-US" altLang="ko-KR" dirty="0" smtClean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777" y="2441086"/>
            <a:ext cx="6019800" cy="762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1537" y="3447072"/>
            <a:ext cx="2828925" cy="74295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27" y="4049131"/>
            <a:ext cx="3848100" cy="69532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1062" y="5482018"/>
            <a:ext cx="2819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1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 smtClean="0"/>
              <a:t>알고리즘 </a:t>
            </a:r>
            <a:r>
              <a:rPr lang="ko-KR" altLang="en-US" dirty="0" err="1" smtClean="0"/>
              <a:t>노테이션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6307" y="1397915"/>
            <a:ext cx="6799385" cy="516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5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</TotalTime>
  <Words>170</Words>
  <Application>Microsoft Office PowerPoint</Application>
  <PresentationFormat>와이드스크린</PresentationFormat>
  <Paragraphs>57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Wingdings</vt:lpstr>
      <vt:lpstr>Office 테마</vt:lpstr>
      <vt:lpstr>Covert Channel</vt:lpstr>
      <vt:lpstr>은닉 통신(Covert Communication)</vt:lpstr>
      <vt:lpstr>은닉 채널(Covert Channel)</vt:lpstr>
      <vt:lpstr>블록체인(Blockchain)</vt:lpstr>
      <vt:lpstr>블록체인 &amp; 은닉채널</vt:lpstr>
      <vt:lpstr>간소화된 블록체인 모델 정의</vt:lpstr>
      <vt:lpstr>간소화된 블록체인 모델 요소</vt:lpstr>
      <vt:lpstr>간소화된 블록체인 모델 요소</vt:lpstr>
      <vt:lpstr>알고리즘 노테이션</vt:lpstr>
      <vt:lpstr>알고리즘  (메시지 삽입)</vt:lpstr>
      <vt:lpstr>알고리즘 (메시지 추출)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Covert Channel</dc:title>
  <dc:creator>user</dc:creator>
  <cp:lastModifiedBy>user</cp:lastModifiedBy>
  <cp:revision>8</cp:revision>
  <dcterms:created xsi:type="dcterms:W3CDTF">2019-10-30T08:57:27Z</dcterms:created>
  <dcterms:modified xsi:type="dcterms:W3CDTF">2019-11-11T04:00:22Z</dcterms:modified>
</cp:coreProperties>
</file>