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596" r:id="rId3"/>
    <p:sldId id="359" r:id="rId4"/>
    <p:sldId id="360" r:id="rId5"/>
    <p:sldId id="361" r:id="rId6"/>
    <p:sldId id="362" r:id="rId7"/>
    <p:sldId id="693" r:id="rId8"/>
    <p:sldId id="373" r:id="rId9"/>
    <p:sldId id="694" r:id="rId10"/>
    <p:sldId id="695" r:id="rId11"/>
    <p:sldId id="696" r:id="rId12"/>
    <p:sldId id="692" r:id="rId13"/>
    <p:sldId id="697" r:id="rId14"/>
    <p:sldId id="686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>
        <p:scale>
          <a:sx n="154" d="100"/>
          <a:sy n="154" d="100"/>
        </p:scale>
        <p:origin x="8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167CE-9EAB-7B45-8C27-7AA661B3FFE2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90D6-75A7-2549-9BD2-F74A844902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930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368a7673_0_4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27368a767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CFC0F-BC20-3575-BE4E-EC567092D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AAD8B-754B-6642-86E0-11211C03038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95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AAD8B-754B-6642-86E0-11211C03038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9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AAD8B-754B-6642-86E0-11211C03038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8" name="Google Shape;82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5635-54B5-EE0B-7B93-1BC1E180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9EB2A-358B-50A1-051A-22836F18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E89E1-6874-8E1F-F892-6924B4A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1CB0-7BDD-023B-1D9B-F33D2A1A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A921F-941B-05FC-714B-B0F6658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E003-BF12-E81E-1E82-3F8404C3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F24CE-252D-3E09-F0F6-9C7089628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AF0FD-5CE2-F945-6EA2-6736720A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09849-A49C-FB9C-E9C5-3D8CE94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6BDB-FC75-8582-CE75-EE4D067D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33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B93FDF-E820-A623-963F-3401D1F71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3D67D-A556-8FE9-F6F7-B20A03B51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01910-29E5-CA21-BFF9-FCF5A39B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9B11C-1497-99C4-8288-5E8B2ADB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4489-97B3-3E3B-6021-9478682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82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86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2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2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82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4D8740-5D4B-B7B4-0E2B-5FEBF4C2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C9D20-303E-E270-3CDA-CD61CE90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031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9EF0D51-C8D9-B097-CBF4-D0A1C6D43FB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935F152-E3EB-585D-F6A5-928F652F7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3AACA24-50E2-2E84-03A7-6F117C5B6A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335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5A651-F08A-97EA-49E0-96B2B822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A2E8-1F45-E737-0DEE-15792A75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D334B-FB7A-2FDE-4B72-7764ED28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206EC-293B-49FA-5C0D-FC11F697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A91E6-46A8-8EFA-2D78-1C38493E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63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F8AEF-D8E9-46E4-66F2-ADE77CAA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F375B-3EE6-2D60-B413-08978529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F2A1B-461F-695D-88E4-5DD9F983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AA10-D138-8F11-F3EF-E0F0CB92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3BC2E-25DB-41BE-3C48-0C42D525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2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2CAF6-459C-44F1-7777-C05B4A93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B6B80-1AB6-DA8D-8B43-E92CD8D47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C8523-2D0C-F5EC-C69D-3D4B60D7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1ADAF-AF79-74FF-C7ED-1A3A5B6A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13AFD-00DF-4382-4429-426876C8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2D479-E06B-B3E0-E99A-8D4BE5DF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040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4166B-271E-B978-54F3-A7C6F0A5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F903C-CA19-1189-D378-AB88BD04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9EC6-B1C6-CDFF-65A3-C3A20D32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B246C1-BAC3-988C-E3D9-E5CC3F215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45A1B-E527-39D1-BD1C-55C3C102E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481BC-C6AF-C169-8A83-EBC05FD4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65AD02-7456-2216-FFEB-08CCFFF3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645434-07C5-97E8-5920-6B5876EA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866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CC3FC-07DA-A116-EC51-A8C909D2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95472-BDED-074F-210D-F109F86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1024A8-0EC3-BADD-AD4D-D00917AC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8AB99-A11E-D971-E2EA-02ED9E6B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4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625926-B0AE-C0B7-5A2A-DDD85189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E10F1-A6B3-D5EF-6C8C-4E5C8DB3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BB220-96A1-78FE-2F58-58332DAE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6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027F7-0931-A05F-AF77-49D6F755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824AE-AEB9-33A1-8ABB-1AEF151F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125EC-55F5-F4DF-44EA-015D65BB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1AAA-4F93-D38D-9134-72DFF854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11FA4-756F-7867-335F-86B9EC8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2C103-CC7F-33EF-42AC-E39FEE13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9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77F2B-19C5-F9F4-5AF6-1BFFABB2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2A7FAC-8858-0D79-3DFB-772E4DF8F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8CA54-C94D-D93A-3CA6-A672282A2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D60F5-CDC7-C3F4-7827-23885E51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99984-4E7D-5AC7-ACF3-F2CF218D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24DD4-23FD-632A-1598-4E5418B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92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912A4-68BF-7370-E924-B821A71F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45F4D-818D-E95F-7D13-F9EF9683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5F3E7-7111-35C4-50AB-1F0CD97DC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1A594-CEA0-9741-A7E9-F4F68AA4DC76}" type="datetimeFigureOut">
              <a:rPr kumimoji="1" lang="ko-Kore-KR" altLang="en-US" smtClean="0"/>
              <a:t>2024. 4. 26.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4BEB9-A26B-D827-DB0A-B9649EB2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8752-3C50-3836-B396-F16A9B76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75EAD-BD97-EB4F-8BDA-C142065D2A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192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7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3.png"/><Relationship Id="rId11" Type="http://schemas.openxmlformats.org/officeDocument/2006/relationships/image" Target="../media/image82.png"/><Relationship Id="rId5" Type="http://schemas.openxmlformats.org/officeDocument/2006/relationships/image" Target="../media/image192.png"/><Relationship Id="rId10" Type="http://schemas.openxmlformats.org/officeDocument/2006/relationships/image" Target="../media/image81.png"/><Relationship Id="rId4" Type="http://schemas.openxmlformats.org/officeDocument/2006/relationships/image" Target="../media/image79.png"/><Relationship Id="rId9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0" y="2061449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4800"/>
              <a:buFont typeface="Calibri"/>
              <a:buNone/>
            </a:pPr>
            <a:r>
              <a:rPr lang="en-US" altLang="ko-KR" sz="4000" b="1" dirty="0">
                <a:solidFill>
                  <a:srgbClr val="2E75B6"/>
                </a:solidFill>
              </a:rPr>
              <a:t>Quantum Gaussian Elimination</a:t>
            </a:r>
            <a:endParaRPr sz="4000" b="1"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0" y="4256945"/>
            <a:ext cx="121920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장경배</a:t>
            </a:r>
            <a:endParaRPr sz="2500" b="1" i="0" u="none" strike="noStrike" cap="none" dirty="0">
              <a:solidFill>
                <a:srgbClr val="2E74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DDE92-7C26-D88B-6760-4D30F27B911E}"/>
              </a:ext>
            </a:extLst>
          </p:cNvPr>
          <p:cNvSpPr txBox="1"/>
          <p:nvPr/>
        </p:nvSpPr>
        <p:spPr>
          <a:xfrm>
            <a:off x="4544984" y="388761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https://youtu.be/nw0TkoGctqk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83BE671C-ABC3-2E10-3C6C-1511F0D2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" dirty="0">
                <a:latin typeface="Calibri" panose="020F0502020204030204" pitchFamily="34" charset="0"/>
                <a:cs typeface="Calibri" panose="020F0502020204030204" pitchFamily="34" charset="0"/>
              </a:rPr>
              <a:t>Gaussian Elimination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Parallelization</a:t>
            </a:r>
            <a:endParaRPr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4022-D4CD-0FCB-7CCC-6901C533277C}"/>
              </a:ext>
            </a:extLst>
          </p:cNvPr>
          <p:cNvSpPr txBox="1"/>
          <p:nvPr/>
        </p:nvSpPr>
        <p:spPr>
          <a:xfrm>
            <a:off x="84349" y="6597601"/>
            <a:ext cx="6096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6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K. Jang, H. Kim, H. </a:t>
            </a:r>
            <a:r>
              <a:rPr lang="en" altLang="ko-Kore-KR" sz="6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Seo</a:t>
            </a:r>
            <a:r>
              <a:rPr lang="en" altLang="ko-Kore-KR" sz="6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“Quantum Gauss-Jordan Elimination for Code in Quantum”, Platocon’22, 2022.</a:t>
            </a:r>
            <a:endParaRPr lang="ko-Kore-KR" altLang="en-US" sz="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0B6FAF-9E2A-1ED2-E381-3D55F2C9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19" y="2582675"/>
            <a:ext cx="2094430" cy="2644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9915A6-780E-3216-78A6-F9169B7036F0}"/>
              </a:ext>
            </a:extLst>
          </p:cNvPr>
          <p:cNvSpPr txBox="1"/>
          <p:nvPr/>
        </p:nvSpPr>
        <p:spPr>
          <a:xfrm>
            <a:off x="0" y="1258115"/>
            <a:ext cx="1203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100" b="1" dirty="0"/>
              <a:t>Row </a:t>
            </a:r>
            <a:r>
              <a:rPr kumimoji="1" lang="ko-KR" altLang="en-US" sz="2100" b="1" dirty="0"/>
              <a:t>대상의 병렬화</a:t>
            </a:r>
            <a:r>
              <a:rPr kumimoji="1" lang="ko-KR" altLang="en-US" sz="2100" dirty="0"/>
              <a:t>에 대한 </a:t>
            </a:r>
            <a:r>
              <a:rPr kumimoji="1" lang="ko-KR" altLang="en-US" sz="2100" b="1" dirty="0">
                <a:solidFill>
                  <a:srgbClr val="C00000"/>
                </a:solidFill>
              </a:rPr>
              <a:t>성능은 좋지 않았음</a:t>
            </a:r>
            <a:r>
              <a:rPr kumimoji="1" lang="en-US" altLang="ko-KR" sz="2100" dirty="0"/>
              <a:t>, </a:t>
            </a:r>
            <a:r>
              <a:rPr kumimoji="1" lang="ko-KR" altLang="en-US" sz="2100" dirty="0"/>
              <a:t>반면</a:t>
            </a:r>
            <a:r>
              <a:rPr kumimoji="1" lang="en-US" altLang="ko-KR" sz="2100" dirty="0"/>
              <a:t>,</a:t>
            </a:r>
            <a:r>
              <a:rPr kumimoji="1" lang="en-US" altLang="ko-KR" sz="2100" b="1" dirty="0"/>
              <a:t> Column </a:t>
            </a:r>
            <a:r>
              <a:rPr kumimoji="1" lang="ko-KR" altLang="en-US" sz="2100" b="1" dirty="0"/>
              <a:t>대상의 병렬화</a:t>
            </a:r>
            <a:r>
              <a:rPr kumimoji="1" lang="ko-KR" altLang="en-US" sz="2100" dirty="0"/>
              <a:t>에 대한 </a:t>
            </a:r>
            <a:r>
              <a:rPr kumimoji="1" lang="ko-KR" altLang="en-US" sz="2100" b="1" dirty="0">
                <a:solidFill>
                  <a:schemeClr val="accent1">
                    <a:lumMod val="75000"/>
                  </a:schemeClr>
                </a:solidFill>
              </a:rPr>
              <a:t>성능은 우수</a:t>
            </a:r>
            <a:endParaRPr kumimoji="1" lang="en-US" altLang="ko-KR" sz="2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100" dirty="0">
                <a:sym typeface="Wingdings" pitchFamily="2" charset="2"/>
              </a:rPr>
              <a:t>Column</a:t>
            </a:r>
            <a:r>
              <a:rPr kumimoji="1" lang="ko-KR" altLang="en-US" sz="2100" dirty="0">
                <a:sym typeface="Wingdings" pitchFamily="2" charset="2"/>
              </a:rPr>
              <a:t>에 대한 병렬화</a:t>
            </a:r>
            <a:r>
              <a:rPr kumimoji="1" lang="ko-Kore-KR" altLang="en-US" sz="2100" dirty="0">
                <a:sym typeface="Wingdings" pitchFamily="2" charset="2"/>
              </a:rPr>
              <a:t>만 수행</a:t>
            </a:r>
            <a:r>
              <a:rPr kumimoji="1" lang="en-US" altLang="ko-KR" sz="2100" dirty="0">
                <a:sym typeface="Wingdings" pitchFamily="2" charset="2"/>
              </a:rPr>
              <a:t>  Row </a:t>
            </a:r>
            <a:r>
              <a:rPr kumimoji="1" lang="ko-KR" altLang="en-US" sz="2100" dirty="0">
                <a:sym typeface="Wingdings" pitchFamily="2" charset="2"/>
              </a:rPr>
              <a:t>대상은 추가 큐비트 대비</a:t>
            </a:r>
            <a:r>
              <a:rPr kumimoji="1" lang="en-US" altLang="ko-KR" sz="2100" dirty="0">
                <a:sym typeface="Wingdings" pitchFamily="2" charset="2"/>
              </a:rPr>
              <a:t>, Depth</a:t>
            </a:r>
            <a:r>
              <a:rPr kumimoji="1" lang="ko-KR" altLang="en-US" sz="2100" dirty="0">
                <a:sym typeface="Wingdings" pitchFamily="2" charset="2"/>
              </a:rPr>
              <a:t> 감소가 낮음</a:t>
            </a:r>
            <a:endParaRPr kumimoji="1" lang="en-US" altLang="ko-KR" sz="2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8A87BD-67FC-8F95-A0E1-8867D024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2582675"/>
            <a:ext cx="2094430" cy="26440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962CE3-FB13-8118-2C5C-2433E98C3557}"/>
              </a:ext>
            </a:extLst>
          </p:cNvPr>
          <p:cNvSpPr/>
          <p:nvPr/>
        </p:nvSpPr>
        <p:spPr>
          <a:xfrm>
            <a:off x="1061004" y="3403417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801D47-423D-FFDE-67F8-7DF782213F23}"/>
              </a:ext>
            </a:extLst>
          </p:cNvPr>
          <p:cNvSpPr/>
          <p:nvPr/>
        </p:nvSpPr>
        <p:spPr>
          <a:xfrm>
            <a:off x="1250226" y="3641735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58B4A1-FF6E-D7E1-D31C-A484FE63C494}"/>
              </a:ext>
            </a:extLst>
          </p:cNvPr>
          <p:cNvSpPr/>
          <p:nvPr/>
        </p:nvSpPr>
        <p:spPr>
          <a:xfrm>
            <a:off x="1675164" y="4145979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2B522-3581-C488-BDA5-865D25154A6F}"/>
              </a:ext>
            </a:extLst>
          </p:cNvPr>
          <p:cNvSpPr/>
          <p:nvPr/>
        </p:nvSpPr>
        <p:spPr>
          <a:xfrm>
            <a:off x="2091452" y="4654320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CAD751-ECC5-B24F-A543-B1C8DE2354DF}"/>
              </a:ext>
            </a:extLst>
          </p:cNvPr>
          <p:cNvSpPr/>
          <p:nvPr/>
        </p:nvSpPr>
        <p:spPr>
          <a:xfrm>
            <a:off x="1276015" y="4600475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89D749-A8DC-80DB-76B3-602A682C78EB}"/>
              </a:ext>
            </a:extLst>
          </p:cNvPr>
          <p:cNvSpPr/>
          <p:nvPr/>
        </p:nvSpPr>
        <p:spPr>
          <a:xfrm>
            <a:off x="1067871" y="4122343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D3774-D465-CA5D-3FEA-F1359F86A6F2}"/>
              </a:ext>
            </a:extLst>
          </p:cNvPr>
          <p:cNvSpPr/>
          <p:nvPr/>
        </p:nvSpPr>
        <p:spPr>
          <a:xfrm>
            <a:off x="1668688" y="4865461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F077B0-FB23-6FA8-4844-A8F3617A949B}"/>
              </a:ext>
            </a:extLst>
          </p:cNvPr>
          <p:cNvSpPr/>
          <p:nvPr/>
        </p:nvSpPr>
        <p:spPr>
          <a:xfrm>
            <a:off x="868297" y="462326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43C954-A311-E06C-806B-54DF1194D31D}"/>
              </a:ext>
            </a:extLst>
          </p:cNvPr>
          <p:cNvSpPr/>
          <p:nvPr/>
        </p:nvSpPr>
        <p:spPr>
          <a:xfrm>
            <a:off x="868296" y="3904702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70295A-B28B-7807-E124-2A9FAF640BC2}"/>
              </a:ext>
            </a:extLst>
          </p:cNvPr>
          <p:cNvSpPr/>
          <p:nvPr/>
        </p:nvSpPr>
        <p:spPr>
          <a:xfrm>
            <a:off x="1468691" y="438501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B6A8D-2FCD-42D4-61BC-C78F45CEFEB8}"/>
              </a:ext>
            </a:extLst>
          </p:cNvPr>
          <p:cNvSpPr txBox="1"/>
          <p:nvPr/>
        </p:nvSpPr>
        <p:spPr>
          <a:xfrm>
            <a:off x="1386238" y="430138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CD30E-F04B-8082-9AA1-31B7BDD17FFE}"/>
              </a:ext>
            </a:extLst>
          </p:cNvPr>
          <p:cNvSpPr txBox="1"/>
          <p:nvPr/>
        </p:nvSpPr>
        <p:spPr>
          <a:xfrm>
            <a:off x="1585750" y="4808460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238B6-8202-6DFC-6CBA-C77F310EB359}"/>
              </a:ext>
            </a:extLst>
          </p:cNvPr>
          <p:cNvSpPr txBox="1"/>
          <p:nvPr/>
        </p:nvSpPr>
        <p:spPr>
          <a:xfrm>
            <a:off x="1179125" y="454729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1B904-3430-C57B-B74F-9DA6FA03E366}"/>
              </a:ext>
            </a:extLst>
          </p:cNvPr>
          <p:cNvSpPr txBox="1"/>
          <p:nvPr/>
        </p:nvSpPr>
        <p:spPr>
          <a:xfrm>
            <a:off x="779866" y="4541160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AB21E-C3B2-3058-0AAF-35D304A383BD}"/>
              </a:ext>
            </a:extLst>
          </p:cNvPr>
          <p:cNvSpPr txBox="1"/>
          <p:nvPr/>
        </p:nvSpPr>
        <p:spPr>
          <a:xfrm>
            <a:off x="971153" y="404068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4BC9FF-1CD2-427D-06B5-F9B0E1F7402F}"/>
              </a:ext>
            </a:extLst>
          </p:cNvPr>
          <p:cNvSpPr txBox="1"/>
          <p:nvPr/>
        </p:nvSpPr>
        <p:spPr>
          <a:xfrm>
            <a:off x="779866" y="3808493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7C1874-2D84-33F2-2BB5-A8BDE45E19BA}"/>
              </a:ext>
            </a:extLst>
          </p:cNvPr>
          <p:cNvSpPr txBox="1"/>
          <p:nvPr/>
        </p:nvSpPr>
        <p:spPr>
          <a:xfrm>
            <a:off x="980741" y="3299778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5FC9D-F272-867F-2049-0458A01D81C3}"/>
              </a:ext>
            </a:extLst>
          </p:cNvPr>
          <p:cNvSpPr txBox="1"/>
          <p:nvPr/>
        </p:nvSpPr>
        <p:spPr>
          <a:xfrm>
            <a:off x="1185691" y="3550891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FE65F-8F3E-BF14-5B3D-59B2F0E3FF95}"/>
              </a:ext>
            </a:extLst>
          </p:cNvPr>
          <p:cNvSpPr txBox="1"/>
          <p:nvPr/>
        </p:nvSpPr>
        <p:spPr>
          <a:xfrm>
            <a:off x="1578388" y="4046624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87EBF7-BAED-BF5D-D73A-AA0B9F00C130}"/>
              </a:ext>
            </a:extLst>
          </p:cNvPr>
          <p:cNvSpPr txBox="1"/>
          <p:nvPr/>
        </p:nvSpPr>
        <p:spPr>
          <a:xfrm>
            <a:off x="1987917" y="4555302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676B5C-80A5-9660-E0CF-BC60900A3D95}"/>
              </a:ext>
            </a:extLst>
          </p:cNvPr>
          <p:cNvSpPr/>
          <p:nvPr/>
        </p:nvSpPr>
        <p:spPr>
          <a:xfrm>
            <a:off x="3860415" y="3865710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F4473A-0E88-1D23-A72D-E8E8B7920B9D}"/>
              </a:ext>
            </a:extLst>
          </p:cNvPr>
          <p:cNvSpPr txBox="1"/>
          <p:nvPr/>
        </p:nvSpPr>
        <p:spPr>
          <a:xfrm>
            <a:off x="3777477" y="380870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02962C-6488-DD2D-11A6-10F52EC83815}"/>
              </a:ext>
            </a:extLst>
          </p:cNvPr>
          <p:cNvSpPr/>
          <p:nvPr/>
        </p:nvSpPr>
        <p:spPr>
          <a:xfrm>
            <a:off x="3866467" y="4591722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3B7EE3-DDD9-9523-56F6-EC8CD4E1CD27}"/>
              </a:ext>
            </a:extLst>
          </p:cNvPr>
          <p:cNvSpPr txBox="1"/>
          <p:nvPr/>
        </p:nvSpPr>
        <p:spPr>
          <a:xfrm>
            <a:off x="3783529" y="4534721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6BCF8D-6072-F77D-0B6E-3325BD688414}"/>
              </a:ext>
            </a:extLst>
          </p:cNvPr>
          <p:cNvSpPr/>
          <p:nvPr/>
        </p:nvSpPr>
        <p:spPr>
          <a:xfrm>
            <a:off x="4468448" y="435737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6F9C9-68FA-39CA-3383-DDE57EBAB7F7}"/>
              </a:ext>
            </a:extLst>
          </p:cNvPr>
          <p:cNvSpPr txBox="1"/>
          <p:nvPr/>
        </p:nvSpPr>
        <p:spPr>
          <a:xfrm>
            <a:off x="4385510" y="430037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052A26-0297-A0AC-2C5C-8D5898602F5A}"/>
              </a:ext>
            </a:extLst>
          </p:cNvPr>
          <p:cNvSpPr/>
          <p:nvPr/>
        </p:nvSpPr>
        <p:spPr>
          <a:xfrm>
            <a:off x="2072966" y="4852583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DF3C21-25C7-4820-18F6-FC9EDCE4488D}"/>
              </a:ext>
            </a:extLst>
          </p:cNvPr>
          <p:cNvSpPr txBox="1"/>
          <p:nvPr/>
        </p:nvSpPr>
        <p:spPr>
          <a:xfrm>
            <a:off x="1990028" y="4795582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3" name="오른쪽 화살표[R] 42">
            <a:extLst>
              <a:ext uri="{FF2B5EF4-FFF2-40B4-BE49-F238E27FC236}">
                <a16:creationId xmlns:a16="http://schemas.microsoft.com/office/drawing/2014/main" id="{1449C212-6F4A-FE53-D606-4B47D1207504}"/>
              </a:ext>
            </a:extLst>
          </p:cNvPr>
          <p:cNvSpPr/>
          <p:nvPr/>
        </p:nvSpPr>
        <p:spPr>
          <a:xfrm>
            <a:off x="2705622" y="3967519"/>
            <a:ext cx="511869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FA47E4-796E-563C-495F-C6DCD2F27065}"/>
              </a:ext>
            </a:extLst>
          </p:cNvPr>
          <p:cNvSpPr txBox="1"/>
          <p:nvPr/>
        </p:nvSpPr>
        <p:spPr>
          <a:xfrm>
            <a:off x="2503954" y="5307130"/>
            <a:ext cx="12720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300" b="1" dirty="0"/>
              <a:t>&lt; Swap &gt;</a:t>
            </a:r>
            <a:endParaRPr kumimoji="1" lang="ko-Kore-KR" altLang="en-US" sz="23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43D6DE7-5613-D37E-93A2-AFF67F06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3" y="2573913"/>
            <a:ext cx="2094430" cy="264405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1F5975-C69C-7A90-9CAB-CD5CFA53A10C}"/>
              </a:ext>
            </a:extLst>
          </p:cNvPr>
          <p:cNvSpPr/>
          <p:nvPr/>
        </p:nvSpPr>
        <p:spPr>
          <a:xfrm>
            <a:off x="6966379" y="385694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523DB8-8CAA-EC20-BF6B-88627AE8753D}"/>
              </a:ext>
            </a:extLst>
          </p:cNvPr>
          <p:cNvSpPr txBox="1"/>
          <p:nvPr/>
        </p:nvSpPr>
        <p:spPr>
          <a:xfrm>
            <a:off x="6883441" y="379994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E724C4-876D-7BCD-24E8-2C5BF12496F3}"/>
              </a:ext>
            </a:extLst>
          </p:cNvPr>
          <p:cNvSpPr/>
          <p:nvPr/>
        </p:nvSpPr>
        <p:spPr>
          <a:xfrm>
            <a:off x="6972431" y="4582960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C3AD6F-7C08-9888-87E7-538A9D360D2E}"/>
              </a:ext>
            </a:extLst>
          </p:cNvPr>
          <p:cNvSpPr txBox="1"/>
          <p:nvPr/>
        </p:nvSpPr>
        <p:spPr>
          <a:xfrm>
            <a:off x="6889493" y="452595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DC1529-806E-CB1D-17BB-3BEB9324B50A}"/>
              </a:ext>
            </a:extLst>
          </p:cNvPr>
          <p:cNvSpPr/>
          <p:nvPr/>
        </p:nvSpPr>
        <p:spPr>
          <a:xfrm>
            <a:off x="7574412" y="4348616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9B88FF-3F81-0B1F-CC8C-8516915FB9F9}"/>
              </a:ext>
            </a:extLst>
          </p:cNvPr>
          <p:cNvSpPr txBox="1"/>
          <p:nvPr/>
        </p:nvSpPr>
        <p:spPr>
          <a:xfrm>
            <a:off x="7491474" y="4291615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39012FC-C90C-4487-6411-CC4686A1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116" y="2571539"/>
            <a:ext cx="2094430" cy="2644055"/>
          </a:xfrm>
          <a:prstGeom prst="rect">
            <a:avLst/>
          </a:prstGeom>
        </p:spPr>
      </p:pic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E4AED8C0-CD76-E1CF-1488-4D427A0732D4}"/>
              </a:ext>
            </a:extLst>
          </p:cNvPr>
          <p:cNvSpPr/>
          <p:nvPr/>
        </p:nvSpPr>
        <p:spPr>
          <a:xfrm>
            <a:off x="8897524" y="3948840"/>
            <a:ext cx="511869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3D37BB-1D5A-56B2-C523-F5C16FCBB19C}"/>
              </a:ext>
            </a:extLst>
          </p:cNvPr>
          <p:cNvSpPr txBox="1"/>
          <p:nvPr/>
        </p:nvSpPr>
        <p:spPr>
          <a:xfrm>
            <a:off x="8404726" y="5295994"/>
            <a:ext cx="20093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300" b="1" dirty="0"/>
              <a:t>&lt; Elimination &gt;</a:t>
            </a:r>
            <a:endParaRPr kumimoji="1" lang="ko-Kore-KR" altLang="en-US" sz="23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8D68633-8AE7-7F29-2C6C-75AA44A26723}"/>
              </a:ext>
            </a:extLst>
          </p:cNvPr>
          <p:cNvCxnSpPr>
            <a:cxnSpLocks/>
          </p:cNvCxnSpPr>
          <p:nvPr/>
        </p:nvCxnSpPr>
        <p:spPr>
          <a:xfrm>
            <a:off x="7134901" y="3299778"/>
            <a:ext cx="0" cy="18423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1F5AE5-F2A6-EC59-2A82-A74AE0254712}"/>
              </a:ext>
            </a:extLst>
          </p:cNvPr>
          <p:cNvCxnSpPr>
            <a:cxnSpLocks/>
          </p:cNvCxnSpPr>
          <p:nvPr/>
        </p:nvCxnSpPr>
        <p:spPr>
          <a:xfrm>
            <a:off x="7337869" y="3596147"/>
            <a:ext cx="0" cy="15352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CCF06E-B377-791D-FD8E-88BED9D75303}"/>
              </a:ext>
            </a:extLst>
          </p:cNvPr>
          <p:cNvCxnSpPr>
            <a:cxnSpLocks/>
          </p:cNvCxnSpPr>
          <p:nvPr/>
        </p:nvCxnSpPr>
        <p:spPr>
          <a:xfrm>
            <a:off x="7533299" y="3865710"/>
            <a:ext cx="0" cy="1276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38C7472-48E5-8F48-991A-D316E80653B7}"/>
              </a:ext>
            </a:extLst>
          </p:cNvPr>
          <p:cNvCxnSpPr>
            <a:cxnSpLocks/>
          </p:cNvCxnSpPr>
          <p:nvPr/>
        </p:nvCxnSpPr>
        <p:spPr>
          <a:xfrm>
            <a:off x="7739488" y="4097432"/>
            <a:ext cx="0" cy="10447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E22733-3977-BCBB-2549-F82501679D75}"/>
              </a:ext>
            </a:extLst>
          </p:cNvPr>
          <p:cNvCxnSpPr>
            <a:cxnSpLocks/>
          </p:cNvCxnSpPr>
          <p:nvPr/>
        </p:nvCxnSpPr>
        <p:spPr>
          <a:xfrm>
            <a:off x="7945676" y="4357378"/>
            <a:ext cx="0" cy="7847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36D2071-1513-E34A-97F9-A04D5F1E05F9}"/>
              </a:ext>
            </a:extLst>
          </p:cNvPr>
          <p:cNvCxnSpPr>
            <a:cxnSpLocks/>
          </p:cNvCxnSpPr>
          <p:nvPr/>
        </p:nvCxnSpPr>
        <p:spPr>
          <a:xfrm>
            <a:off x="8151864" y="4591722"/>
            <a:ext cx="0" cy="5504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220004A-DDB2-51E0-1E55-87E306D4AE1F}"/>
              </a:ext>
            </a:extLst>
          </p:cNvPr>
          <p:cNvCxnSpPr>
            <a:cxnSpLocks/>
          </p:cNvCxnSpPr>
          <p:nvPr/>
        </p:nvCxnSpPr>
        <p:spPr>
          <a:xfrm>
            <a:off x="8347295" y="4847050"/>
            <a:ext cx="0" cy="2950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A328177-1A23-85F3-142C-6FDB4060CDCE}"/>
              </a:ext>
            </a:extLst>
          </p:cNvPr>
          <p:cNvCxnSpPr>
            <a:cxnSpLocks/>
          </p:cNvCxnSpPr>
          <p:nvPr/>
        </p:nvCxnSpPr>
        <p:spPr>
          <a:xfrm flipH="1">
            <a:off x="1116794" y="3475736"/>
            <a:ext cx="16107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213CAA1E-6967-FA38-DF5A-4C39F0DFAA65}"/>
              </a:ext>
            </a:extLst>
          </p:cNvPr>
          <p:cNvCxnSpPr>
            <a:cxnSpLocks/>
          </p:cNvCxnSpPr>
          <p:nvPr/>
        </p:nvCxnSpPr>
        <p:spPr>
          <a:xfrm>
            <a:off x="1265321" y="3476750"/>
            <a:ext cx="0" cy="728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8A3B5B-2705-C55D-821B-D006F56DD11D}"/>
              </a:ext>
            </a:extLst>
          </p:cNvPr>
          <p:cNvCxnSpPr/>
          <p:nvPr/>
        </p:nvCxnSpPr>
        <p:spPr>
          <a:xfrm flipH="1">
            <a:off x="1324520" y="3712458"/>
            <a:ext cx="16899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865FF252-7601-C9C5-FDE4-CE0C9AA2BC0E}"/>
              </a:ext>
            </a:extLst>
          </p:cNvPr>
          <p:cNvCxnSpPr>
            <a:cxnSpLocks/>
          </p:cNvCxnSpPr>
          <p:nvPr/>
        </p:nvCxnSpPr>
        <p:spPr>
          <a:xfrm flipH="1">
            <a:off x="1474399" y="3724230"/>
            <a:ext cx="6566" cy="10107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E29EF5C-D41A-27A6-8B8B-6336F3925C6C}"/>
              </a:ext>
            </a:extLst>
          </p:cNvPr>
          <p:cNvCxnSpPr>
            <a:cxnSpLocks/>
          </p:cNvCxnSpPr>
          <p:nvPr/>
        </p:nvCxnSpPr>
        <p:spPr>
          <a:xfrm flipH="1">
            <a:off x="2254112" y="4697538"/>
            <a:ext cx="4103" cy="2914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3D1ECE3-0553-D770-08B8-C7129B3FDA48}"/>
              </a:ext>
            </a:extLst>
          </p:cNvPr>
          <p:cNvCxnSpPr/>
          <p:nvPr/>
        </p:nvCxnSpPr>
        <p:spPr>
          <a:xfrm flipH="1">
            <a:off x="1722003" y="4218018"/>
            <a:ext cx="16899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58EB7050-51EC-9167-D5CD-13CC94275742}"/>
              </a:ext>
            </a:extLst>
          </p:cNvPr>
          <p:cNvCxnSpPr>
            <a:cxnSpLocks/>
          </p:cNvCxnSpPr>
          <p:nvPr/>
        </p:nvCxnSpPr>
        <p:spPr>
          <a:xfrm flipH="1">
            <a:off x="1776364" y="4986949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FD97A140-077C-2096-50A4-628C39E8BF4B}"/>
              </a:ext>
            </a:extLst>
          </p:cNvPr>
          <p:cNvCxnSpPr>
            <a:cxnSpLocks/>
          </p:cNvCxnSpPr>
          <p:nvPr/>
        </p:nvCxnSpPr>
        <p:spPr>
          <a:xfrm flipH="1">
            <a:off x="1369365" y="4741313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F616F0F8-BD8A-E338-4491-1E2ADEED1146}"/>
              </a:ext>
            </a:extLst>
          </p:cNvPr>
          <p:cNvCxnSpPr>
            <a:cxnSpLocks/>
          </p:cNvCxnSpPr>
          <p:nvPr/>
        </p:nvCxnSpPr>
        <p:spPr>
          <a:xfrm flipH="1">
            <a:off x="1166762" y="4210569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A3A1139A-E629-FF8E-6888-2F1A40217C97}"/>
              </a:ext>
            </a:extLst>
          </p:cNvPr>
          <p:cNvCxnSpPr>
            <a:cxnSpLocks/>
          </p:cNvCxnSpPr>
          <p:nvPr/>
        </p:nvCxnSpPr>
        <p:spPr>
          <a:xfrm flipH="1">
            <a:off x="2163229" y="4986949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52AD3606-F2D9-84F3-D044-2F6BD5D7083D}"/>
              </a:ext>
            </a:extLst>
          </p:cNvPr>
          <p:cNvCxnSpPr>
            <a:cxnSpLocks/>
          </p:cNvCxnSpPr>
          <p:nvPr/>
        </p:nvCxnSpPr>
        <p:spPr>
          <a:xfrm>
            <a:off x="1890996" y="4212909"/>
            <a:ext cx="0" cy="7842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3107BF2-5AC4-2B6B-C42A-BB8AC55BBBFC}"/>
              </a:ext>
            </a:extLst>
          </p:cNvPr>
          <p:cNvCxnSpPr/>
          <p:nvPr/>
        </p:nvCxnSpPr>
        <p:spPr>
          <a:xfrm flipH="1">
            <a:off x="2135211" y="4706407"/>
            <a:ext cx="1269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C600EE6-FBD0-E9BD-ED09-2301E80D497C}"/>
              </a:ext>
            </a:extLst>
          </p:cNvPr>
          <p:cNvCxnSpPr>
            <a:cxnSpLocks/>
          </p:cNvCxnSpPr>
          <p:nvPr/>
        </p:nvCxnSpPr>
        <p:spPr>
          <a:xfrm>
            <a:off x="3888158" y="3229366"/>
            <a:ext cx="1533678" cy="18398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D9E7EE6F-CB50-54DF-9296-BF3CF1227A59}"/>
              </a:ext>
            </a:extLst>
          </p:cNvPr>
          <p:cNvCxnSpPr>
            <a:cxnSpLocks/>
          </p:cNvCxnSpPr>
          <p:nvPr/>
        </p:nvCxnSpPr>
        <p:spPr>
          <a:xfrm flipH="1">
            <a:off x="6151774" y="2465020"/>
            <a:ext cx="28575" cy="314832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슬라이드 번호 개체 틀 5">
            <a:extLst>
              <a:ext uri="{FF2B5EF4-FFF2-40B4-BE49-F238E27FC236}">
                <a16:creationId xmlns:a16="http://schemas.microsoft.com/office/drawing/2014/main" id="{FF55F531-B9FF-EF8A-F2FE-3989514AD77F}"/>
              </a:ext>
            </a:extLst>
          </p:cNvPr>
          <p:cNvSpPr txBox="1">
            <a:spLocks/>
          </p:cNvSpPr>
          <p:nvPr/>
        </p:nvSpPr>
        <p:spPr>
          <a:xfrm>
            <a:off x="11017827" y="6402954"/>
            <a:ext cx="37156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852B28-D290-2A4B-A90A-47EAEF72A8E4}" type="slidenum">
              <a:rPr kumimoji="1" lang="ko-Kore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02704EB7-7C02-4932-C8DE-BED2930998E5}"/>
              </a:ext>
            </a:extLst>
          </p:cNvPr>
          <p:cNvSpPr/>
          <p:nvPr/>
        </p:nvSpPr>
        <p:spPr>
          <a:xfrm>
            <a:off x="402711" y="3228287"/>
            <a:ext cx="192708" cy="19210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12DA1-2BD2-43CE-DF7A-CB13107A0734}"/>
              </a:ext>
            </a:extLst>
          </p:cNvPr>
          <p:cNvSpPr txBox="1"/>
          <p:nvPr/>
        </p:nvSpPr>
        <p:spPr>
          <a:xfrm>
            <a:off x="141744" y="273922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C00000"/>
                </a:solidFill>
              </a:rPr>
              <a:t>Bad</a:t>
            </a:r>
            <a:endParaRPr kumimoji="1" lang="ko-Kore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9B42C-68A9-381C-34B0-2D2D106D715A}"/>
              </a:ext>
            </a:extLst>
          </p:cNvPr>
          <p:cNvSpPr txBox="1"/>
          <p:nvPr/>
        </p:nvSpPr>
        <p:spPr>
          <a:xfrm>
            <a:off x="1265321" y="217017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Good</a:t>
            </a:r>
            <a:endParaRPr kumimoji="1" lang="ko-Kore-KR" altLang="en-US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3DE18A-00A1-36BA-ACBF-9DD9ABD40919}"/>
              </a:ext>
            </a:extLst>
          </p:cNvPr>
          <p:cNvSpPr/>
          <p:nvPr/>
        </p:nvSpPr>
        <p:spPr>
          <a:xfrm>
            <a:off x="7282650" y="2551623"/>
            <a:ext cx="4054697" cy="21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98623-D7B9-CA02-6A40-491AD533E768}"/>
              </a:ext>
            </a:extLst>
          </p:cNvPr>
          <p:cNvSpPr/>
          <p:nvPr/>
        </p:nvSpPr>
        <p:spPr>
          <a:xfrm>
            <a:off x="1075140" y="2563003"/>
            <a:ext cx="4054697" cy="21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4AD4AE4B-72C0-18AB-DD57-FCF93E1DDB17}"/>
              </a:ext>
            </a:extLst>
          </p:cNvPr>
          <p:cNvSpPr/>
          <p:nvPr/>
        </p:nvSpPr>
        <p:spPr>
          <a:xfrm rot="16200000">
            <a:off x="1657065" y="1767591"/>
            <a:ext cx="199146" cy="186254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25715FAA-1659-AF2F-8280-D0C4A22FD739}"/>
              </a:ext>
            </a:extLst>
          </p:cNvPr>
          <p:cNvSpPr/>
          <p:nvPr/>
        </p:nvSpPr>
        <p:spPr>
          <a:xfrm>
            <a:off x="6485057" y="3230068"/>
            <a:ext cx="192708" cy="19210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D3212-BAE9-A94F-150C-17CDB4F50162}"/>
              </a:ext>
            </a:extLst>
          </p:cNvPr>
          <p:cNvSpPr txBox="1"/>
          <p:nvPr/>
        </p:nvSpPr>
        <p:spPr>
          <a:xfrm>
            <a:off x="6250985" y="274997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C00000"/>
                </a:solidFill>
              </a:rPr>
              <a:t>Bad</a:t>
            </a:r>
            <a:endParaRPr kumimoji="1" lang="ko-Kore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8117C7-7688-D085-9669-E2B511936B45}"/>
              </a:ext>
            </a:extLst>
          </p:cNvPr>
          <p:cNvSpPr txBox="1"/>
          <p:nvPr/>
        </p:nvSpPr>
        <p:spPr>
          <a:xfrm>
            <a:off x="7347667" y="218092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Good</a:t>
            </a:r>
            <a:endParaRPr kumimoji="1" lang="ko-Kore-KR" altLang="en-US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아래쪽 화살표[D] 55">
            <a:extLst>
              <a:ext uri="{FF2B5EF4-FFF2-40B4-BE49-F238E27FC236}">
                <a16:creationId xmlns:a16="http://schemas.microsoft.com/office/drawing/2014/main" id="{62B306E7-C7B3-3482-B406-B558AEB28FF2}"/>
              </a:ext>
            </a:extLst>
          </p:cNvPr>
          <p:cNvSpPr/>
          <p:nvPr/>
        </p:nvSpPr>
        <p:spPr>
          <a:xfrm rot="16200000">
            <a:off x="7739411" y="1778337"/>
            <a:ext cx="199146" cy="186254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슬라이드 번호 개체 틀 57">
            <a:extLst>
              <a:ext uri="{FF2B5EF4-FFF2-40B4-BE49-F238E27FC236}">
                <a16:creationId xmlns:a16="http://schemas.microsoft.com/office/drawing/2014/main" id="{0483B27B-4D75-3DB1-411D-E18D8389A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49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99245" y="119071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9EDCC-82BC-B34A-BBF8-DF77023C47AD}"/>
              </a:ext>
            </a:extLst>
          </p:cNvPr>
          <p:cNvSpPr/>
          <p:nvPr/>
        </p:nvSpPr>
        <p:spPr>
          <a:xfrm>
            <a:off x="1263016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0 1 1 1 1 1 0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ko-Kore-KR" altLang="en-US" dirty="0"/>
              <a:t>1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D82D3329-758D-A048-848B-3F2C42396F09}"/>
              </a:ext>
            </a:extLst>
          </p:cNvPr>
          <p:cNvSpPr/>
          <p:nvPr/>
        </p:nvSpPr>
        <p:spPr>
          <a:xfrm>
            <a:off x="1379742" y="144844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45BB-9260-794D-9D7B-0C6BD1D8BFA2}"/>
              </a:ext>
            </a:extLst>
          </p:cNvPr>
          <p:cNvSpPr txBox="1"/>
          <p:nvPr/>
        </p:nvSpPr>
        <p:spPr>
          <a:xfrm>
            <a:off x="585787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CAC9-A4ED-B24D-8FC4-8ADE7209902E}"/>
              </a:ext>
            </a:extLst>
          </p:cNvPr>
          <p:cNvSpPr txBox="1"/>
          <p:nvPr/>
        </p:nvSpPr>
        <p:spPr>
          <a:xfrm>
            <a:off x="783918" y="4496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105E9-5D41-D141-A3FB-35DBCC13DCC9}"/>
              </a:ext>
            </a:extLst>
          </p:cNvPr>
          <p:cNvSpPr txBox="1"/>
          <p:nvPr/>
        </p:nvSpPr>
        <p:spPr>
          <a:xfrm>
            <a:off x="4004196" y="4347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/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A6603-855F-EC40-A28B-E0A8D3B6B557}"/>
              </a:ext>
            </a:extLst>
          </p:cNvPr>
          <p:cNvSpPr/>
          <p:nvPr/>
        </p:nvSpPr>
        <p:spPr>
          <a:xfrm>
            <a:off x="6803863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0 1 0 1 1 0 1</a:t>
            </a:r>
            <a:endParaRPr lang="en-US" altLang="ko-Kore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b="1" dirty="0">
                <a:solidFill>
                  <a:srgbClr val="C00000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0 1 0 0 0 0 1 </a:t>
            </a:r>
            <a:endParaRPr lang="ko-Kore-KR" altLang="en-US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0 1 1 1 1 1 0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05559988-462B-9049-864A-792BD9FA0CC0}"/>
              </a:ext>
            </a:extLst>
          </p:cNvPr>
          <p:cNvSpPr/>
          <p:nvPr/>
        </p:nvSpPr>
        <p:spPr>
          <a:xfrm>
            <a:off x="6927013" y="127910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40F50-8168-714E-98D5-BBD44E81C8F9}"/>
              </a:ext>
            </a:extLst>
          </p:cNvPr>
          <p:cNvSpPr txBox="1"/>
          <p:nvPr/>
        </p:nvSpPr>
        <p:spPr>
          <a:xfrm>
            <a:off x="6126634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6CFE4-38AD-D040-B969-AFF81DBC404B}"/>
              </a:ext>
            </a:extLst>
          </p:cNvPr>
          <p:cNvSpPr txBox="1"/>
          <p:nvPr/>
        </p:nvSpPr>
        <p:spPr>
          <a:xfrm>
            <a:off x="6324765" y="4496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3FA9A-8CD5-FE4A-975F-D4D93613111A}"/>
              </a:ext>
            </a:extLst>
          </p:cNvPr>
          <p:cNvSpPr txBox="1"/>
          <p:nvPr/>
        </p:nvSpPr>
        <p:spPr>
          <a:xfrm>
            <a:off x="9545043" y="4347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0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/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98B9D24-8DF1-C040-B2AB-0673C2AF4092}"/>
              </a:ext>
            </a:extLst>
          </p:cNvPr>
          <p:cNvSpPr txBox="1"/>
          <p:nvPr/>
        </p:nvSpPr>
        <p:spPr>
          <a:xfrm>
            <a:off x="88426" y="3137058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Temp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Garbage</a:t>
            </a:r>
            <a:r>
              <a:rPr kumimoji="1" lang="ko-KR" altLang="en-US" b="1" dirty="0"/>
              <a:t>가 되고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새로운 </a:t>
            </a:r>
            <a:r>
              <a:rPr kumimoji="1" lang="en-US" altLang="ko-KR" b="1" dirty="0"/>
              <a:t>Temp</a:t>
            </a:r>
            <a:r>
              <a:rPr kumimoji="1" lang="ko-KR" altLang="en-US" b="1" dirty="0"/>
              <a:t>에 현재 값 </a:t>
            </a:r>
            <a:r>
              <a:rPr kumimoji="1" lang="en-US" altLang="ko-KR" b="1" dirty="0"/>
              <a:t>Copy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C0976-565F-8244-8746-BDB194B746E9}"/>
              </a:ext>
            </a:extLst>
          </p:cNvPr>
          <p:cNvSpPr txBox="1"/>
          <p:nvPr/>
        </p:nvSpPr>
        <p:spPr>
          <a:xfrm>
            <a:off x="5032943" y="140420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FED1551-2CAB-2DBB-CD64-CA7E0EFABAEB}"/>
              </a:ext>
            </a:extLst>
          </p:cNvPr>
          <p:cNvCxnSpPr>
            <a:cxnSpLocks/>
          </p:cNvCxnSpPr>
          <p:nvPr/>
        </p:nvCxnSpPr>
        <p:spPr>
          <a:xfrm flipV="1">
            <a:off x="929805" y="618843"/>
            <a:ext cx="466871" cy="2690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5814E2-CC97-80FD-7A24-DAD3F01D2163}"/>
              </a:ext>
            </a:extLst>
          </p:cNvPr>
          <p:cNvCxnSpPr>
            <a:cxnSpLocks/>
          </p:cNvCxnSpPr>
          <p:nvPr/>
        </p:nvCxnSpPr>
        <p:spPr>
          <a:xfrm>
            <a:off x="900850" y="887850"/>
            <a:ext cx="4958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C6975A9-F3B2-132D-DC97-E1AF2B96C971}"/>
              </a:ext>
            </a:extLst>
          </p:cNvPr>
          <p:cNvCxnSpPr>
            <a:cxnSpLocks/>
          </p:cNvCxnSpPr>
          <p:nvPr/>
        </p:nvCxnSpPr>
        <p:spPr>
          <a:xfrm>
            <a:off x="913199" y="1192650"/>
            <a:ext cx="4958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B571CD3-A72E-AC40-6B60-6BC6FC28EE57}"/>
              </a:ext>
            </a:extLst>
          </p:cNvPr>
          <p:cNvCxnSpPr>
            <a:cxnSpLocks/>
          </p:cNvCxnSpPr>
          <p:nvPr/>
        </p:nvCxnSpPr>
        <p:spPr>
          <a:xfrm flipV="1">
            <a:off x="913199" y="618843"/>
            <a:ext cx="495826" cy="5738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1E120A-16FE-891C-ADC8-D70062AE7664}"/>
              </a:ext>
            </a:extLst>
          </p:cNvPr>
          <p:cNvSpPr txBox="1"/>
          <p:nvPr/>
        </p:nvSpPr>
        <p:spPr>
          <a:xfrm>
            <a:off x="1074861" y="1165424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B69E94-783A-1C93-F3CE-26ED4F2D8568}"/>
              </a:ext>
            </a:extLst>
          </p:cNvPr>
          <p:cNvSpPr/>
          <p:nvPr/>
        </p:nvSpPr>
        <p:spPr>
          <a:xfrm>
            <a:off x="1263016" y="41853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0 1 0 1 1 0 1</a:t>
            </a:r>
            <a:endParaRPr lang="en-US" altLang="ko-Kore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b="1" dirty="0">
                <a:solidFill>
                  <a:srgbClr val="C00000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0 1 0 0 0 0 1 </a:t>
            </a:r>
            <a:endParaRPr lang="ko-Kore-KR" altLang="en-US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0 1 1 1 1 1 0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0" name="아래쪽 화살표[D] 49">
            <a:extLst>
              <a:ext uri="{FF2B5EF4-FFF2-40B4-BE49-F238E27FC236}">
                <a16:creationId xmlns:a16="http://schemas.microsoft.com/office/drawing/2014/main" id="{8A70EE7F-DE7A-E0E8-0EE3-898EC7E0F91E}"/>
              </a:ext>
            </a:extLst>
          </p:cNvPr>
          <p:cNvSpPr/>
          <p:nvPr/>
        </p:nvSpPr>
        <p:spPr>
          <a:xfrm>
            <a:off x="1386166" y="3855710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F4D6B-996C-6A98-567D-AF7DDAA6CE32}"/>
              </a:ext>
            </a:extLst>
          </p:cNvPr>
          <p:cNvSpPr txBox="1"/>
          <p:nvPr/>
        </p:nvSpPr>
        <p:spPr>
          <a:xfrm>
            <a:off x="527132" y="3554143"/>
            <a:ext cx="7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</a:t>
            </a:r>
          </a:p>
          <a:p>
            <a:pPr algn="ctr"/>
            <a:r>
              <a:rPr kumimoji="1" lang="en-US" altLang="ko-Kore-KR" dirty="0"/>
              <a:t> Temp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CFB08-57D6-991B-0D75-4832C56FE7F0}"/>
              </a:ext>
            </a:extLst>
          </p:cNvPr>
          <p:cNvSpPr txBox="1"/>
          <p:nvPr/>
        </p:nvSpPr>
        <p:spPr>
          <a:xfrm>
            <a:off x="783918" y="41774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AF3881-A20B-2244-22AC-D2CF9DE055C8}"/>
              </a:ext>
            </a:extLst>
          </p:cNvPr>
          <p:cNvSpPr txBox="1"/>
          <p:nvPr/>
        </p:nvSpPr>
        <p:spPr>
          <a:xfrm>
            <a:off x="4004196" y="41625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0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957651-94A0-B35E-2AA3-526256CE63BB}"/>
                  </a:ext>
                </a:extLst>
              </p:cNvPr>
              <p:cNvSpPr txBox="1"/>
              <p:nvPr/>
            </p:nvSpPr>
            <p:spPr>
              <a:xfrm>
                <a:off x="3964654" y="37968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957651-94A0-B35E-2AA3-526256CE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3796825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AABA31D4-4BC3-5D54-13B3-1B426B30CD51}"/>
              </a:ext>
            </a:extLst>
          </p:cNvPr>
          <p:cNvCxnSpPr>
            <a:cxnSpLocks/>
          </p:cNvCxnSpPr>
          <p:nvPr/>
        </p:nvCxnSpPr>
        <p:spPr>
          <a:xfrm flipV="1">
            <a:off x="929805" y="4359902"/>
            <a:ext cx="466871" cy="26900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4EFB6BFA-DAB5-B16E-BE5E-206EFEBED06C}"/>
              </a:ext>
            </a:extLst>
          </p:cNvPr>
          <p:cNvCxnSpPr>
            <a:cxnSpLocks/>
          </p:cNvCxnSpPr>
          <p:nvPr/>
        </p:nvCxnSpPr>
        <p:spPr>
          <a:xfrm>
            <a:off x="900850" y="4628909"/>
            <a:ext cx="4958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4B95E587-52B1-C6DA-C5ED-BD26E8F5A992}"/>
              </a:ext>
            </a:extLst>
          </p:cNvPr>
          <p:cNvCxnSpPr>
            <a:cxnSpLocks/>
          </p:cNvCxnSpPr>
          <p:nvPr/>
        </p:nvCxnSpPr>
        <p:spPr>
          <a:xfrm>
            <a:off x="913199" y="4933709"/>
            <a:ext cx="4958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6204D6D-DF18-B249-1363-87E21FED8F80}"/>
              </a:ext>
            </a:extLst>
          </p:cNvPr>
          <p:cNvCxnSpPr>
            <a:cxnSpLocks/>
          </p:cNvCxnSpPr>
          <p:nvPr/>
        </p:nvCxnSpPr>
        <p:spPr>
          <a:xfrm flipV="1">
            <a:off x="913199" y="4359902"/>
            <a:ext cx="495826" cy="573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B02A8D-E31A-A157-5E28-3159C9EA04C0}"/>
              </a:ext>
            </a:extLst>
          </p:cNvPr>
          <p:cNvSpPr txBox="1"/>
          <p:nvPr/>
        </p:nvSpPr>
        <p:spPr>
          <a:xfrm>
            <a:off x="1100247" y="5083977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2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2"/>
                </a:solidFill>
              </a:rPr>
              <a:t>.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857376-4239-EF2F-210E-3ABDB098C397}"/>
              </a:ext>
            </a:extLst>
          </p:cNvPr>
          <p:cNvSpPr txBox="1"/>
          <p:nvPr/>
        </p:nvSpPr>
        <p:spPr>
          <a:xfrm>
            <a:off x="447920" y="6544324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CNOT</a:t>
            </a:r>
            <a:r>
              <a:rPr kumimoji="1" lang="ko-Kore-KR" altLang="en-US" b="1" dirty="0">
                <a:solidFill>
                  <a:schemeClr val="accent2"/>
                </a:solidFill>
              </a:rPr>
              <a:t> 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4111CA-4817-4F05-0FA1-876DD02E9C3D}"/>
              </a:ext>
            </a:extLst>
          </p:cNvPr>
          <p:cNvSpPr txBox="1"/>
          <p:nvPr/>
        </p:nvSpPr>
        <p:spPr>
          <a:xfrm>
            <a:off x="2511732" y="6512889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Toffoli</a:t>
            </a:r>
            <a:r>
              <a:rPr kumimoji="1" lang="ko-Kore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사용</a:t>
            </a: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8B96D2F-720B-E1CE-A8BF-63CBBAEB94F2}"/>
              </a:ext>
            </a:extLst>
          </p:cNvPr>
          <p:cNvCxnSpPr>
            <a:cxnSpLocks/>
          </p:cNvCxnSpPr>
          <p:nvPr/>
        </p:nvCxnSpPr>
        <p:spPr>
          <a:xfrm flipV="1">
            <a:off x="953746" y="4325541"/>
            <a:ext cx="1346447" cy="861203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CD94B231-414D-47DE-CF1F-02694983CA95}"/>
              </a:ext>
            </a:extLst>
          </p:cNvPr>
          <p:cNvCxnSpPr>
            <a:cxnSpLocks/>
          </p:cNvCxnSpPr>
          <p:nvPr/>
        </p:nvCxnSpPr>
        <p:spPr>
          <a:xfrm>
            <a:off x="953746" y="5186744"/>
            <a:ext cx="1346447" cy="0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483C84-70DB-FC7A-A78A-CD1800739390}"/>
              </a:ext>
            </a:extLst>
          </p:cNvPr>
          <p:cNvSpPr/>
          <p:nvPr/>
        </p:nvSpPr>
        <p:spPr>
          <a:xfrm>
            <a:off x="6857691" y="4204565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</a:t>
            </a:r>
            <a:endParaRPr lang="en-US" altLang="ko-Kore-KR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1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1 </a:t>
            </a:r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en-US" altLang="ko-Kore-KR" b="1" dirty="0">
                <a:solidFill>
                  <a:srgbClr val="C00000"/>
                </a:solidFill>
              </a:rPr>
              <a:t>	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84" name="아래쪽 화살표[D] 83">
            <a:extLst>
              <a:ext uri="{FF2B5EF4-FFF2-40B4-BE49-F238E27FC236}">
                <a16:creationId xmlns:a16="http://schemas.microsoft.com/office/drawing/2014/main" id="{8AA9BB18-A72B-9804-6CCA-02BE9F4F797F}"/>
              </a:ext>
            </a:extLst>
          </p:cNvPr>
          <p:cNvSpPr/>
          <p:nvPr/>
        </p:nvSpPr>
        <p:spPr>
          <a:xfrm>
            <a:off x="6980841" y="3874914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5BF199-80F3-8E33-7CCF-19FEAF242282}"/>
              </a:ext>
            </a:extLst>
          </p:cNvPr>
          <p:cNvSpPr txBox="1"/>
          <p:nvPr/>
        </p:nvSpPr>
        <p:spPr>
          <a:xfrm>
            <a:off x="6146575" y="3558069"/>
            <a:ext cx="7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</a:t>
            </a:r>
          </a:p>
          <a:p>
            <a:pPr algn="ctr"/>
            <a:r>
              <a:rPr kumimoji="1" lang="en-US" altLang="ko-Kore-KR" dirty="0"/>
              <a:t> Temp</a:t>
            </a:r>
            <a:endParaRPr kumimoji="1" lang="ko-Kore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124CB1-1C7E-0CED-C8BE-CE59B62A12BF}"/>
              </a:ext>
            </a:extLst>
          </p:cNvPr>
          <p:cNvSpPr txBox="1"/>
          <p:nvPr/>
        </p:nvSpPr>
        <p:spPr>
          <a:xfrm>
            <a:off x="6378593" y="4196681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2F12D9-5F58-A817-810A-AF5821F772C4}"/>
              </a:ext>
            </a:extLst>
          </p:cNvPr>
          <p:cNvSpPr txBox="1"/>
          <p:nvPr/>
        </p:nvSpPr>
        <p:spPr>
          <a:xfrm>
            <a:off x="9598871" y="4181711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b="1" dirty="0">
                <a:solidFill>
                  <a:srgbClr val="C00000"/>
                </a:solidFill>
              </a:rPr>
              <a:t>1</a:t>
            </a: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E5F0B-E257-432E-BCE9-8681014662DC}"/>
                  </a:ext>
                </a:extLst>
              </p:cNvPr>
              <p:cNvSpPr txBox="1"/>
              <p:nvPr/>
            </p:nvSpPr>
            <p:spPr>
              <a:xfrm>
                <a:off x="9559329" y="3816029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E5F0B-E257-432E-BCE9-86810146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29" y="381602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EE528717-B2CA-89B2-4BB1-F121C5BC6937}"/>
              </a:ext>
            </a:extLst>
          </p:cNvPr>
          <p:cNvSpPr txBox="1"/>
          <p:nvPr/>
        </p:nvSpPr>
        <p:spPr>
          <a:xfrm>
            <a:off x="6587978" y="6512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재사용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AD2254-03FB-BFF0-F38A-D9AB2DD1C3E3}"/>
              </a:ext>
            </a:extLst>
          </p:cNvPr>
          <p:cNvSpPr/>
          <p:nvPr/>
        </p:nvSpPr>
        <p:spPr>
          <a:xfrm>
            <a:off x="7814734" y="4494406"/>
            <a:ext cx="211666" cy="1991395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F360C-4F6A-320D-A253-8990831AA10E}"/>
              </a:ext>
            </a:extLst>
          </p:cNvPr>
          <p:cNvSpPr txBox="1"/>
          <p:nvPr/>
        </p:nvSpPr>
        <p:spPr>
          <a:xfrm>
            <a:off x="7734854" y="6512889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Target</a:t>
            </a:r>
            <a:endParaRPr kumimoji="1" lang="ko-Kore-KR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31">
            <a:extLst>
              <a:ext uri="{FF2B5EF4-FFF2-40B4-BE49-F238E27FC236}">
                <a16:creationId xmlns:a16="http://schemas.microsoft.com/office/drawing/2014/main" id="{402B9D03-1222-A7E4-835D-79A86F4D36C9}"/>
              </a:ext>
            </a:extLst>
          </p:cNvPr>
          <p:cNvCxnSpPr>
            <a:cxnSpLocks/>
          </p:cNvCxnSpPr>
          <p:nvPr/>
        </p:nvCxnSpPr>
        <p:spPr>
          <a:xfrm flipH="1">
            <a:off x="415716" y="3132860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6FCE7C-3757-8DEB-9EE1-997690C92910}"/>
              </a:ext>
            </a:extLst>
          </p:cNvPr>
          <p:cNvSpPr txBox="1"/>
          <p:nvPr/>
        </p:nvSpPr>
        <p:spPr>
          <a:xfrm>
            <a:off x="651516" y="2750385"/>
            <a:ext cx="9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CSWAP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6823B-869B-D9D7-4955-A04AFC6E8684}"/>
              </a:ext>
            </a:extLst>
          </p:cNvPr>
          <p:cNvSpPr txBox="1"/>
          <p:nvPr/>
        </p:nvSpPr>
        <p:spPr>
          <a:xfrm>
            <a:off x="10352709" y="5083424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# </a:t>
            </a:r>
            <a:r>
              <a:rPr kumimoji="1" lang="ko-Kore-KR" altLang="en-US" b="1" dirty="0">
                <a:solidFill>
                  <a:schemeClr val="accent2"/>
                </a:solidFill>
              </a:rPr>
              <a:t>다음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Swap</a:t>
            </a:r>
            <a:r>
              <a:rPr kumimoji="1" lang="ko-Kore-KR" altLang="en-US" b="1" dirty="0">
                <a:solidFill>
                  <a:schemeClr val="accent2"/>
                </a:solidFill>
              </a:rPr>
              <a:t>과</a:t>
            </a:r>
            <a:endParaRPr kumimoji="1" lang="en-US" altLang="ko-Kore-KR" b="1" dirty="0">
              <a:solidFill>
                <a:schemeClr val="accent2"/>
              </a:solidFill>
            </a:endParaRPr>
          </a:p>
          <a:p>
            <a:r>
              <a:rPr kumimoji="1" lang="ko-Kore-KR" altLang="en-US" b="1" dirty="0">
                <a:solidFill>
                  <a:schemeClr val="accent2"/>
                </a:solidFill>
              </a:rPr>
              <a:t>중첩되기 때문</a:t>
            </a:r>
          </a:p>
        </p:txBody>
      </p:sp>
    </p:spTree>
    <p:extLst>
      <p:ext uri="{BB962C8B-B14F-4D97-AF65-F5344CB8AC3E}">
        <p14:creationId xmlns:p14="http://schemas.microsoft.com/office/powerpoint/2010/main" val="381248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A29875-6073-73AB-69DF-952B0300B7FF}"/>
              </a:ext>
            </a:extLst>
          </p:cNvPr>
          <p:cNvSpPr txBox="1"/>
          <p:nvPr/>
        </p:nvSpPr>
        <p:spPr>
          <a:xfrm>
            <a:off x="22459" y="1094160"/>
            <a:ext cx="12192000" cy="74943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Gauss-Jordan elimination </a:t>
            </a:r>
            <a:r>
              <a:rPr kumimoji="1" lang="ko-KR" altLang="en-US" sz="2400" b="1" dirty="0"/>
              <a:t>양자 회로 </a:t>
            </a:r>
            <a:r>
              <a:rPr kumimoji="1" lang="ko-Kore-KR" altLang="en-US" sz="2400" b="1" dirty="0"/>
              <a:t>병렬화</a:t>
            </a: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구현 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lvl="1"/>
            <a:endParaRPr kumimoji="1" lang="en-US" altLang="ko-Kore-KR" sz="2400" b="1" dirty="0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6F8BDEC6-00BD-23D0-D5BD-4C9F2CA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6456"/>
            <a:ext cx="11368160" cy="762163"/>
          </a:xfrm>
        </p:spPr>
        <p:txBody>
          <a:bodyPr/>
          <a:lstStyle/>
          <a:p>
            <a:r>
              <a:rPr lang="en-US" altLang="ko" dirty="0">
                <a:latin typeface="Calibri" panose="020F0502020204030204" pitchFamily="34" charset="0"/>
                <a:cs typeface="Calibri" panose="020F0502020204030204" pitchFamily="34" charset="0"/>
              </a:rPr>
              <a:t>Gaussian </a:t>
            </a:r>
            <a:r>
              <a:rPr lang="en-US" altLang="ko" dirty="0" err="1">
                <a:latin typeface="Calibri" panose="020F0502020204030204" pitchFamily="34" charset="0"/>
                <a:cs typeface="Calibri" panose="020F0502020204030204" pitchFamily="34" charset="0"/>
              </a:rPr>
              <a:t>Elimination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:Parallelization</a:t>
            </a:r>
            <a:endParaRPr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243561-7D1A-DC6A-D2EB-FD538E0BF9FB}"/>
              </a:ext>
            </a:extLst>
          </p:cNvPr>
          <p:cNvGraphicFramePr>
            <a:graphicFrameLocks noGrp="1"/>
          </p:cNvGraphicFramePr>
          <p:nvPr/>
        </p:nvGraphicFramePr>
        <p:xfrm>
          <a:off x="411919" y="2022404"/>
          <a:ext cx="113061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7">
                  <a:extLst>
                    <a:ext uri="{9D8B030D-6E8A-4147-A177-3AD203B41FA5}">
                      <a16:colId xmlns:a16="http://schemas.microsoft.com/office/drawing/2014/main" val="2960314680"/>
                    </a:ext>
                  </a:extLst>
                </a:gridCol>
                <a:gridCol w="1503873">
                  <a:extLst>
                    <a:ext uri="{9D8B030D-6E8A-4147-A177-3AD203B41FA5}">
                      <a16:colId xmlns:a16="http://schemas.microsoft.com/office/drawing/2014/main" val="120991763"/>
                    </a:ext>
                  </a:extLst>
                </a:gridCol>
                <a:gridCol w="1114449">
                  <a:extLst>
                    <a:ext uri="{9D8B030D-6E8A-4147-A177-3AD203B41FA5}">
                      <a16:colId xmlns:a16="http://schemas.microsoft.com/office/drawing/2014/main" val="3374579767"/>
                    </a:ext>
                  </a:extLst>
                </a:gridCol>
                <a:gridCol w="931908">
                  <a:extLst>
                    <a:ext uri="{9D8B030D-6E8A-4147-A177-3AD203B41FA5}">
                      <a16:colId xmlns:a16="http://schemas.microsoft.com/office/drawing/2014/main" val="761767930"/>
                    </a:ext>
                  </a:extLst>
                </a:gridCol>
                <a:gridCol w="1217599">
                  <a:extLst>
                    <a:ext uri="{9D8B030D-6E8A-4147-A177-3AD203B41FA5}">
                      <a16:colId xmlns:a16="http://schemas.microsoft.com/office/drawing/2014/main" val="3477819340"/>
                    </a:ext>
                  </a:extLst>
                </a:gridCol>
                <a:gridCol w="1217599">
                  <a:extLst>
                    <a:ext uri="{9D8B030D-6E8A-4147-A177-3AD203B41FA5}">
                      <a16:colId xmlns:a16="http://schemas.microsoft.com/office/drawing/2014/main" val="3624024535"/>
                    </a:ext>
                  </a:extLst>
                </a:gridCol>
                <a:gridCol w="1014366">
                  <a:extLst>
                    <a:ext uri="{9D8B030D-6E8A-4147-A177-3AD203B41FA5}">
                      <a16:colId xmlns:a16="http://schemas.microsoft.com/office/drawing/2014/main" val="2683389931"/>
                    </a:ext>
                  </a:extLst>
                </a:gridCol>
                <a:gridCol w="2093751">
                  <a:extLst>
                    <a:ext uri="{9D8B030D-6E8A-4147-A177-3AD203B41FA5}">
                      <a16:colId xmlns:a16="http://schemas.microsoft.com/office/drawing/2014/main" val="3617357159"/>
                    </a:ext>
                  </a:extLst>
                </a:gridCol>
                <a:gridCol w="1238361">
                  <a:extLst>
                    <a:ext uri="{9D8B030D-6E8A-4147-A177-3AD203B41FA5}">
                      <a16:colId xmlns:a16="http://schemas.microsoft.com/office/drawing/2014/main" val="1741509662"/>
                    </a:ext>
                  </a:extLst>
                </a:gridCol>
              </a:tblGrid>
              <a:tr h="194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Matrix size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Method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Qubits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X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CX (CNOT)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CCX </a:t>
                      </a:r>
                      <a:r>
                        <a:rPr lang="en-US" altLang="ko-KR" sz="1600" dirty="0"/>
                        <a:t>(Toffoli)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CCCX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Multi-Controlled Swap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Depth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84367"/>
                  </a:ext>
                </a:extLst>
              </a:tr>
              <a:tr h="194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32 x 32</a:t>
                      </a:r>
                      <a:endParaRPr lang="ko-Kore-KR" altLang="en-US" sz="1600" dirty="0"/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Gauss-Jordan Elimination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1,</a:t>
                      </a:r>
                      <a:r>
                        <a:rPr lang="en-US" altLang="ko-KR" sz="1600" dirty="0"/>
                        <a:t>120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9</a:t>
                      </a:r>
                      <a:r>
                        <a:rPr lang="en-US" altLang="ko-KR" sz="1600" dirty="0"/>
                        <a:t>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  <a:r>
                        <a:rPr lang="en-US" altLang="ko-KR" sz="1600"/>
                        <a:t>,054</a:t>
                      </a:r>
                      <a:endParaRPr lang="ko-Kore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6</a:t>
                      </a:r>
                      <a:r>
                        <a:rPr lang="en-US" altLang="ko-KR" sz="1600" dirty="0"/>
                        <a:t>,448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  <a:r>
                        <a:rPr lang="en-US" altLang="ko-KR" sz="1600"/>
                        <a:t>33,672</a:t>
                      </a:r>
                      <a:endParaRPr lang="ko-Kore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44,035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288,238</a:t>
                      </a:r>
                      <a:endParaRPr lang="en-US" altLang="ko-Kore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914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688D37-E925-76C0-A870-044FA8249E36}"/>
              </a:ext>
            </a:extLst>
          </p:cNvPr>
          <p:cNvSpPr txBox="1"/>
          <p:nvPr/>
        </p:nvSpPr>
        <p:spPr>
          <a:xfrm>
            <a:off x="22459" y="6611779"/>
            <a:ext cx="65970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*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]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ore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K. Jang, H. Kim, H. </a:t>
            </a:r>
            <a:r>
              <a:rPr lang="en" altLang="ko-Kore-KR" sz="1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Seo</a:t>
            </a:r>
            <a:r>
              <a:rPr lang="en" altLang="ko-Kore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“Quantum Gauss-Jordan Elimination for Code in Quantum”, Platocon’22, 2022.</a:t>
            </a:r>
            <a:endParaRPr lang="ko-Kore-KR" altLang="en-US" sz="1000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5B2A85-521D-97FA-BCFF-48F373EDAEFE}"/>
              </a:ext>
            </a:extLst>
          </p:cNvPr>
          <p:cNvSpPr txBox="1">
            <a:spLocks/>
          </p:cNvSpPr>
          <p:nvPr/>
        </p:nvSpPr>
        <p:spPr>
          <a:xfrm>
            <a:off x="11017827" y="6402954"/>
            <a:ext cx="37156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852B28-D290-2A4B-A90A-47EAEF72A8E4}" type="slidenum">
              <a:rPr kumimoji="1" lang="ko-Kore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3480D8-0820-1EA8-63D5-7EE78D925975}"/>
              </a:ext>
            </a:extLst>
          </p:cNvPr>
          <p:cNvGraphicFramePr>
            <a:graphicFrameLocks noGrp="1"/>
          </p:cNvGraphicFramePr>
          <p:nvPr/>
        </p:nvGraphicFramePr>
        <p:xfrm>
          <a:off x="411920" y="4280942"/>
          <a:ext cx="925203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71">
                  <a:extLst>
                    <a:ext uri="{9D8B030D-6E8A-4147-A177-3AD203B41FA5}">
                      <a16:colId xmlns:a16="http://schemas.microsoft.com/office/drawing/2014/main" val="2960314680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20991763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3447334528"/>
                    </a:ext>
                  </a:extLst>
                </a:gridCol>
                <a:gridCol w="1254908">
                  <a:extLst>
                    <a:ext uri="{9D8B030D-6E8A-4147-A177-3AD203B41FA5}">
                      <a16:colId xmlns:a16="http://schemas.microsoft.com/office/drawing/2014/main" val="3374579767"/>
                    </a:ext>
                  </a:extLst>
                </a:gridCol>
                <a:gridCol w="1049361">
                  <a:extLst>
                    <a:ext uri="{9D8B030D-6E8A-4147-A177-3AD203B41FA5}">
                      <a16:colId xmlns:a16="http://schemas.microsoft.com/office/drawing/2014/main" val="761767930"/>
                    </a:ext>
                  </a:extLst>
                </a:gridCol>
                <a:gridCol w="1371059">
                  <a:extLst>
                    <a:ext uri="{9D8B030D-6E8A-4147-A177-3AD203B41FA5}">
                      <a16:colId xmlns:a16="http://schemas.microsoft.com/office/drawing/2014/main" val="3477819340"/>
                    </a:ext>
                  </a:extLst>
                </a:gridCol>
                <a:gridCol w="1183729">
                  <a:extLst>
                    <a:ext uri="{9D8B030D-6E8A-4147-A177-3AD203B41FA5}">
                      <a16:colId xmlns:a16="http://schemas.microsoft.com/office/drawing/2014/main" val="1741509662"/>
                    </a:ext>
                  </a:extLst>
                </a:gridCol>
              </a:tblGrid>
              <a:tr h="4524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Matrix size</a:t>
                      </a:r>
                      <a:endParaRPr lang="ko-Kore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Method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Source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Qubits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Clifford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Full depth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84367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32 x 32</a:t>
                      </a:r>
                    </a:p>
                  </a:txBody>
                  <a:tcPr marL="100584" marR="10058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Gauss-Jordan Elimination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+mn-lt"/>
                        </a:rPr>
                        <a:t>신규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1,584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205,933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159,712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10,339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93770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00584" marR="100584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1" dirty="0">
                          <a:latin typeface="+mn-lt"/>
                        </a:rPr>
                        <a:t>신규 </a:t>
                      </a:r>
                      <a:r>
                        <a:rPr lang="en-US" altLang="ko-KR" sz="1600" b="1" dirty="0">
                          <a:latin typeface="+mn-lt"/>
                        </a:rPr>
                        <a:t>+ </a:t>
                      </a:r>
                      <a:r>
                        <a:rPr lang="ko-KR" altLang="en-US" sz="1600" b="1" dirty="0">
                          <a:latin typeface="+mn-lt"/>
                        </a:rPr>
                        <a:t>병렬화</a:t>
                      </a:r>
                      <a:endParaRPr lang="ko-Kore-KR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2,110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249,550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159,712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6,144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0057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403E27-B1E7-FFC0-AA38-DFCC6432EE1D}"/>
              </a:ext>
            </a:extLst>
          </p:cNvPr>
          <p:cNvSpPr txBox="1"/>
          <p:nvPr/>
        </p:nvSpPr>
        <p:spPr>
          <a:xfrm>
            <a:off x="22458" y="3491753"/>
            <a:ext cx="10295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신규 구현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회로 복잡도 및 </a:t>
            </a:r>
            <a:r>
              <a:rPr kumimoji="1"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Depth </a:t>
            </a:r>
            <a:r>
              <a:rPr kumimoji="1"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대폭 감소 </a:t>
            </a:r>
            <a:endParaRPr kumimoji="1" lang="en-US" altLang="ko-KR" sz="2000" b="1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sym typeface="Wingdings" pitchFamily="2" charset="2"/>
              </a:rPr>
              <a:t>병렬화를 통한 </a:t>
            </a:r>
            <a:r>
              <a:rPr kumimoji="1" lang="en-US" altLang="ko-KR" sz="2000" b="1" dirty="0">
                <a:sym typeface="Wingdings" pitchFamily="2" charset="2"/>
              </a:rPr>
              <a:t>2</a:t>
            </a:r>
            <a:r>
              <a:rPr kumimoji="1" lang="ko-KR" altLang="en-US" sz="2000" b="1" dirty="0">
                <a:sym typeface="Wingdings" pitchFamily="2" charset="2"/>
              </a:rPr>
              <a:t>차 개선</a:t>
            </a:r>
            <a:endParaRPr kumimoji="1" lang="en-US" altLang="ko-Kore-KR" sz="2000" b="1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0F7FBB9-E559-1648-EEDA-E4A630FC6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9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>
            <a:extLst>
              <a:ext uri="{FF2B5EF4-FFF2-40B4-BE49-F238E27FC236}">
                <a16:creationId xmlns:a16="http://schemas.microsoft.com/office/drawing/2014/main" id="{6F8BDEC6-00BD-23D0-D5BD-4C9F2CA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6456"/>
            <a:ext cx="11368160" cy="762163"/>
          </a:xfrm>
        </p:spPr>
        <p:txBody>
          <a:bodyPr/>
          <a:lstStyle/>
          <a:p>
            <a:r>
              <a:rPr lang="ko-Kore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개선 방향</a:t>
            </a:r>
            <a:r>
              <a:rPr lang="en-US" altLang="ko-Kore-KR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88D37-E925-76C0-A870-044FA8249E36}"/>
              </a:ext>
            </a:extLst>
          </p:cNvPr>
          <p:cNvSpPr txBox="1"/>
          <p:nvPr/>
        </p:nvSpPr>
        <p:spPr>
          <a:xfrm>
            <a:off x="22459" y="6611779"/>
            <a:ext cx="65970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*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]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ore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K. Jang, H. Kim, H. </a:t>
            </a:r>
            <a:r>
              <a:rPr lang="en" altLang="ko-Kore-KR" sz="1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Seo</a:t>
            </a:r>
            <a:r>
              <a:rPr lang="en" altLang="ko-Kore-KR" sz="1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“Quantum Gauss-Jordan Elimination for Code in Quantum”, Platocon’22, 2022.</a:t>
            </a:r>
            <a:endParaRPr lang="ko-Kore-KR" altLang="en-US" sz="1000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5B2A85-521D-97FA-BCFF-48F373EDAEFE}"/>
              </a:ext>
            </a:extLst>
          </p:cNvPr>
          <p:cNvSpPr txBox="1">
            <a:spLocks/>
          </p:cNvSpPr>
          <p:nvPr/>
        </p:nvSpPr>
        <p:spPr>
          <a:xfrm>
            <a:off x="11017827" y="6402954"/>
            <a:ext cx="37156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852B28-D290-2A4B-A90A-47EAEF72A8E4}" type="slidenum">
              <a:rPr kumimoji="1" lang="ko-Kore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403E27-B1E7-FFC0-AA38-DFCC6432EE1D}"/>
                  </a:ext>
                </a:extLst>
              </p:cNvPr>
              <p:cNvSpPr txBox="1"/>
              <p:nvPr/>
            </p:nvSpPr>
            <p:spPr>
              <a:xfrm>
                <a:off x="22459" y="1207441"/>
                <a:ext cx="10295917" cy="734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/>
                  <a:t>Elimination </a:t>
                </a:r>
                <a:r>
                  <a:rPr kumimoji="1" lang="ko-Kore-KR" altLang="en-US" sz="2000" b="1" dirty="0"/>
                  <a:t>병렬화를 가져 가면서</a:t>
                </a:r>
                <a:r>
                  <a:rPr kumimoji="1" lang="en-US" altLang="ko-Kore-KR" sz="2000" b="1" dirty="0"/>
                  <a:t>,</a:t>
                </a:r>
                <a:r>
                  <a:rPr kumimoji="1" lang="ko-Kore-KR" altLang="en-US" sz="2000" b="1" dirty="0"/>
                  <a:t> </a:t>
                </a:r>
                <a:r>
                  <a:rPr kumimoji="1" lang="en-US" altLang="ko-Kore-KR" sz="2000" b="1" dirty="0"/>
                  <a:t>Swap</a:t>
                </a:r>
                <a:r>
                  <a:rPr kumimoji="1" lang="ko-Kore-KR" altLang="en-US" sz="2000" b="1" dirty="0"/>
                  <a:t>에 대한 부분 병렬화 </a:t>
                </a:r>
                <a:r>
                  <a:rPr kumimoji="1" lang="en-US" altLang="ko-KR" sz="2000" b="1" dirty="0"/>
                  <a:t>(</a:t>
                </a:r>
                <a:r>
                  <a:rPr kumimoji="1" lang="ko-KR" altLang="en-US" sz="2000" b="1" dirty="0"/>
                  <a:t>완전 병렬화</a:t>
                </a:r>
                <a:r>
                  <a:rPr kumimoji="1" lang="en-US" altLang="ko-KR" sz="2000" b="1" dirty="0"/>
                  <a:t> X)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)  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ko-Kore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p>
                    </m:sSup>
                    <m:r>
                      <a:rPr kumimoji="1" lang="en-US" altLang="ko-Kore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403E27-B1E7-FFC0-AA38-DFCC6432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" y="1207441"/>
                <a:ext cx="10295917" cy="734240"/>
              </a:xfrm>
              <a:prstGeom prst="rect">
                <a:avLst/>
              </a:prstGeom>
              <a:blipFill>
                <a:blip r:embed="rId2"/>
                <a:stretch>
                  <a:fillRect l="-493" t="-6780" b="-50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0F7FBB9-E559-1648-EEDA-E4A630FC6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DBADD4-8610-C0DA-AFE2-AEDFA803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4" y="2311669"/>
            <a:ext cx="2094430" cy="26440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138B41-B857-DC3F-3513-8D2DCDC63E0F}"/>
              </a:ext>
            </a:extLst>
          </p:cNvPr>
          <p:cNvSpPr/>
          <p:nvPr/>
        </p:nvSpPr>
        <p:spPr>
          <a:xfrm>
            <a:off x="985751" y="4352262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8F440D-7C93-6E64-D1BB-D6F168330DF1}"/>
              </a:ext>
            </a:extLst>
          </p:cNvPr>
          <p:cNvSpPr/>
          <p:nvPr/>
        </p:nvSpPr>
        <p:spPr>
          <a:xfrm>
            <a:off x="985750" y="3633696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455EB6-227F-7B96-7AAB-C8A89E1DBE36}"/>
              </a:ext>
            </a:extLst>
          </p:cNvPr>
          <p:cNvSpPr txBox="1"/>
          <p:nvPr/>
        </p:nvSpPr>
        <p:spPr>
          <a:xfrm>
            <a:off x="897320" y="4270154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E583C5-35CD-F7C8-BCB9-A7349141EB8C}"/>
              </a:ext>
            </a:extLst>
          </p:cNvPr>
          <p:cNvSpPr txBox="1"/>
          <p:nvPr/>
        </p:nvSpPr>
        <p:spPr>
          <a:xfrm>
            <a:off x="897320" y="353748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CD479D9B-3667-68D3-ABF7-C9F894C42380}"/>
              </a:ext>
            </a:extLst>
          </p:cNvPr>
          <p:cNvSpPr/>
          <p:nvPr/>
        </p:nvSpPr>
        <p:spPr>
          <a:xfrm>
            <a:off x="2823076" y="3696513"/>
            <a:ext cx="511869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B8F1BA-868E-5E32-272C-9ACED1E2B33B}"/>
              </a:ext>
            </a:extLst>
          </p:cNvPr>
          <p:cNvSpPr/>
          <p:nvPr/>
        </p:nvSpPr>
        <p:spPr>
          <a:xfrm>
            <a:off x="1192594" y="2291997"/>
            <a:ext cx="4054697" cy="21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8575F8F8-07A0-1772-C060-E391C7BA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56" y="2384629"/>
            <a:ext cx="2094430" cy="264405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FF66170-4508-5A82-6DFE-7558B8B66CB2}"/>
              </a:ext>
            </a:extLst>
          </p:cNvPr>
          <p:cNvSpPr/>
          <p:nvPr/>
        </p:nvSpPr>
        <p:spPr>
          <a:xfrm>
            <a:off x="4913413" y="4425222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A83251-A4F2-101E-121B-65A4D0F26A71}"/>
              </a:ext>
            </a:extLst>
          </p:cNvPr>
          <p:cNvSpPr/>
          <p:nvPr/>
        </p:nvSpPr>
        <p:spPr>
          <a:xfrm>
            <a:off x="4913412" y="3706656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78E476-E1C6-435B-9A34-68541B1B98E3}"/>
              </a:ext>
            </a:extLst>
          </p:cNvPr>
          <p:cNvSpPr txBox="1"/>
          <p:nvPr/>
        </p:nvSpPr>
        <p:spPr>
          <a:xfrm>
            <a:off x="4824982" y="4343114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0B41E1-44AE-C044-29BD-D19A2C085D2E}"/>
              </a:ext>
            </a:extLst>
          </p:cNvPr>
          <p:cNvSpPr txBox="1"/>
          <p:nvPr/>
        </p:nvSpPr>
        <p:spPr>
          <a:xfrm>
            <a:off x="4824982" y="361044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91" name="오른쪽 화살표[R] 90">
            <a:extLst>
              <a:ext uri="{FF2B5EF4-FFF2-40B4-BE49-F238E27FC236}">
                <a16:creationId xmlns:a16="http://schemas.microsoft.com/office/drawing/2014/main" id="{89228955-278C-1E36-82EC-0699C24EC0C6}"/>
              </a:ext>
            </a:extLst>
          </p:cNvPr>
          <p:cNvSpPr/>
          <p:nvPr/>
        </p:nvSpPr>
        <p:spPr>
          <a:xfrm>
            <a:off x="7066775" y="3769473"/>
            <a:ext cx="511869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왼쪽 대괄호[L] 91">
            <a:extLst>
              <a:ext uri="{FF2B5EF4-FFF2-40B4-BE49-F238E27FC236}">
                <a16:creationId xmlns:a16="http://schemas.microsoft.com/office/drawing/2014/main" id="{C03633F4-B5EF-961E-4577-C49A9D446DC4}"/>
              </a:ext>
            </a:extLst>
          </p:cNvPr>
          <p:cNvSpPr/>
          <p:nvPr/>
        </p:nvSpPr>
        <p:spPr>
          <a:xfrm>
            <a:off x="4636963" y="3031320"/>
            <a:ext cx="225082" cy="73815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왼쪽 대괄호[L] 92">
            <a:extLst>
              <a:ext uri="{FF2B5EF4-FFF2-40B4-BE49-F238E27FC236}">
                <a16:creationId xmlns:a16="http://schemas.microsoft.com/office/drawing/2014/main" id="{984C29CD-599E-3A30-888B-A03C385892A4}"/>
              </a:ext>
            </a:extLst>
          </p:cNvPr>
          <p:cNvSpPr/>
          <p:nvPr/>
        </p:nvSpPr>
        <p:spPr>
          <a:xfrm>
            <a:off x="4617576" y="4030002"/>
            <a:ext cx="225082" cy="73815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146FC1A3-00C4-2428-CFCB-70C9D4FF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77" y="2397950"/>
            <a:ext cx="2094430" cy="2644055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611F9188-3B73-357C-9F56-BE8D77FF4DDA}"/>
              </a:ext>
            </a:extLst>
          </p:cNvPr>
          <p:cNvSpPr/>
          <p:nvPr/>
        </p:nvSpPr>
        <p:spPr>
          <a:xfrm>
            <a:off x="9298834" y="4438543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6C0FDB5-8887-8D1D-4A41-432B5F6BE48E}"/>
              </a:ext>
            </a:extLst>
          </p:cNvPr>
          <p:cNvSpPr/>
          <p:nvPr/>
        </p:nvSpPr>
        <p:spPr>
          <a:xfrm>
            <a:off x="9298833" y="3719977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7D3F0-5F51-4975-AC4B-918646175C06}"/>
              </a:ext>
            </a:extLst>
          </p:cNvPr>
          <p:cNvSpPr txBox="1"/>
          <p:nvPr/>
        </p:nvSpPr>
        <p:spPr>
          <a:xfrm>
            <a:off x="9210403" y="4356435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07667E-9864-5AE1-FC17-89A97DFCDD48}"/>
              </a:ext>
            </a:extLst>
          </p:cNvPr>
          <p:cNvSpPr txBox="1"/>
          <p:nvPr/>
        </p:nvSpPr>
        <p:spPr>
          <a:xfrm>
            <a:off x="9210403" y="3623768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100" name="왼쪽 대괄호[L] 99">
            <a:extLst>
              <a:ext uri="{FF2B5EF4-FFF2-40B4-BE49-F238E27FC236}">
                <a16:creationId xmlns:a16="http://schemas.microsoft.com/office/drawing/2014/main" id="{6EC29B0C-74AB-7493-F2F0-11F3071EBACC}"/>
              </a:ext>
            </a:extLst>
          </p:cNvPr>
          <p:cNvSpPr/>
          <p:nvPr/>
        </p:nvSpPr>
        <p:spPr>
          <a:xfrm>
            <a:off x="8979654" y="3044642"/>
            <a:ext cx="225082" cy="2475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왼쪽 대괄호[L] 100">
            <a:extLst>
              <a:ext uri="{FF2B5EF4-FFF2-40B4-BE49-F238E27FC236}">
                <a16:creationId xmlns:a16="http://schemas.microsoft.com/office/drawing/2014/main" id="{FDDD9E0B-2C92-7AA0-1EB4-B4B4108B1EB4}"/>
              </a:ext>
            </a:extLst>
          </p:cNvPr>
          <p:cNvSpPr/>
          <p:nvPr/>
        </p:nvSpPr>
        <p:spPr>
          <a:xfrm>
            <a:off x="8985905" y="4043324"/>
            <a:ext cx="225082" cy="2475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왼쪽 대괄호[L] 102">
            <a:extLst>
              <a:ext uri="{FF2B5EF4-FFF2-40B4-BE49-F238E27FC236}">
                <a16:creationId xmlns:a16="http://schemas.microsoft.com/office/drawing/2014/main" id="{BF60FA25-E49A-B542-8971-4C24881F938B}"/>
              </a:ext>
            </a:extLst>
          </p:cNvPr>
          <p:cNvSpPr/>
          <p:nvPr/>
        </p:nvSpPr>
        <p:spPr>
          <a:xfrm>
            <a:off x="8986773" y="3538877"/>
            <a:ext cx="225082" cy="2475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왼쪽 대괄호[L] 103">
            <a:extLst>
              <a:ext uri="{FF2B5EF4-FFF2-40B4-BE49-F238E27FC236}">
                <a16:creationId xmlns:a16="http://schemas.microsoft.com/office/drawing/2014/main" id="{414FD6A6-D770-AD22-51C8-AB7B31B657A1}"/>
              </a:ext>
            </a:extLst>
          </p:cNvPr>
          <p:cNvSpPr/>
          <p:nvPr/>
        </p:nvSpPr>
        <p:spPr>
          <a:xfrm>
            <a:off x="9027208" y="4520467"/>
            <a:ext cx="225082" cy="2475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왼쪽 대괄호[L] 104">
            <a:extLst>
              <a:ext uri="{FF2B5EF4-FFF2-40B4-BE49-F238E27FC236}">
                <a16:creationId xmlns:a16="http://schemas.microsoft.com/office/drawing/2014/main" id="{48E0025D-2000-4152-F6D6-2FC8B895ADAA}"/>
              </a:ext>
            </a:extLst>
          </p:cNvPr>
          <p:cNvSpPr/>
          <p:nvPr/>
        </p:nvSpPr>
        <p:spPr>
          <a:xfrm>
            <a:off x="550429" y="2999472"/>
            <a:ext cx="225082" cy="176849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EBF3DA0-C710-4C1E-71CF-D8381F489854}"/>
                  </a:ext>
                </a:extLst>
              </p:cNvPr>
              <p:cNvSpPr txBox="1"/>
              <p:nvPr/>
            </p:nvSpPr>
            <p:spPr>
              <a:xfrm>
                <a:off x="848453" y="2038767"/>
                <a:ext cx="22883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200" dirty="0"/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EBF3DA0-C710-4C1E-71CF-D8381F48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3" y="2038767"/>
                <a:ext cx="2288319" cy="430887"/>
              </a:xfrm>
              <a:prstGeom prst="rect">
                <a:avLst/>
              </a:prstGeom>
              <a:blipFill>
                <a:blip r:embed="rId4"/>
                <a:stretch>
                  <a:fillRect l="-3297" t="-8571" r="-549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3B4AFC1-25F5-14C4-AA62-F377312EB1CA}"/>
              </a:ext>
            </a:extLst>
          </p:cNvPr>
          <p:cNvSpPr/>
          <p:nvPr/>
        </p:nvSpPr>
        <p:spPr>
          <a:xfrm>
            <a:off x="5248355" y="2157920"/>
            <a:ext cx="6943645" cy="493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B15213-59CB-3B6C-6715-3E91297FC27F}"/>
                  </a:ext>
                </a:extLst>
              </p:cNvPr>
              <p:cNvSpPr txBox="1"/>
              <p:nvPr/>
            </p:nvSpPr>
            <p:spPr>
              <a:xfrm>
                <a:off x="4718777" y="2111394"/>
                <a:ext cx="2200474" cy="54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200" dirty="0"/>
                  <a:t>Complexity: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ore-KR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B15213-59CB-3B6C-6715-3E91297F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77" y="2111394"/>
                <a:ext cx="2200474" cy="543547"/>
              </a:xfrm>
              <a:prstGeom prst="rect">
                <a:avLst/>
              </a:prstGeom>
              <a:blipFill>
                <a:blip r:embed="rId5"/>
                <a:stretch>
                  <a:fillRect l="-3448" r="-1149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8AA6ECE-0A81-AEF1-A20F-42E2505EAD35}"/>
                  </a:ext>
                </a:extLst>
              </p:cNvPr>
              <p:cNvSpPr txBox="1"/>
              <p:nvPr/>
            </p:nvSpPr>
            <p:spPr>
              <a:xfrm>
                <a:off x="9229122" y="2132768"/>
                <a:ext cx="2292038" cy="54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200" dirty="0"/>
                  <a:t>Complexity: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ko-Kore-KR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ko-Kore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8AA6ECE-0A81-AEF1-A20F-42E2505E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22" y="2132768"/>
                <a:ext cx="2292038" cy="543547"/>
              </a:xfrm>
              <a:prstGeom prst="rect">
                <a:avLst/>
              </a:prstGeom>
              <a:blipFill>
                <a:blip r:embed="rId6"/>
                <a:stretch>
                  <a:fillRect l="-3297" r="-1099" b="-930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왼쪽 대괄호[L] 110">
            <a:extLst>
              <a:ext uri="{FF2B5EF4-FFF2-40B4-BE49-F238E27FC236}">
                <a16:creationId xmlns:a16="http://schemas.microsoft.com/office/drawing/2014/main" id="{52727750-A2AD-43AB-D81C-B6C91469C136}"/>
              </a:ext>
            </a:extLst>
          </p:cNvPr>
          <p:cNvSpPr/>
          <p:nvPr/>
        </p:nvSpPr>
        <p:spPr>
          <a:xfrm>
            <a:off x="8696219" y="3051761"/>
            <a:ext cx="225082" cy="49324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왼쪽 대괄호[L] 111">
            <a:extLst>
              <a:ext uri="{FF2B5EF4-FFF2-40B4-BE49-F238E27FC236}">
                <a16:creationId xmlns:a16="http://schemas.microsoft.com/office/drawing/2014/main" id="{1205EEF4-7631-B774-CC1E-096E6F2B4DC0}"/>
              </a:ext>
            </a:extLst>
          </p:cNvPr>
          <p:cNvSpPr/>
          <p:nvPr/>
        </p:nvSpPr>
        <p:spPr>
          <a:xfrm>
            <a:off x="8721508" y="4051749"/>
            <a:ext cx="225082" cy="49324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왼쪽 대괄호[L] 112">
            <a:extLst>
              <a:ext uri="{FF2B5EF4-FFF2-40B4-BE49-F238E27FC236}">
                <a16:creationId xmlns:a16="http://schemas.microsoft.com/office/drawing/2014/main" id="{C93E42AC-3952-B5C1-9E7E-D755F69F9A56}"/>
              </a:ext>
            </a:extLst>
          </p:cNvPr>
          <p:cNvSpPr/>
          <p:nvPr/>
        </p:nvSpPr>
        <p:spPr>
          <a:xfrm>
            <a:off x="8311516" y="3054306"/>
            <a:ext cx="225082" cy="99744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왼쪽 대괄호[L] 113">
            <a:extLst>
              <a:ext uri="{FF2B5EF4-FFF2-40B4-BE49-F238E27FC236}">
                <a16:creationId xmlns:a16="http://schemas.microsoft.com/office/drawing/2014/main" id="{C1E8ACD2-CBA3-D302-35A9-0FF3268CC4DB}"/>
              </a:ext>
            </a:extLst>
          </p:cNvPr>
          <p:cNvSpPr/>
          <p:nvPr/>
        </p:nvSpPr>
        <p:spPr>
          <a:xfrm>
            <a:off x="4309794" y="3051761"/>
            <a:ext cx="225082" cy="9999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A1BF1D-C252-CF90-F7E4-5C71ED7067BF}"/>
              </a:ext>
            </a:extLst>
          </p:cNvPr>
          <p:cNvSpPr txBox="1"/>
          <p:nvPr/>
        </p:nvSpPr>
        <p:spPr>
          <a:xfrm>
            <a:off x="1192594" y="517815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 queries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ED70D-E778-8B31-C63E-8833FE7574D4}"/>
              </a:ext>
            </a:extLst>
          </p:cNvPr>
          <p:cNvSpPr txBox="1"/>
          <p:nvPr/>
        </p:nvSpPr>
        <p:spPr>
          <a:xfrm>
            <a:off x="5247291" y="521470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 queries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61CE1E-80BD-C15E-FFCF-4AC0030965D2}"/>
              </a:ext>
            </a:extLst>
          </p:cNvPr>
          <p:cNvSpPr txBox="1"/>
          <p:nvPr/>
        </p:nvSpPr>
        <p:spPr>
          <a:xfrm>
            <a:off x="9718575" y="519282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 queries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491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0"/>
          <p:cNvSpPr txBox="1"/>
          <p:nvPr/>
        </p:nvSpPr>
        <p:spPr>
          <a:xfrm>
            <a:off x="3973036" y="4249655"/>
            <a:ext cx="465933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Thank you!</a:t>
            </a:r>
            <a:endParaRPr sz="7000" b="0" i="0" u="none" strike="noStrike" cap="none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832" name="Google Shape;83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154" y="1605600"/>
            <a:ext cx="1955690" cy="264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dirty="0">
                <a:latin typeface="Calibri" panose="020F0502020204030204" pitchFamily="34" charset="0"/>
                <a:cs typeface="Calibri" panose="020F0502020204030204" pitchFamily="34" charset="0"/>
              </a:rPr>
              <a:t>Information Set Decoding (ISD)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Google Shape;214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81489" y="1190012"/>
                <a:ext cx="11369700" cy="1204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indent="-266700">
                  <a:spcBef>
                    <a:spcPts val="0"/>
                  </a:spcBef>
                  <a:buSzPts val="2400"/>
                </a:pPr>
                <a:r>
                  <a:rPr lang="ko" sz="2600" dirty="0"/>
                  <a:t>ISD 연산</a:t>
                </a:r>
                <a:r>
                  <a:rPr lang="ko" altLang="en-US" sz="2600" dirty="0"/>
                  <a:t>은 코드기반암호에 대한</a:t>
                </a:r>
                <a:r>
                  <a:rPr lang="ko" altLang="en-US" sz="2600" b="1" dirty="0"/>
                  <a:t> 효율적인 </a:t>
                </a:r>
                <a:r>
                  <a:rPr lang="en-US" altLang="ko" sz="2600" b="1" dirty="0"/>
                  <a:t>Brute-force</a:t>
                </a:r>
              </a:p>
              <a:p>
                <a:pPr marL="228600" indent="-266700">
                  <a:spcBef>
                    <a:spcPts val="0"/>
                  </a:spcBef>
                  <a:buSzPts val="2400"/>
                </a:pPr>
                <a:endParaRPr lang="en-US" altLang="ko" sz="300" b="1" dirty="0">
                  <a:solidFill>
                    <a:srgbClr val="2E75B5"/>
                  </a:solidFill>
                </a:endParaRPr>
              </a:p>
              <a:p>
                <a:pPr marL="685800" lvl="1" indent="-266700">
                  <a:spcBef>
                    <a:spcPts val="0"/>
                  </a:spcBef>
                  <a:buSzPts val="2400"/>
                </a:pPr>
                <a:r>
                  <a:rPr lang="ko-KR" altLang="en-US" dirty="0"/>
                  <a:t>공개키</a:t>
                </a:r>
                <a:r>
                  <a:rPr lang="ko-Kore-KR" altLang="en-US" dirty="0"/>
                  <a:t>의</a:t>
                </a:r>
                <a:r>
                  <a:rPr lang="ko-Kore-KR" altLang="en-US" b="1" dirty="0"/>
                  <a:t> </a:t>
                </a:r>
                <a:r>
                  <a:rPr lang="en-US" altLang="ko-KR" b="1" dirty="0"/>
                  <a:t>Information set</a:t>
                </a:r>
                <a:r>
                  <a:rPr lang="en-US" altLang="ko-KR" dirty="0"/>
                  <a:t> (       ), </a:t>
                </a:r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을 변경해가며 </a:t>
                </a:r>
                <a:r>
                  <a:rPr lang="ko" altLang="en-US" dirty="0"/>
                  <a:t>전수 조사</a:t>
                </a:r>
                <a:endParaRPr lang="en-US" altLang="ko" dirty="0"/>
              </a:p>
            </p:txBody>
          </p:sp>
        </mc:Choice>
        <mc:Fallback xmlns="">
          <p:sp>
            <p:nvSpPr>
              <p:cNvPr id="214" name="Google Shape;214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1489" y="1190012"/>
                <a:ext cx="11369700" cy="1204293"/>
              </a:xfrm>
              <a:prstGeom prst="rect">
                <a:avLst/>
              </a:prstGeom>
              <a:blipFill>
                <a:blip r:embed="rId3"/>
                <a:stretch>
                  <a:fillRect l="-781" t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Google Shape;218;p31"/>
          <p:cNvSpPr/>
          <p:nvPr/>
        </p:nvSpPr>
        <p:spPr>
          <a:xfrm>
            <a:off x="4514844" y="1613647"/>
            <a:ext cx="397824" cy="34440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4EC88-DF2E-9059-AE0D-079F2DCA4660}"/>
                  </a:ext>
                </a:extLst>
              </p:cNvPr>
              <p:cNvSpPr txBox="1"/>
              <p:nvPr/>
            </p:nvSpPr>
            <p:spPr>
              <a:xfrm>
                <a:off x="0" y="1964049"/>
                <a:ext cx="12975770" cy="789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19200" lvl="2" indent="-342900">
                  <a:buSzPts val="2400"/>
                  <a:buFont typeface="Arial" panose="020B0604020202020204" pitchFamily="34" charset="0"/>
                  <a:buChar char="•"/>
                </a:pPr>
                <a:r>
                  <a:rPr lang="en-US" altLang="ko-KR" sz="2200" b="1" dirty="0">
                    <a:sym typeface="Wingdings" pitchFamily="2" charset="2"/>
                  </a:rPr>
                  <a:t>Information set</a:t>
                </a:r>
                <a:r>
                  <a:rPr lang="ko-KR" altLang="en-US" sz="2200" b="1" dirty="0">
                    <a:sym typeface="Wingdings" pitchFamily="2" charset="2"/>
                  </a:rPr>
                  <a:t>의 </a:t>
                </a:r>
                <a:r>
                  <a:rPr lang="ko-KR" altLang="en-US" sz="2200" b="1" dirty="0" err="1">
                    <a:sym typeface="Wingdings" pitchFamily="2" charset="2"/>
                  </a:rPr>
                  <a:t>역행렬</a:t>
                </a:r>
                <a:r>
                  <a:rPr lang="en-US" altLang="ko-KR" sz="22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altLang="ko" sz="2200" b="1" dirty="0"/>
                  <a:t> </a:t>
                </a:r>
                <a:r>
                  <a:rPr lang="ko" altLang="en-US" sz="2200" b="1" dirty="0"/>
                  <a:t>암호문</a:t>
                </a:r>
                <a:r>
                  <a:rPr lang="en-US" altLang="ko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ko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" sz="2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의 결과 벡터가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특정 </a:t>
                </a:r>
                <a:r>
                  <a:rPr lang="en-US" altLang="ko-KR" sz="2200" dirty="0"/>
                  <a:t>(Gaussian Elimination </a:t>
                </a:r>
                <a:r>
                  <a:rPr lang="ko-KR" altLang="en-US" sz="2200" dirty="0"/>
                  <a:t>사용</a:t>
                </a:r>
                <a:r>
                  <a:rPr lang="en-US" altLang="ko-KR" sz="2200" dirty="0"/>
                  <a:t>)</a:t>
                </a:r>
              </a:p>
              <a:p>
                <a:pPr marL="876300" lvl="2">
                  <a:buSzPts val="2400"/>
                </a:pPr>
                <a:r>
                  <a:rPr lang="en-US" altLang="ko-KR" sz="2200" dirty="0"/>
                  <a:t>      low-weight (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/>
                  <a:t>)</a:t>
                </a:r>
                <a:r>
                  <a:rPr lang="ko-KR" altLang="en-US" sz="2200" dirty="0" err="1"/>
                  <a:t>를</a:t>
                </a:r>
                <a:r>
                  <a:rPr lang="ko-KR" altLang="en-US" sz="2200" dirty="0"/>
                  <a:t> 만족할 경우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원본 메시지 복구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/>
                  <a:t>에 성공</a:t>
                </a:r>
                <a:endParaRPr lang="en-US" altLang="ko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4EC88-DF2E-9059-AE0D-079F2DCA4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4049"/>
                <a:ext cx="12975770" cy="789190"/>
              </a:xfrm>
              <a:prstGeom prst="rect">
                <a:avLst/>
              </a:prstGeom>
              <a:blipFill>
                <a:blip r:embed="rId4"/>
                <a:stretch>
                  <a:fillRect t="-6349" b="-1269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42BAA-138A-4FA3-A93B-86DFA23DC2D6}"/>
                  </a:ext>
                </a:extLst>
              </p:cNvPr>
              <p:cNvSpPr txBox="1"/>
              <p:nvPr/>
            </p:nvSpPr>
            <p:spPr>
              <a:xfrm>
                <a:off x="7942557" y="4186865"/>
                <a:ext cx="446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×</m:t>
                      </m:r>
                    </m:oMath>
                  </m:oMathPara>
                </a14:m>
                <a:endParaRPr lang="ko-Kore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42BAA-138A-4FA3-A93B-86DFA23D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57" y="4186865"/>
                <a:ext cx="446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80DE46D8-7F48-D0F0-75DE-485AE4A832EE}"/>
              </a:ext>
            </a:extLst>
          </p:cNvPr>
          <p:cNvSpPr/>
          <p:nvPr/>
        </p:nvSpPr>
        <p:spPr>
          <a:xfrm>
            <a:off x="8495930" y="2929171"/>
            <a:ext cx="446050" cy="3154028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6C7643-0AB4-757B-F609-414FDAE6EB7C}"/>
                  </a:ext>
                </a:extLst>
              </p:cNvPr>
              <p:cNvSpPr txBox="1"/>
              <p:nvPr/>
            </p:nvSpPr>
            <p:spPr>
              <a:xfrm>
                <a:off x="5429421" y="4111809"/>
                <a:ext cx="655691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ore-KR" altLang="en-US" sz="25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6C7643-0AB4-757B-F609-414FDAE6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21" y="4111809"/>
                <a:ext cx="6556916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AD7646-E9D7-0159-D03E-2C0E1552F7B6}"/>
              </a:ext>
            </a:extLst>
          </p:cNvPr>
          <p:cNvGrpSpPr/>
          <p:nvPr/>
        </p:nvGrpSpPr>
        <p:grpSpPr>
          <a:xfrm>
            <a:off x="367171" y="3262594"/>
            <a:ext cx="4468839" cy="2472739"/>
            <a:chOff x="411920" y="2973567"/>
            <a:chExt cx="6433599" cy="3559899"/>
          </a:xfrm>
        </p:grpSpPr>
        <p:pic>
          <p:nvPicPr>
            <p:cNvPr id="216" name="Google Shape;216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1920" y="2973567"/>
              <a:ext cx="6433599" cy="3083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532CE-F823-CBAA-2679-30DFDA24DB89}"/>
                </a:ext>
              </a:extLst>
            </p:cNvPr>
            <p:cNvSpPr txBox="1"/>
            <p:nvPr/>
          </p:nvSpPr>
          <p:spPr>
            <a:xfrm>
              <a:off x="3256901" y="6001754"/>
              <a:ext cx="2743996" cy="53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>
                  <a:solidFill>
                    <a:schemeClr val="accent1">
                      <a:lumMod val="75000"/>
                    </a:schemeClr>
                  </a:solidFill>
                </a:rPr>
                <a:t>Information set</a:t>
              </a:r>
              <a:endParaRPr kumimoji="1" lang="ko-Kore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90BBB5C-3AF3-DB4A-9D18-D1F02DFD1872}"/>
                </a:ext>
              </a:extLst>
            </p:cNvPr>
            <p:cNvSpPr/>
            <p:nvPr/>
          </p:nvSpPr>
          <p:spPr>
            <a:xfrm>
              <a:off x="3155795" y="3342276"/>
              <a:ext cx="2743997" cy="2567870"/>
            </a:xfrm>
            <a:prstGeom prst="round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7C3A82-1403-8B25-6625-5F5802A162B5}"/>
                  </a:ext>
                </a:extLst>
              </p:cNvPr>
              <p:cNvSpPr txBox="1"/>
              <p:nvPr/>
            </p:nvSpPr>
            <p:spPr>
              <a:xfrm>
                <a:off x="8941980" y="4101897"/>
                <a:ext cx="4956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5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7C3A82-1403-8B25-6625-5F5802A16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980" y="4101897"/>
                <a:ext cx="495649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ED32A6F5-54D8-1C5C-376B-E62BD46136FD}"/>
              </a:ext>
            </a:extLst>
          </p:cNvPr>
          <p:cNvSpPr/>
          <p:nvPr/>
        </p:nvSpPr>
        <p:spPr>
          <a:xfrm>
            <a:off x="9587243" y="4194486"/>
            <a:ext cx="1998799" cy="311699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75B91CC-CB7D-161A-FC99-0BF6CFA85F40}"/>
              </a:ext>
            </a:extLst>
          </p:cNvPr>
          <p:cNvSpPr/>
          <p:nvPr/>
        </p:nvSpPr>
        <p:spPr>
          <a:xfrm>
            <a:off x="5861885" y="3423607"/>
            <a:ext cx="1906006" cy="1783666"/>
          </a:xfrm>
          <a:prstGeom prst="round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5F8AF-0653-3454-381E-4ACEC25C3B58}"/>
              </a:ext>
            </a:extLst>
          </p:cNvPr>
          <p:cNvSpPr txBox="1"/>
          <p:nvPr/>
        </p:nvSpPr>
        <p:spPr>
          <a:xfrm>
            <a:off x="5586263" y="5285690"/>
            <a:ext cx="34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chemeClr val="accent1">
                    <a:lumMod val="75000"/>
                  </a:schemeClr>
                </a:solidFill>
              </a:rPr>
              <a:t>Information set (inverse)</a:t>
            </a:r>
            <a:endParaRPr kumimoji="1" lang="ko-Kore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207E07-F413-CB8E-A432-330F4A98C714}"/>
                  </a:ext>
                </a:extLst>
              </p:cNvPr>
              <p:cNvSpPr txBox="1"/>
              <p:nvPr/>
            </p:nvSpPr>
            <p:spPr>
              <a:xfrm>
                <a:off x="7589689" y="3191734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ko-Kore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207E07-F413-CB8E-A432-330F4A98C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89" y="3191734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D92EEE3-8C97-49FC-240A-212F8B16A78B}"/>
              </a:ext>
            </a:extLst>
          </p:cNvPr>
          <p:cNvSpPr txBox="1"/>
          <p:nvPr/>
        </p:nvSpPr>
        <p:spPr>
          <a:xfrm>
            <a:off x="4413409" y="6253857"/>
            <a:ext cx="157671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200" b="1">
                <a:solidFill>
                  <a:srgbClr val="C00000"/>
                </a:solidFill>
              </a:rPr>
              <a:t>Brute-force </a:t>
            </a:r>
            <a:endParaRPr kumimoji="1" lang="ko-Kore-KR" altLang="en-US" sz="2200" b="1">
              <a:solidFill>
                <a:srgbClr val="C00000"/>
              </a:solidFill>
            </a:endParaRPr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9934A621-BAD4-D383-6376-4F0D6AA26E11}"/>
              </a:ext>
            </a:extLst>
          </p:cNvPr>
          <p:cNvSpPr/>
          <p:nvPr/>
        </p:nvSpPr>
        <p:spPr>
          <a:xfrm>
            <a:off x="4666784" y="5815415"/>
            <a:ext cx="1047717" cy="39663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4BF8-AFE4-7000-F8CF-8E2CDFD8A6D0}"/>
              </a:ext>
            </a:extLst>
          </p:cNvPr>
          <p:cNvSpPr txBox="1"/>
          <p:nvPr/>
        </p:nvSpPr>
        <p:spPr>
          <a:xfrm>
            <a:off x="102489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B087B7-42BB-21E3-6CF1-7C609396B87E}"/>
                  </a:ext>
                </a:extLst>
              </p:cNvPr>
              <p:cNvSpPr txBox="1"/>
              <p:nvPr/>
            </p:nvSpPr>
            <p:spPr>
              <a:xfrm>
                <a:off x="7333855" y="4035618"/>
                <a:ext cx="648652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ore-KR" alt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B087B7-42BB-21E3-6CF1-7C609396B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55" y="4035618"/>
                <a:ext cx="648652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7C97A-25FB-28ED-EE1F-05F94B4E085D}"/>
                  </a:ext>
                </a:extLst>
              </p:cNvPr>
              <p:cNvSpPr txBox="1"/>
              <p:nvPr/>
            </p:nvSpPr>
            <p:spPr>
              <a:xfrm>
                <a:off x="9527300" y="4576437"/>
                <a:ext cx="2102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(Weight check </a:t>
                </a:r>
                <a:r>
                  <a:rPr kumimoji="1" lang="en-US" altLang="ko-Kore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ore-KR" dirty="0">
                    <a:sym typeface="Wingdings" pitchFamily="2" charset="2"/>
                  </a:rPr>
                  <a:t>?</a:t>
                </a:r>
                <a:r>
                  <a:rPr kumimoji="1" lang="en-US" altLang="ko-Kore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7C97A-25FB-28ED-EE1F-05F94B4E0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300" y="4576437"/>
                <a:ext cx="2102499" cy="369332"/>
              </a:xfrm>
              <a:prstGeom prst="rect">
                <a:avLst/>
              </a:prstGeom>
              <a:blipFill>
                <a:blip r:embed="rId11"/>
                <a:stretch>
                  <a:fillRect l="-3012" t="-6667" r="-241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5E5C961-D60A-D4AD-E3CA-23B5AE3DA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43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312370" y="1948068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1A3CE-8D3A-C847-8305-4F2AA94F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1" y="505081"/>
            <a:ext cx="5687658" cy="21984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C4B6E8-ECBE-DE42-93A4-66A99CC12CD7}"/>
                  </a:ext>
                </a:extLst>
              </p:cNvPr>
              <p:cNvSpPr/>
              <p:nvPr/>
            </p:nvSpPr>
            <p:spPr>
              <a:xfrm>
                <a:off x="7443864" y="961570"/>
                <a:ext cx="4599179" cy="1200329"/>
              </a:xfrm>
              <a:prstGeom prst="rect">
                <a:avLst/>
              </a:prstGeom>
              <a:ln w="127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" altLang="ko-Kore-K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  <m:t>00000000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=16,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    </a:t>
                </a:r>
                <a:endParaRPr lang="en-US" altLang="ko-Kore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𝑯𝒆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altLang="ko-Kore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dirty="0" smtClean="0">
                              <a:latin typeface="Cambria Math" panose="02040503050406030204" pitchFamily="18" charset="0"/>
                            </a:rPr>
                            <m:t>00000011</m:t>
                          </m:r>
                        </m:e>
                      </m:d>
                    </m:oMath>
                  </m:oMathPara>
                </a14:m>
                <a:endParaRPr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C4B6E8-ECBE-DE42-93A4-66A99CC12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864" y="961570"/>
                <a:ext cx="4599179" cy="1200329"/>
              </a:xfrm>
              <a:prstGeom prst="rect">
                <a:avLst/>
              </a:prstGeom>
              <a:blipFill>
                <a:blip r:embed="rId3"/>
                <a:stretch>
                  <a:fillRect l="-275" b="-4167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790506-3FC9-7C4C-A5E8-CD8E0E132A10}"/>
              </a:ext>
            </a:extLst>
          </p:cNvPr>
          <p:cNvSpPr txBox="1"/>
          <p:nvPr/>
        </p:nvSpPr>
        <p:spPr>
          <a:xfrm>
            <a:off x="8784250" y="123496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Secret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60DC626-218B-0243-BD71-7B2D608ABA73}"/>
              </a:ext>
            </a:extLst>
          </p:cNvPr>
          <p:cNvSpPr/>
          <p:nvPr/>
        </p:nvSpPr>
        <p:spPr>
          <a:xfrm>
            <a:off x="2922221" y="376377"/>
            <a:ext cx="2511287" cy="2370713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DC985-F270-F642-B8B8-BB4202667D6C}"/>
              </a:ext>
            </a:extLst>
          </p:cNvPr>
          <p:cNvSpPr txBox="1"/>
          <p:nvPr/>
        </p:nvSpPr>
        <p:spPr>
          <a:xfrm>
            <a:off x="524047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2" name="왼쪽 대괄호[L] 11">
            <a:extLst>
              <a:ext uri="{FF2B5EF4-FFF2-40B4-BE49-F238E27FC236}">
                <a16:creationId xmlns:a16="http://schemas.microsoft.com/office/drawing/2014/main" id="{192B1866-A3A7-D44D-86F4-F655A2B76057}"/>
              </a:ext>
            </a:extLst>
          </p:cNvPr>
          <p:cNvSpPr/>
          <p:nvPr/>
        </p:nvSpPr>
        <p:spPr>
          <a:xfrm>
            <a:off x="371968" y="4021438"/>
            <a:ext cx="181815" cy="170242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D205C16-834F-A94F-A5C3-CA7124E90F74}"/>
              </a:ext>
            </a:extLst>
          </p:cNvPr>
          <p:cNvCxnSpPr/>
          <p:nvPr/>
        </p:nvCxnSpPr>
        <p:spPr>
          <a:xfrm>
            <a:off x="145210" y="3197514"/>
            <a:ext cx="1187976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FB4CEA-F063-2645-AB52-D345B63DC492}"/>
              </a:ext>
            </a:extLst>
          </p:cNvPr>
          <p:cNvSpPr txBox="1"/>
          <p:nvPr/>
        </p:nvSpPr>
        <p:spPr>
          <a:xfrm>
            <a:off x="4693199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6" name="왼쪽 대괄호[L] 15">
            <a:extLst>
              <a:ext uri="{FF2B5EF4-FFF2-40B4-BE49-F238E27FC236}">
                <a16:creationId xmlns:a16="http://schemas.microsoft.com/office/drawing/2014/main" id="{3EA582D4-4E3F-D746-8BD8-E685855DF719}"/>
              </a:ext>
            </a:extLst>
          </p:cNvPr>
          <p:cNvSpPr/>
          <p:nvPr/>
        </p:nvSpPr>
        <p:spPr>
          <a:xfrm>
            <a:off x="4496516" y="4285350"/>
            <a:ext cx="181815" cy="170242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1B8D1-4BE0-F942-9EFB-9C27B73A6558}"/>
              </a:ext>
            </a:extLst>
          </p:cNvPr>
          <p:cNvSpPr txBox="1"/>
          <p:nvPr/>
        </p:nvSpPr>
        <p:spPr>
          <a:xfrm>
            <a:off x="8458112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3A254-2D83-9749-B7B7-1F3CD3F0DAD2}"/>
              </a:ext>
            </a:extLst>
          </p:cNvPr>
          <p:cNvSpPr txBox="1"/>
          <p:nvPr/>
        </p:nvSpPr>
        <p:spPr>
          <a:xfrm>
            <a:off x="2105417" y="385417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379A09C-D10E-E343-9B42-A2A7F059FA2C}"/>
              </a:ext>
            </a:extLst>
          </p:cNvPr>
          <p:cNvCxnSpPr/>
          <p:nvPr/>
        </p:nvCxnSpPr>
        <p:spPr>
          <a:xfrm>
            <a:off x="2044897" y="394532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DB986B-2B8B-4541-9759-9043FF34608C}"/>
              </a:ext>
            </a:extLst>
          </p:cNvPr>
          <p:cNvSpPr txBox="1"/>
          <p:nvPr/>
        </p:nvSpPr>
        <p:spPr>
          <a:xfrm>
            <a:off x="6201538" y="38532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B3D0567-12E4-7C4D-8343-8A9AD9C432C0}"/>
              </a:ext>
            </a:extLst>
          </p:cNvPr>
          <p:cNvCxnSpPr/>
          <p:nvPr/>
        </p:nvCxnSpPr>
        <p:spPr>
          <a:xfrm>
            <a:off x="6209380" y="393692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6B3206-9905-474D-92C2-C9018569F894}"/>
              </a:ext>
            </a:extLst>
          </p:cNvPr>
          <p:cNvSpPr txBox="1"/>
          <p:nvPr/>
        </p:nvSpPr>
        <p:spPr>
          <a:xfrm>
            <a:off x="9958767" y="384584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C01F875F-57DA-7E41-A9A8-FE65DA6BEB26}"/>
              </a:ext>
            </a:extLst>
          </p:cNvPr>
          <p:cNvSpPr/>
          <p:nvPr/>
        </p:nvSpPr>
        <p:spPr>
          <a:xfrm rot="16200000">
            <a:off x="3876024" y="4861020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722B59D9-C97A-D44A-BC6C-25A601E21C7F}"/>
              </a:ext>
            </a:extLst>
          </p:cNvPr>
          <p:cNvSpPr/>
          <p:nvPr/>
        </p:nvSpPr>
        <p:spPr>
          <a:xfrm rot="16200000">
            <a:off x="7936890" y="4800886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아래쪽 화살표[D] 33">
            <a:extLst>
              <a:ext uri="{FF2B5EF4-FFF2-40B4-BE49-F238E27FC236}">
                <a16:creationId xmlns:a16="http://schemas.microsoft.com/office/drawing/2014/main" id="{599C00E9-9E7D-2D45-8816-CEFAA6A13DC4}"/>
              </a:ext>
            </a:extLst>
          </p:cNvPr>
          <p:cNvSpPr/>
          <p:nvPr/>
        </p:nvSpPr>
        <p:spPr>
          <a:xfrm>
            <a:off x="650428" y="362575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아래쪽 화살표[D] 34">
            <a:extLst>
              <a:ext uri="{FF2B5EF4-FFF2-40B4-BE49-F238E27FC236}">
                <a16:creationId xmlns:a16="http://schemas.microsoft.com/office/drawing/2014/main" id="{96545B43-8376-5A4B-8209-5A916CF6DD50}"/>
              </a:ext>
            </a:extLst>
          </p:cNvPr>
          <p:cNvSpPr/>
          <p:nvPr/>
        </p:nvSpPr>
        <p:spPr>
          <a:xfrm>
            <a:off x="4993036" y="364799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A0CB85C6-ED9A-AD4F-BDF7-58446BCC89D1}"/>
              </a:ext>
            </a:extLst>
          </p:cNvPr>
          <p:cNvSpPr/>
          <p:nvPr/>
        </p:nvSpPr>
        <p:spPr>
          <a:xfrm>
            <a:off x="8927819" y="364799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1717103-8250-DB49-9B84-DC9E4F1AAECC}"/>
              </a:ext>
            </a:extLst>
          </p:cNvPr>
          <p:cNvCxnSpPr/>
          <p:nvPr/>
        </p:nvCxnSpPr>
        <p:spPr>
          <a:xfrm>
            <a:off x="9957539" y="3908882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331AFC9-AA3A-3945-BF98-D20B456E60D4}"/>
                  </a:ext>
                </a:extLst>
              </p:cNvPr>
              <p:cNvSpPr/>
              <p:nvPr/>
            </p:nvSpPr>
            <p:spPr>
              <a:xfrm>
                <a:off x="3806288" y="-18544"/>
                <a:ext cx="743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331AFC9-AA3A-3945-BF98-D20B456E6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88" y="-18544"/>
                <a:ext cx="7431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DDD83D-909C-7B76-7B87-C1F935A1EDC1}"/>
              </a:ext>
            </a:extLst>
          </p:cNvPr>
          <p:cNvSpPr txBox="1"/>
          <p:nvPr/>
        </p:nvSpPr>
        <p:spPr>
          <a:xfrm>
            <a:off x="6786643" y="428184"/>
            <a:ext cx="3080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83DAD-19BF-58FE-9D31-FAF07394A107}"/>
                  </a:ext>
                </a:extLst>
              </p:cNvPr>
              <p:cNvSpPr txBox="1"/>
              <p:nvPr/>
            </p:nvSpPr>
            <p:spPr>
              <a:xfrm>
                <a:off x="6751121" y="13070"/>
                <a:ext cx="3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83DAD-19BF-58FE-9D31-FAF07394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121" y="13070"/>
                <a:ext cx="3791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3363174-8AA2-1704-36F2-5072393EF238}"/>
              </a:ext>
            </a:extLst>
          </p:cNvPr>
          <p:cNvSpPr/>
          <p:nvPr/>
        </p:nvSpPr>
        <p:spPr>
          <a:xfrm>
            <a:off x="6759925" y="403422"/>
            <a:ext cx="349758" cy="2387845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E8E4F8-83AC-90AF-3E52-35E7BF5E6C47}"/>
                  </a:ext>
                </a:extLst>
              </p:cNvPr>
              <p:cNvSpPr txBox="1"/>
              <p:nvPr/>
            </p:nvSpPr>
            <p:spPr>
              <a:xfrm>
                <a:off x="2195185" y="6212280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E8E4F8-83AC-90AF-3E52-35E7BF5E6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185" y="6212280"/>
                <a:ext cx="1311578" cy="369332"/>
              </a:xfrm>
              <a:prstGeom prst="rect">
                <a:avLst/>
              </a:prstGeom>
              <a:blipFill>
                <a:blip r:embed="rId6"/>
                <a:stretch>
                  <a:fillRect l="-3846" t="-10000" r="-2885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8400BA-D696-9C55-2CAF-DAD72E24084E}"/>
                  </a:ext>
                </a:extLst>
              </p:cNvPr>
              <p:cNvSpPr txBox="1"/>
              <p:nvPr/>
            </p:nvSpPr>
            <p:spPr>
              <a:xfrm>
                <a:off x="6367904" y="6191260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8400BA-D696-9C55-2CAF-DAD72E24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04" y="6191260"/>
                <a:ext cx="1311578" cy="369332"/>
              </a:xfrm>
              <a:prstGeom prst="rect">
                <a:avLst/>
              </a:prstGeom>
              <a:blipFill>
                <a:blip r:embed="rId7"/>
                <a:stretch>
                  <a:fillRect l="-3846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DA13AD-EFDB-13DA-CED0-C85607B982BA}"/>
                  </a:ext>
                </a:extLst>
              </p:cNvPr>
              <p:cNvSpPr txBox="1"/>
              <p:nvPr/>
            </p:nvSpPr>
            <p:spPr>
              <a:xfrm>
                <a:off x="10086583" y="6154168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DA13AD-EFDB-13DA-CED0-C85607B9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583" y="6154168"/>
                <a:ext cx="1311578" cy="369332"/>
              </a:xfrm>
              <a:prstGeom prst="rect">
                <a:avLst/>
              </a:prstGeom>
              <a:blipFill>
                <a:blip r:embed="rId8"/>
                <a:stretch>
                  <a:fillRect l="-3846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76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348454" y="2138091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D205C16-834F-A94F-A5C3-CA7124E90F74}"/>
              </a:ext>
            </a:extLst>
          </p:cNvPr>
          <p:cNvCxnSpPr/>
          <p:nvPr/>
        </p:nvCxnSpPr>
        <p:spPr>
          <a:xfrm>
            <a:off x="104688" y="3239454"/>
            <a:ext cx="1187976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C1B8D1-4BE0-F942-9EFB-9C27B73A6558}"/>
              </a:ext>
            </a:extLst>
          </p:cNvPr>
          <p:cNvSpPr txBox="1"/>
          <p:nvPr/>
        </p:nvSpPr>
        <p:spPr>
          <a:xfrm>
            <a:off x="902589" y="50660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0 0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B3206-9905-474D-92C2-C9018569F894}"/>
              </a:ext>
            </a:extLst>
          </p:cNvPr>
          <p:cNvSpPr txBox="1"/>
          <p:nvPr/>
        </p:nvSpPr>
        <p:spPr>
          <a:xfrm>
            <a:off x="2403244" y="499175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95DA0E7-1DBB-FD48-8BA7-F093791F85FB}"/>
              </a:ext>
            </a:extLst>
          </p:cNvPr>
          <p:cNvCxnSpPr/>
          <p:nvPr/>
        </p:nvCxnSpPr>
        <p:spPr>
          <a:xfrm>
            <a:off x="1017508" y="506609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8279D2FF-B2EA-7943-B49A-34BBD294515A}"/>
              </a:ext>
            </a:extLst>
          </p:cNvPr>
          <p:cNvSpPr/>
          <p:nvPr/>
        </p:nvSpPr>
        <p:spPr>
          <a:xfrm>
            <a:off x="1364862" y="262347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왼쪽 대괄호[L] 24">
            <a:extLst>
              <a:ext uri="{FF2B5EF4-FFF2-40B4-BE49-F238E27FC236}">
                <a16:creationId xmlns:a16="http://schemas.microsoft.com/office/drawing/2014/main" id="{5F3C43E4-EC9F-814B-82E9-D4ACEE662520}"/>
              </a:ext>
            </a:extLst>
          </p:cNvPr>
          <p:cNvSpPr/>
          <p:nvPr/>
        </p:nvSpPr>
        <p:spPr>
          <a:xfrm>
            <a:off x="681497" y="1244996"/>
            <a:ext cx="191356" cy="81432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삼각형 9">
            <a:extLst>
              <a:ext uri="{FF2B5EF4-FFF2-40B4-BE49-F238E27FC236}">
                <a16:creationId xmlns:a16="http://schemas.microsoft.com/office/drawing/2014/main" id="{9E874784-98E5-0342-BBCB-B21701C204B9}"/>
              </a:ext>
            </a:extLst>
          </p:cNvPr>
          <p:cNvSpPr/>
          <p:nvPr/>
        </p:nvSpPr>
        <p:spPr>
          <a:xfrm rot="5400000">
            <a:off x="795849" y="2003569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왼쪽 대괄호[L] 25">
            <a:extLst>
              <a:ext uri="{FF2B5EF4-FFF2-40B4-BE49-F238E27FC236}">
                <a16:creationId xmlns:a16="http://schemas.microsoft.com/office/drawing/2014/main" id="{BA86C769-1422-FA45-AE02-C1852887296D}"/>
              </a:ext>
            </a:extLst>
          </p:cNvPr>
          <p:cNvSpPr/>
          <p:nvPr/>
        </p:nvSpPr>
        <p:spPr>
          <a:xfrm>
            <a:off x="681183" y="1241980"/>
            <a:ext cx="191356" cy="11316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D79D5DDA-DC44-3B49-B5AE-741CDACA811C}"/>
              </a:ext>
            </a:extLst>
          </p:cNvPr>
          <p:cNvSpPr/>
          <p:nvPr/>
        </p:nvSpPr>
        <p:spPr>
          <a:xfrm rot="5400000">
            <a:off x="803370" y="230052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B9951-1177-0648-8FE9-81DA95D090F0}"/>
              </a:ext>
            </a:extLst>
          </p:cNvPr>
          <p:cNvSpPr txBox="1"/>
          <p:nvPr/>
        </p:nvSpPr>
        <p:spPr>
          <a:xfrm>
            <a:off x="4799289" y="499175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9E922-8BA9-2C4E-BF64-BED995FAE930}"/>
              </a:ext>
            </a:extLst>
          </p:cNvPr>
          <p:cNvSpPr txBox="1"/>
          <p:nvPr/>
        </p:nvSpPr>
        <p:spPr>
          <a:xfrm>
            <a:off x="6299944" y="491741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538FC9C-D3B9-B449-A059-62E8553EAAF8}"/>
              </a:ext>
            </a:extLst>
          </p:cNvPr>
          <p:cNvCxnSpPr/>
          <p:nvPr/>
        </p:nvCxnSpPr>
        <p:spPr>
          <a:xfrm>
            <a:off x="4914208" y="499175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아래쪽 화살표[D] 33">
            <a:extLst>
              <a:ext uri="{FF2B5EF4-FFF2-40B4-BE49-F238E27FC236}">
                <a16:creationId xmlns:a16="http://schemas.microsoft.com/office/drawing/2014/main" id="{FE43243F-DD3A-EE49-9FE0-678179D910F0}"/>
              </a:ext>
            </a:extLst>
          </p:cNvPr>
          <p:cNvSpPr/>
          <p:nvPr/>
        </p:nvSpPr>
        <p:spPr>
          <a:xfrm>
            <a:off x="5431065" y="269781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왼쪽 대괄호[L] 35">
            <a:extLst>
              <a:ext uri="{FF2B5EF4-FFF2-40B4-BE49-F238E27FC236}">
                <a16:creationId xmlns:a16="http://schemas.microsoft.com/office/drawing/2014/main" id="{B78BAC3D-B153-C841-8237-3DE8F3E75347}"/>
              </a:ext>
            </a:extLst>
          </p:cNvPr>
          <p:cNvSpPr/>
          <p:nvPr/>
        </p:nvSpPr>
        <p:spPr>
          <a:xfrm>
            <a:off x="4634804" y="1514290"/>
            <a:ext cx="191356" cy="814329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38644E3-01DB-164E-9573-16C2D4C5A6FA}"/>
              </a:ext>
            </a:extLst>
          </p:cNvPr>
          <p:cNvSpPr/>
          <p:nvPr/>
        </p:nvSpPr>
        <p:spPr>
          <a:xfrm rot="5400000">
            <a:off x="4749156" y="2272863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36AAE-EC04-B04A-B66C-42575D3A18DF}"/>
              </a:ext>
            </a:extLst>
          </p:cNvPr>
          <p:cNvSpPr txBox="1"/>
          <p:nvPr/>
        </p:nvSpPr>
        <p:spPr>
          <a:xfrm>
            <a:off x="8701764" y="49253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885FF-9C65-9B4A-89F5-C913B1E44148}"/>
              </a:ext>
            </a:extLst>
          </p:cNvPr>
          <p:cNvSpPr txBox="1"/>
          <p:nvPr/>
        </p:nvSpPr>
        <p:spPr>
          <a:xfrm>
            <a:off x="10202419" y="48510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AA25639-C8FA-E547-9ABB-C5715483BBD6}"/>
              </a:ext>
            </a:extLst>
          </p:cNvPr>
          <p:cNvCxnSpPr/>
          <p:nvPr/>
        </p:nvCxnSpPr>
        <p:spPr>
          <a:xfrm>
            <a:off x="8828887" y="502633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아래쪽 화살표[D] 40">
            <a:extLst>
              <a:ext uri="{FF2B5EF4-FFF2-40B4-BE49-F238E27FC236}">
                <a16:creationId xmlns:a16="http://schemas.microsoft.com/office/drawing/2014/main" id="{66A91A74-EBF5-B742-99AE-08BE58129016}"/>
              </a:ext>
            </a:extLst>
          </p:cNvPr>
          <p:cNvSpPr/>
          <p:nvPr/>
        </p:nvSpPr>
        <p:spPr>
          <a:xfrm>
            <a:off x="9497841" y="27721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왼쪽 대괄호[L] 41">
            <a:extLst>
              <a:ext uri="{FF2B5EF4-FFF2-40B4-BE49-F238E27FC236}">
                <a16:creationId xmlns:a16="http://schemas.microsoft.com/office/drawing/2014/main" id="{B2BAB3F7-F147-5146-8B93-829E0A5BCCCC}"/>
              </a:ext>
            </a:extLst>
          </p:cNvPr>
          <p:cNvSpPr/>
          <p:nvPr/>
        </p:nvSpPr>
        <p:spPr>
          <a:xfrm>
            <a:off x="8547578" y="1755602"/>
            <a:ext cx="191356" cy="30372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707F9-8DBF-8749-8127-9C6AF8B27A17}"/>
              </a:ext>
            </a:extLst>
          </p:cNvPr>
          <p:cNvSpPr txBox="1"/>
          <p:nvPr/>
        </p:nvSpPr>
        <p:spPr>
          <a:xfrm>
            <a:off x="769109" y="388867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BC7685-8F4A-1A47-ABBC-FBE9684208C0}"/>
              </a:ext>
            </a:extLst>
          </p:cNvPr>
          <p:cNvSpPr txBox="1"/>
          <p:nvPr/>
        </p:nvSpPr>
        <p:spPr>
          <a:xfrm>
            <a:off x="2269764" y="388124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1 0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01550458-E6FD-1641-B7E3-5CD123C226F8}"/>
              </a:ext>
            </a:extLst>
          </p:cNvPr>
          <p:cNvCxnSpPr/>
          <p:nvPr/>
        </p:nvCxnSpPr>
        <p:spPr>
          <a:xfrm>
            <a:off x="896232" y="3898771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EF24CC85-1C41-0544-9121-46FA63A8FB43}"/>
              </a:ext>
            </a:extLst>
          </p:cNvPr>
          <p:cNvSpPr/>
          <p:nvPr/>
        </p:nvSpPr>
        <p:spPr>
          <a:xfrm>
            <a:off x="1565186" y="3673353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왼쪽 대괄호[L] 46">
            <a:extLst>
              <a:ext uri="{FF2B5EF4-FFF2-40B4-BE49-F238E27FC236}">
                <a16:creationId xmlns:a16="http://schemas.microsoft.com/office/drawing/2014/main" id="{67F5E290-84A3-BB49-9553-EDDC9937038E}"/>
              </a:ext>
            </a:extLst>
          </p:cNvPr>
          <p:cNvSpPr/>
          <p:nvPr/>
        </p:nvSpPr>
        <p:spPr>
          <a:xfrm>
            <a:off x="614923" y="5151739"/>
            <a:ext cx="191356" cy="5607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왼쪽 대괄호[L] 47">
            <a:extLst>
              <a:ext uri="{FF2B5EF4-FFF2-40B4-BE49-F238E27FC236}">
                <a16:creationId xmlns:a16="http://schemas.microsoft.com/office/drawing/2014/main" id="{C0DBC83D-AEC2-434F-BF9D-91ABE7D7F67C}"/>
              </a:ext>
            </a:extLst>
          </p:cNvPr>
          <p:cNvSpPr/>
          <p:nvPr/>
        </p:nvSpPr>
        <p:spPr>
          <a:xfrm>
            <a:off x="4636391" y="1506305"/>
            <a:ext cx="191356" cy="111504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삼각형 48">
            <a:extLst>
              <a:ext uri="{FF2B5EF4-FFF2-40B4-BE49-F238E27FC236}">
                <a16:creationId xmlns:a16="http://schemas.microsoft.com/office/drawing/2014/main" id="{491511B2-AEDF-B84E-825B-1AC525826E0E}"/>
              </a:ext>
            </a:extLst>
          </p:cNvPr>
          <p:cNvSpPr/>
          <p:nvPr/>
        </p:nvSpPr>
        <p:spPr>
          <a:xfrm rot="5400000">
            <a:off x="4752874" y="2566511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왼쪽 대괄호[L] 49">
            <a:extLst>
              <a:ext uri="{FF2B5EF4-FFF2-40B4-BE49-F238E27FC236}">
                <a16:creationId xmlns:a16="http://schemas.microsoft.com/office/drawing/2014/main" id="{79CE941B-225A-D84A-BED9-BA4EBA9AEB5A}"/>
              </a:ext>
            </a:extLst>
          </p:cNvPr>
          <p:cNvSpPr/>
          <p:nvPr/>
        </p:nvSpPr>
        <p:spPr>
          <a:xfrm>
            <a:off x="614922" y="5155137"/>
            <a:ext cx="187815" cy="84834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삼각형 50">
            <a:extLst>
              <a:ext uri="{FF2B5EF4-FFF2-40B4-BE49-F238E27FC236}">
                <a16:creationId xmlns:a16="http://schemas.microsoft.com/office/drawing/2014/main" id="{F99D2F12-BCBA-AE4A-A783-A2ED003C8B5A}"/>
              </a:ext>
            </a:extLst>
          </p:cNvPr>
          <p:cNvSpPr/>
          <p:nvPr/>
        </p:nvSpPr>
        <p:spPr>
          <a:xfrm rot="5400000">
            <a:off x="729403" y="5656459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1FD7719C-973F-6041-B0AA-A2DF0ACCE660}"/>
              </a:ext>
            </a:extLst>
          </p:cNvPr>
          <p:cNvSpPr/>
          <p:nvPr/>
        </p:nvSpPr>
        <p:spPr>
          <a:xfrm rot="5400000">
            <a:off x="723862" y="595017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3DB73C-6C9B-4840-8F26-15A72D0705FF}"/>
              </a:ext>
            </a:extLst>
          </p:cNvPr>
          <p:cNvSpPr txBox="1"/>
          <p:nvPr/>
        </p:nvSpPr>
        <p:spPr>
          <a:xfrm>
            <a:off x="4831661" y="388201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8B905-57D9-2146-B6ED-AD60274548F9}"/>
              </a:ext>
            </a:extLst>
          </p:cNvPr>
          <p:cNvSpPr txBox="1"/>
          <p:nvPr/>
        </p:nvSpPr>
        <p:spPr>
          <a:xfrm>
            <a:off x="6332316" y="38745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C906545F-5D24-034B-A3DB-7A0776859843}"/>
              </a:ext>
            </a:extLst>
          </p:cNvPr>
          <p:cNvCxnSpPr/>
          <p:nvPr/>
        </p:nvCxnSpPr>
        <p:spPr>
          <a:xfrm>
            <a:off x="4958784" y="3892107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아래쪽 화살표[D] 63">
            <a:extLst>
              <a:ext uri="{FF2B5EF4-FFF2-40B4-BE49-F238E27FC236}">
                <a16:creationId xmlns:a16="http://schemas.microsoft.com/office/drawing/2014/main" id="{3D0F7303-E9B9-5B4D-80A6-66D8310072A5}"/>
              </a:ext>
            </a:extLst>
          </p:cNvPr>
          <p:cNvSpPr/>
          <p:nvPr/>
        </p:nvSpPr>
        <p:spPr>
          <a:xfrm>
            <a:off x="5800653" y="364271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왼쪽 대괄호[L] 64">
            <a:extLst>
              <a:ext uri="{FF2B5EF4-FFF2-40B4-BE49-F238E27FC236}">
                <a16:creationId xmlns:a16="http://schemas.microsoft.com/office/drawing/2014/main" id="{FE14DF99-E712-DE43-9E4D-3F15CB3AFB85}"/>
              </a:ext>
            </a:extLst>
          </p:cNvPr>
          <p:cNvSpPr/>
          <p:nvPr/>
        </p:nvSpPr>
        <p:spPr>
          <a:xfrm>
            <a:off x="4660849" y="5436035"/>
            <a:ext cx="170812" cy="26982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왼쪽 대괄호[L] 65">
            <a:extLst>
              <a:ext uri="{FF2B5EF4-FFF2-40B4-BE49-F238E27FC236}">
                <a16:creationId xmlns:a16="http://schemas.microsoft.com/office/drawing/2014/main" id="{8E636E7F-3D8F-D040-ABBB-9C461962F26F}"/>
              </a:ext>
            </a:extLst>
          </p:cNvPr>
          <p:cNvSpPr/>
          <p:nvPr/>
        </p:nvSpPr>
        <p:spPr>
          <a:xfrm>
            <a:off x="4660848" y="5436035"/>
            <a:ext cx="170813" cy="5607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A6900F0C-C59C-0D46-8864-D5D2D5AEB3A5}"/>
              </a:ext>
            </a:extLst>
          </p:cNvPr>
          <p:cNvSpPr/>
          <p:nvPr/>
        </p:nvSpPr>
        <p:spPr>
          <a:xfrm rot="5400000">
            <a:off x="4775329" y="564979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545477F8-F210-7941-B4FA-4EE02773C3E0}"/>
              </a:ext>
            </a:extLst>
          </p:cNvPr>
          <p:cNvSpPr/>
          <p:nvPr/>
        </p:nvSpPr>
        <p:spPr>
          <a:xfrm rot="5400000">
            <a:off x="4769788" y="594351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88FCDF-34AA-8C4E-81B4-8F00EB08C2BE}"/>
              </a:ext>
            </a:extLst>
          </p:cNvPr>
          <p:cNvSpPr txBox="1"/>
          <p:nvPr/>
        </p:nvSpPr>
        <p:spPr>
          <a:xfrm>
            <a:off x="8652131" y="3882012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7AD986-9433-1B49-A7B0-F5A43992ED16}"/>
              </a:ext>
            </a:extLst>
          </p:cNvPr>
          <p:cNvSpPr txBox="1"/>
          <p:nvPr/>
        </p:nvSpPr>
        <p:spPr>
          <a:xfrm>
            <a:off x="10152786" y="3874578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F72863AC-671D-3E4C-8742-1DB531F5EB08}"/>
              </a:ext>
            </a:extLst>
          </p:cNvPr>
          <p:cNvCxnSpPr/>
          <p:nvPr/>
        </p:nvCxnSpPr>
        <p:spPr>
          <a:xfrm>
            <a:off x="8779254" y="3892107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아래쪽 화살표[D] 79">
            <a:extLst>
              <a:ext uri="{FF2B5EF4-FFF2-40B4-BE49-F238E27FC236}">
                <a16:creationId xmlns:a16="http://schemas.microsoft.com/office/drawing/2014/main" id="{AB36BE36-CFFF-1F49-A8D4-90FC7B03CE7E}"/>
              </a:ext>
            </a:extLst>
          </p:cNvPr>
          <p:cNvSpPr/>
          <p:nvPr/>
        </p:nvSpPr>
        <p:spPr>
          <a:xfrm>
            <a:off x="9621123" y="3642714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왼쪽 대괄호[L] 80">
            <a:extLst>
              <a:ext uri="{FF2B5EF4-FFF2-40B4-BE49-F238E27FC236}">
                <a16:creationId xmlns:a16="http://schemas.microsoft.com/office/drawing/2014/main" id="{A523FC33-FD40-624F-8012-588A424EA5E4}"/>
              </a:ext>
            </a:extLst>
          </p:cNvPr>
          <p:cNvSpPr/>
          <p:nvPr/>
        </p:nvSpPr>
        <p:spPr>
          <a:xfrm>
            <a:off x="8481319" y="5436035"/>
            <a:ext cx="170812" cy="26982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왼쪽 대괄호[L] 81">
            <a:extLst>
              <a:ext uri="{FF2B5EF4-FFF2-40B4-BE49-F238E27FC236}">
                <a16:creationId xmlns:a16="http://schemas.microsoft.com/office/drawing/2014/main" id="{8162127A-8324-8C41-9C2C-662CF0F55938}"/>
              </a:ext>
            </a:extLst>
          </p:cNvPr>
          <p:cNvSpPr/>
          <p:nvPr/>
        </p:nvSpPr>
        <p:spPr>
          <a:xfrm>
            <a:off x="8481318" y="5436035"/>
            <a:ext cx="170813" cy="5607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삼각형 82">
            <a:extLst>
              <a:ext uri="{FF2B5EF4-FFF2-40B4-BE49-F238E27FC236}">
                <a16:creationId xmlns:a16="http://schemas.microsoft.com/office/drawing/2014/main" id="{EB761250-8A8F-3C40-8D97-F02FDE3B1EBC}"/>
              </a:ext>
            </a:extLst>
          </p:cNvPr>
          <p:cNvSpPr/>
          <p:nvPr/>
        </p:nvSpPr>
        <p:spPr>
          <a:xfrm rot="5400000">
            <a:off x="8595799" y="564979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삼각형 83">
            <a:extLst>
              <a:ext uri="{FF2B5EF4-FFF2-40B4-BE49-F238E27FC236}">
                <a16:creationId xmlns:a16="http://schemas.microsoft.com/office/drawing/2014/main" id="{D19726B6-9B77-1645-840D-8BA817C70E90}"/>
              </a:ext>
            </a:extLst>
          </p:cNvPr>
          <p:cNvSpPr/>
          <p:nvPr/>
        </p:nvSpPr>
        <p:spPr>
          <a:xfrm rot="5400000">
            <a:off x="8590258" y="594351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2438757-85BF-0946-933A-CCE48ABDD65F}"/>
              </a:ext>
            </a:extLst>
          </p:cNvPr>
          <p:cNvCxnSpPr/>
          <p:nvPr/>
        </p:nvCxnSpPr>
        <p:spPr>
          <a:xfrm>
            <a:off x="2386269" y="540879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EC122FC-1DD4-4646-90C2-EB3F3CCA2089}"/>
              </a:ext>
            </a:extLst>
          </p:cNvPr>
          <p:cNvCxnSpPr/>
          <p:nvPr/>
        </p:nvCxnSpPr>
        <p:spPr>
          <a:xfrm>
            <a:off x="6282969" y="549192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868A7D37-7660-6D40-BD3A-082CC56D2924}"/>
              </a:ext>
            </a:extLst>
          </p:cNvPr>
          <p:cNvCxnSpPr/>
          <p:nvPr/>
        </p:nvCxnSpPr>
        <p:spPr>
          <a:xfrm>
            <a:off x="10185795" y="549192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C241D1F1-FC7C-6943-BEAD-4683A2D7628F}"/>
              </a:ext>
            </a:extLst>
          </p:cNvPr>
          <p:cNvCxnSpPr/>
          <p:nvPr/>
        </p:nvCxnSpPr>
        <p:spPr>
          <a:xfrm>
            <a:off x="2261817" y="3945330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DE08DE0F-0A6A-BF41-87FC-6DB6BBF5B3FC}"/>
              </a:ext>
            </a:extLst>
          </p:cNvPr>
          <p:cNvCxnSpPr/>
          <p:nvPr/>
        </p:nvCxnSpPr>
        <p:spPr>
          <a:xfrm>
            <a:off x="6308150" y="395364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81819DDD-82EE-E741-865D-804B9B8346E1}"/>
              </a:ext>
            </a:extLst>
          </p:cNvPr>
          <p:cNvCxnSpPr/>
          <p:nvPr/>
        </p:nvCxnSpPr>
        <p:spPr>
          <a:xfrm>
            <a:off x="10136160" y="395364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아래쪽 화살표[D] 95">
            <a:extLst>
              <a:ext uri="{FF2B5EF4-FFF2-40B4-BE49-F238E27FC236}">
                <a16:creationId xmlns:a16="http://schemas.microsoft.com/office/drawing/2014/main" id="{8492396C-8940-8149-82CE-E65F17F277E4}"/>
              </a:ext>
            </a:extLst>
          </p:cNvPr>
          <p:cNvSpPr/>
          <p:nvPr/>
        </p:nvSpPr>
        <p:spPr>
          <a:xfrm rot="16200000">
            <a:off x="8132823" y="4971076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7" name="아래쪽 화살표[D] 96">
            <a:extLst>
              <a:ext uri="{FF2B5EF4-FFF2-40B4-BE49-F238E27FC236}">
                <a16:creationId xmlns:a16="http://schemas.microsoft.com/office/drawing/2014/main" id="{3F41DBF0-3A7D-D942-B8E2-FD9DC526DE40}"/>
              </a:ext>
            </a:extLst>
          </p:cNvPr>
          <p:cNvSpPr/>
          <p:nvPr/>
        </p:nvSpPr>
        <p:spPr>
          <a:xfrm rot="16200000">
            <a:off x="3997289" y="4977591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아래쪽 화살표[D] 97">
            <a:extLst>
              <a:ext uri="{FF2B5EF4-FFF2-40B4-BE49-F238E27FC236}">
                <a16:creationId xmlns:a16="http://schemas.microsoft.com/office/drawing/2014/main" id="{B730B341-21AA-E144-AF5A-F31E95354CF3}"/>
              </a:ext>
            </a:extLst>
          </p:cNvPr>
          <p:cNvSpPr/>
          <p:nvPr/>
        </p:nvSpPr>
        <p:spPr>
          <a:xfrm rot="16200000">
            <a:off x="8144522" y="1430173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아래쪽 화살표[D] 98">
            <a:extLst>
              <a:ext uri="{FF2B5EF4-FFF2-40B4-BE49-F238E27FC236}">
                <a16:creationId xmlns:a16="http://schemas.microsoft.com/office/drawing/2014/main" id="{BD31C017-479A-2249-8EF2-27496F14FF7E}"/>
              </a:ext>
            </a:extLst>
          </p:cNvPr>
          <p:cNvSpPr/>
          <p:nvPr/>
        </p:nvSpPr>
        <p:spPr>
          <a:xfrm rot="16200000">
            <a:off x="4070479" y="1454218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218FDB-7E81-365A-E803-F3C48DAD2D66}"/>
                  </a:ext>
                </a:extLst>
              </p:cNvPr>
              <p:cNvSpPr txBox="1"/>
              <p:nvPr/>
            </p:nvSpPr>
            <p:spPr>
              <a:xfrm>
                <a:off x="2577005" y="2779045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218FDB-7E81-365A-E803-F3C48DAD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05" y="2779045"/>
                <a:ext cx="1311578" cy="369332"/>
              </a:xfrm>
              <a:prstGeom prst="rect">
                <a:avLst/>
              </a:prstGeom>
              <a:blipFill>
                <a:blip r:embed="rId2"/>
                <a:stretch>
                  <a:fillRect l="-4808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8277-7AD1-62B9-FB00-42106D7A3FA3}"/>
                  </a:ext>
                </a:extLst>
              </p:cNvPr>
              <p:cNvSpPr txBox="1"/>
              <p:nvPr/>
            </p:nvSpPr>
            <p:spPr>
              <a:xfrm>
                <a:off x="6457774" y="2752942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8277-7AD1-62B9-FB00-42106D7A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74" y="2752942"/>
                <a:ext cx="1311578" cy="369332"/>
              </a:xfrm>
              <a:prstGeom prst="rect">
                <a:avLst/>
              </a:prstGeom>
              <a:blipFill>
                <a:blip r:embed="rId3"/>
                <a:stretch>
                  <a:fillRect l="-3846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ED3CB5-1AE7-4158-F613-BD177D55E9B5}"/>
                  </a:ext>
                </a:extLst>
              </p:cNvPr>
              <p:cNvSpPr txBox="1"/>
              <p:nvPr/>
            </p:nvSpPr>
            <p:spPr>
              <a:xfrm>
                <a:off x="10345040" y="2752942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ED3CB5-1AE7-4158-F613-BD177D55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040" y="2752942"/>
                <a:ext cx="1311578" cy="369332"/>
              </a:xfrm>
              <a:prstGeom prst="rect">
                <a:avLst/>
              </a:prstGeom>
              <a:blipFill>
                <a:blip r:embed="rId4"/>
                <a:stretch>
                  <a:fillRect l="-3846" t="-10000" r="-2885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972DBA-3E9B-9CAC-3DA5-B644F0B50E50}"/>
                  </a:ext>
                </a:extLst>
              </p:cNvPr>
              <p:cNvSpPr txBox="1"/>
              <p:nvPr/>
            </p:nvSpPr>
            <p:spPr>
              <a:xfrm>
                <a:off x="2564287" y="6223103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972DBA-3E9B-9CAC-3DA5-B644F0B50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87" y="6223103"/>
                <a:ext cx="1311578" cy="369332"/>
              </a:xfrm>
              <a:prstGeom prst="rect">
                <a:avLst/>
              </a:prstGeom>
              <a:blipFill>
                <a:blip r:embed="rId5"/>
                <a:stretch>
                  <a:fillRect l="-4808" t="-13793" r="-1923" b="-31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369023-0356-CC55-86B2-87BDB702E0FF}"/>
                  </a:ext>
                </a:extLst>
              </p:cNvPr>
              <p:cNvSpPr txBox="1"/>
              <p:nvPr/>
            </p:nvSpPr>
            <p:spPr>
              <a:xfrm>
                <a:off x="6445056" y="6197000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369023-0356-CC55-86B2-87BDB702E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056" y="6197000"/>
                <a:ext cx="1311578" cy="369332"/>
              </a:xfrm>
              <a:prstGeom prst="rect">
                <a:avLst/>
              </a:prstGeom>
              <a:blipFill>
                <a:blip r:embed="rId3"/>
                <a:stretch>
                  <a:fillRect l="-3846" t="-13793" r="-1923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91EA8-1C3C-C509-95AD-498BC361D146}"/>
                  </a:ext>
                </a:extLst>
              </p:cNvPr>
              <p:cNvSpPr txBox="1"/>
              <p:nvPr/>
            </p:nvSpPr>
            <p:spPr>
              <a:xfrm>
                <a:off x="10332322" y="6197000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91EA8-1C3C-C509-95AD-498BC361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22" y="6197000"/>
                <a:ext cx="1311578" cy="369332"/>
              </a:xfrm>
              <a:prstGeom prst="rect">
                <a:avLst/>
              </a:prstGeom>
              <a:blipFill>
                <a:blip r:embed="rId6"/>
                <a:stretch>
                  <a:fillRect l="-3846" t="-13793" r="-1923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124010" y="2616253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88FCDF-34AA-8C4E-81B4-8F00EB08C2BE}"/>
              </a:ext>
            </a:extLst>
          </p:cNvPr>
          <p:cNvSpPr txBox="1"/>
          <p:nvPr/>
        </p:nvSpPr>
        <p:spPr>
          <a:xfrm>
            <a:off x="608302" y="33910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7AD986-9433-1B49-A7B0-F5A43992ED16}"/>
              </a:ext>
            </a:extLst>
          </p:cNvPr>
          <p:cNvSpPr txBox="1"/>
          <p:nvPr/>
        </p:nvSpPr>
        <p:spPr>
          <a:xfrm>
            <a:off x="2218226" y="33910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F72863AC-671D-3E4C-8742-1DB531F5EB08}"/>
              </a:ext>
            </a:extLst>
          </p:cNvPr>
          <p:cNvCxnSpPr/>
          <p:nvPr/>
        </p:nvCxnSpPr>
        <p:spPr>
          <a:xfrm>
            <a:off x="735425" y="349199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아래쪽 화살표[D] 79">
            <a:extLst>
              <a:ext uri="{FF2B5EF4-FFF2-40B4-BE49-F238E27FC236}">
                <a16:creationId xmlns:a16="http://schemas.microsoft.com/office/drawing/2014/main" id="{AB36BE36-CFFF-1F49-A8D4-90FC7B03CE7E}"/>
              </a:ext>
            </a:extLst>
          </p:cNvPr>
          <p:cNvSpPr/>
          <p:nvPr/>
        </p:nvSpPr>
        <p:spPr>
          <a:xfrm>
            <a:off x="1909803" y="108119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왼쪽 대괄호[L] 80">
            <a:extLst>
              <a:ext uri="{FF2B5EF4-FFF2-40B4-BE49-F238E27FC236}">
                <a16:creationId xmlns:a16="http://schemas.microsoft.com/office/drawing/2014/main" id="{A523FC33-FD40-624F-8012-588A424EA5E4}"/>
              </a:ext>
            </a:extLst>
          </p:cNvPr>
          <p:cNvSpPr/>
          <p:nvPr/>
        </p:nvSpPr>
        <p:spPr>
          <a:xfrm>
            <a:off x="387612" y="1893127"/>
            <a:ext cx="161271" cy="56744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삼각형 82">
            <a:extLst>
              <a:ext uri="{FF2B5EF4-FFF2-40B4-BE49-F238E27FC236}">
                <a16:creationId xmlns:a16="http://schemas.microsoft.com/office/drawing/2014/main" id="{EB761250-8A8F-3C40-8D97-F02FDE3B1EBC}"/>
              </a:ext>
            </a:extLst>
          </p:cNvPr>
          <p:cNvSpPr/>
          <p:nvPr/>
        </p:nvSpPr>
        <p:spPr>
          <a:xfrm rot="5400000">
            <a:off x="502092" y="184088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삼각형 83">
            <a:extLst>
              <a:ext uri="{FF2B5EF4-FFF2-40B4-BE49-F238E27FC236}">
                <a16:creationId xmlns:a16="http://schemas.microsoft.com/office/drawing/2014/main" id="{D19726B6-9B77-1645-840D-8BA817C70E90}"/>
              </a:ext>
            </a:extLst>
          </p:cNvPr>
          <p:cNvSpPr/>
          <p:nvPr/>
        </p:nvSpPr>
        <p:spPr>
          <a:xfrm rot="5400000">
            <a:off x="496551" y="1567321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아래쪽 화살표[D] 87">
            <a:extLst>
              <a:ext uri="{FF2B5EF4-FFF2-40B4-BE49-F238E27FC236}">
                <a16:creationId xmlns:a16="http://schemas.microsoft.com/office/drawing/2014/main" id="{4CDE37F5-45A1-D24F-B3DE-9D0D59F3314C}"/>
              </a:ext>
            </a:extLst>
          </p:cNvPr>
          <p:cNvSpPr/>
          <p:nvPr/>
        </p:nvSpPr>
        <p:spPr>
          <a:xfrm rot="16200000">
            <a:off x="8008848" y="5016627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4" name="삼각형 53">
            <a:extLst>
              <a:ext uri="{FF2B5EF4-FFF2-40B4-BE49-F238E27FC236}">
                <a16:creationId xmlns:a16="http://schemas.microsoft.com/office/drawing/2014/main" id="{9F366144-7C0A-8942-A337-F802178711E8}"/>
              </a:ext>
            </a:extLst>
          </p:cNvPr>
          <p:cNvSpPr/>
          <p:nvPr/>
        </p:nvSpPr>
        <p:spPr>
          <a:xfrm rot="5400000">
            <a:off x="488876" y="129298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삼각형 55">
            <a:extLst>
              <a:ext uri="{FF2B5EF4-FFF2-40B4-BE49-F238E27FC236}">
                <a16:creationId xmlns:a16="http://schemas.microsoft.com/office/drawing/2014/main" id="{E6E82F1A-D51A-E046-B11E-8CA77BFA497F}"/>
              </a:ext>
            </a:extLst>
          </p:cNvPr>
          <p:cNvSpPr/>
          <p:nvPr/>
        </p:nvSpPr>
        <p:spPr>
          <a:xfrm rot="5400000">
            <a:off x="491009" y="738818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26EB5BBD-3984-6943-954B-626D4164733A}"/>
              </a:ext>
            </a:extLst>
          </p:cNvPr>
          <p:cNvSpPr/>
          <p:nvPr/>
        </p:nvSpPr>
        <p:spPr>
          <a:xfrm rot="5400000">
            <a:off x="483334" y="464477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왼쪽 대괄호[L] 59">
            <a:extLst>
              <a:ext uri="{FF2B5EF4-FFF2-40B4-BE49-F238E27FC236}">
                <a16:creationId xmlns:a16="http://schemas.microsoft.com/office/drawing/2014/main" id="{E0E92C67-FEC3-7E49-8305-9E9EF03AC68C}"/>
              </a:ext>
            </a:extLst>
          </p:cNvPr>
          <p:cNvSpPr/>
          <p:nvPr/>
        </p:nvSpPr>
        <p:spPr>
          <a:xfrm>
            <a:off x="388569" y="790283"/>
            <a:ext cx="161271" cy="16691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왼쪽 대괄호[L] 68">
            <a:extLst>
              <a:ext uri="{FF2B5EF4-FFF2-40B4-BE49-F238E27FC236}">
                <a16:creationId xmlns:a16="http://schemas.microsoft.com/office/drawing/2014/main" id="{214C154B-77F3-6647-A4BE-D59AAD475BE2}"/>
              </a:ext>
            </a:extLst>
          </p:cNvPr>
          <p:cNvSpPr/>
          <p:nvPr/>
        </p:nvSpPr>
        <p:spPr>
          <a:xfrm>
            <a:off x="393141" y="1618786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왼쪽 대괄호[L] 69">
            <a:extLst>
              <a:ext uri="{FF2B5EF4-FFF2-40B4-BE49-F238E27FC236}">
                <a16:creationId xmlns:a16="http://schemas.microsoft.com/office/drawing/2014/main" id="{F225BD56-DDFB-D240-948A-B3934EB798F1}"/>
              </a:ext>
            </a:extLst>
          </p:cNvPr>
          <p:cNvSpPr/>
          <p:nvPr/>
        </p:nvSpPr>
        <p:spPr>
          <a:xfrm>
            <a:off x="394081" y="1338657"/>
            <a:ext cx="98446" cy="112082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왼쪽 대괄호[L] 70">
            <a:extLst>
              <a:ext uri="{FF2B5EF4-FFF2-40B4-BE49-F238E27FC236}">
                <a16:creationId xmlns:a16="http://schemas.microsoft.com/office/drawing/2014/main" id="{2C5DEC0B-E76D-C744-9632-31D7B6889626}"/>
              </a:ext>
            </a:extLst>
          </p:cNvPr>
          <p:cNvSpPr/>
          <p:nvPr/>
        </p:nvSpPr>
        <p:spPr>
          <a:xfrm>
            <a:off x="389730" y="510001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B3B30AA-3FB8-B841-8995-F4BCFA185D12}"/>
              </a:ext>
            </a:extLst>
          </p:cNvPr>
          <p:cNvCxnSpPr/>
          <p:nvPr/>
        </p:nvCxnSpPr>
        <p:spPr>
          <a:xfrm>
            <a:off x="2132620" y="404071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CF0156-CA53-024B-AB98-17D87CACBB80}"/>
              </a:ext>
            </a:extLst>
          </p:cNvPr>
          <p:cNvSpPr txBox="1"/>
          <p:nvPr/>
        </p:nvSpPr>
        <p:spPr>
          <a:xfrm>
            <a:off x="4567931" y="34919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endParaRPr kumimoji="1" lang="en-US" altLang="ko-KR" dirty="0"/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2C791D-8BEC-ED49-9E01-3370EFC489E4}"/>
              </a:ext>
            </a:extLst>
          </p:cNvPr>
          <p:cNvSpPr txBox="1"/>
          <p:nvPr/>
        </p:nvSpPr>
        <p:spPr>
          <a:xfrm>
            <a:off x="6169542" y="34919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0 1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F1699492-FCAA-2C4E-8A7F-ED67A06C9BD1}"/>
              </a:ext>
            </a:extLst>
          </p:cNvPr>
          <p:cNvCxnSpPr/>
          <p:nvPr/>
        </p:nvCxnSpPr>
        <p:spPr>
          <a:xfrm>
            <a:off x="4686741" y="359294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75E5947D-FC48-C94A-8CF1-D10E0AC074D2}"/>
              </a:ext>
            </a:extLst>
          </p:cNvPr>
          <p:cNvSpPr/>
          <p:nvPr/>
        </p:nvSpPr>
        <p:spPr>
          <a:xfrm>
            <a:off x="5686552" y="10998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C2B27B29-8239-B140-87C2-834FCE3DCC1E}"/>
              </a:ext>
            </a:extLst>
          </p:cNvPr>
          <p:cNvCxnSpPr/>
          <p:nvPr/>
        </p:nvCxnSpPr>
        <p:spPr>
          <a:xfrm>
            <a:off x="6092249" y="414166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삼각형 101">
            <a:extLst>
              <a:ext uri="{FF2B5EF4-FFF2-40B4-BE49-F238E27FC236}">
                <a16:creationId xmlns:a16="http://schemas.microsoft.com/office/drawing/2014/main" id="{DDAA0041-C882-284B-8D8E-3D6498E87B3C}"/>
              </a:ext>
            </a:extLst>
          </p:cNvPr>
          <p:cNvSpPr/>
          <p:nvPr/>
        </p:nvSpPr>
        <p:spPr>
          <a:xfrm rot="5400000">
            <a:off x="4507071" y="1849230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삼각형 102">
            <a:extLst>
              <a:ext uri="{FF2B5EF4-FFF2-40B4-BE49-F238E27FC236}">
                <a16:creationId xmlns:a16="http://schemas.microsoft.com/office/drawing/2014/main" id="{7C729421-1775-3345-BBCF-A6BFC14E338E}"/>
              </a:ext>
            </a:extLst>
          </p:cNvPr>
          <p:cNvSpPr/>
          <p:nvPr/>
        </p:nvSpPr>
        <p:spPr>
          <a:xfrm rot="5400000">
            <a:off x="4509204" y="1295068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삼각형 103">
            <a:extLst>
              <a:ext uri="{FF2B5EF4-FFF2-40B4-BE49-F238E27FC236}">
                <a16:creationId xmlns:a16="http://schemas.microsoft.com/office/drawing/2014/main" id="{B163BF2E-627B-FB4B-AA82-5DD42FA4B085}"/>
              </a:ext>
            </a:extLst>
          </p:cNvPr>
          <p:cNvSpPr/>
          <p:nvPr/>
        </p:nvSpPr>
        <p:spPr>
          <a:xfrm rot="5400000">
            <a:off x="4502019" y="100354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왼쪽 대괄호[L] 105">
            <a:extLst>
              <a:ext uri="{FF2B5EF4-FFF2-40B4-BE49-F238E27FC236}">
                <a16:creationId xmlns:a16="http://schemas.microsoft.com/office/drawing/2014/main" id="{C51465FE-D99D-7949-B3D9-DF08391384D4}"/>
              </a:ext>
            </a:extLst>
          </p:cNvPr>
          <p:cNvSpPr/>
          <p:nvPr/>
        </p:nvSpPr>
        <p:spPr>
          <a:xfrm>
            <a:off x="4417073" y="1348753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왼쪽 대괄호[L] 106">
            <a:extLst>
              <a:ext uri="{FF2B5EF4-FFF2-40B4-BE49-F238E27FC236}">
                <a16:creationId xmlns:a16="http://schemas.microsoft.com/office/drawing/2014/main" id="{B927F93A-6F05-4F4B-9FA2-7012A1C12441}"/>
              </a:ext>
            </a:extLst>
          </p:cNvPr>
          <p:cNvSpPr/>
          <p:nvPr/>
        </p:nvSpPr>
        <p:spPr>
          <a:xfrm>
            <a:off x="4411189" y="1068625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18126D-C0DF-EB42-862E-98D0E9762F69}"/>
              </a:ext>
            </a:extLst>
          </p:cNvPr>
          <p:cNvSpPr txBox="1"/>
          <p:nvPr/>
        </p:nvSpPr>
        <p:spPr>
          <a:xfrm>
            <a:off x="8751186" y="347333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B77C54-3858-FF4F-897E-DCDFA4A0C9DB}"/>
              </a:ext>
            </a:extLst>
          </p:cNvPr>
          <p:cNvSpPr txBox="1"/>
          <p:nvPr/>
        </p:nvSpPr>
        <p:spPr>
          <a:xfrm>
            <a:off x="10352797" y="347333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1 0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DB243FDC-F46E-9644-A028-7B598F35DB95}"/>
              </a:ext>
            </a:extLst>
          </p:cNvPr>
          <p:cNvCxnSpPr/>
          <p:nvPr/>
        </p:nvCxnSpPr>
        <p:spPr>
          <a:xfrm>
            <a:off x="8869996" y="357428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아래쪽 화살표[D] 111">
            <a:extLst>
              <a:ext uri="{FF2B5EF4-FFF2-40B4-BE49-F238E27FC236}">
                <a16:creationId xmlns:a16="http://schemas.microsoft.com/office/drawing/2014/main" id="{2E4B82A0-211F-B148-A075-D538038B863D}"/>
              </a:ext>
            </a:extLst>
          </p:cNvPr>
          <p:cNvSpPr/>
          <p:nvPr/>
        </p:nvSpPr>
        <p:spPr>
          <a:xfrm>
            <a:off x="9717668" y="116348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AD0B9A9C-03D2-3A46-9246-CFA6C54664EB}"/>
              </a:ext>
            </a:extLst>
          </p:cNvPr>
          <p:cNvCxnSpPr/>
          <p:nvPr/>
        </p:nvCxnSpPr>
        <p:spPr>
          <a:xfrm>
            <a:off x="10275504" y="412300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삼각형 115">
            <a:extLst>
              <a:ext uri="{FF2B5EF4-FFF2-40B4-BE49-F238E27FC236}">
                <a16:creationId xmlns:a16="http://schemas.microsoft.com/office/drawing/2014/main" id="{35918F70-0594-7147-82B2-B3598BDB7A25}"/>
              </a:ext>
            </a:extLst>
          </p:cNvPr>
          <p:cNvSpPr/>
          <p:nvPr/>
        </p:nvSpPr>
        <p:spPr>
          <a:xfrm rot="5400000">
            <a:off x="8692459" y="1293202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삼각형 116">
            <a:extLst>
              <a:ext uri="{FF2B5EF4-FFF2-40B4-BE49-F238E27FC236}">
                <a16:creationId xmlns:a16="http://schemas.microsoft.com/office/drawing/2014/main" id="{F7420CE0-183E-B34B-86BF-6B289DDF3EA8}"/>
              </a:ext>
            </a:extLst>
          </p:cNvPr>
          <p:cNvSpPr/>
          <p:nvPr/>
        </p:nvSpPr>
        <p:spPr>
          <a:xfrm rot="5400000">
            <a:off x="8685274" y="1001678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왼쪽 대괄호[L] 118">
            <a:extLst>
              <a:ext uri="{FF2B5EF4-FFF2-40B4-BE49-F238E27FC236}">
                <a16:creationId xmlns:a16="http://schemas.microsoft.com/office/drawing/2014/main" id="{58F32118-5FD6-5646-BAC7-BCB29C28A0C8}"/>
              </a:ext>
            </a:extLst>
          </p:cNvPr>
          <p:cNvSpPr/>
          <p:nvPr/>
        </p:nvSpPr>
        <p:spPr>
          <a:xfrm>
            <a:off x="8594444" y="1066759"/>
            <a:ext cx="88616" cy="834598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DF4F86BD-3880-C34F-8AE1-A9886F881C62}"/>
              </a:ext>
            </a:extLst>
          </p:cNvPr>
          <p:cNvCxnSpPr/>
          <p:nvPr/>
        </p:nvCxnSpPr>
        <p:spPr>
          <a:xfrm>
            <a:off x="115619" y="3384645"/>
            <a:ext cx="1187976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왼쪽 대괄호[L] 120">
            <a:extLst>
              <a:ext uri="{FF2B5EF4-FFF2-40B4-BE49-F238E27FC236}">
                <a16:creationId xmlns:a16="http://schemas.microsoft.com/office/drawing/2014/main" id="{6DCA98CB-5125-3942-892C-15BDF497F3CB}"/>
              </a:ext>
            </a:extLst>
          </p:cNvPr>
          <p:cNvSpPr/>
          <p:nvPr/>
        </p:nvSpPr>
        <p:spPr>
          <a:xfrm>
            <a:off x="8597232" y="538099"/>
            <a:ext cx="92159" cy="1359757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왼쪽 대괄호[L] 121">
            <a:extLst>
              <a:ext uri="{FF2B5EF4-FFF2-40B4-BE49-F238E27FC236}">
                <a16:creationId xmlns:a16="http://schemas.microsoft.com/office/drawing/2014/main" id="{8D68A203-ACB2-104F-A694-8742B94DDBAD}"/>
              </a:ext>
            </a:extLst>
          </p:cNvPr>
          <p:cNvSpPr/>
          <p:nvPr/>
        </p:nvSpPr>
        <p:spPr>
          <a:xfrm>
            <a:off x="8593312" y="1348753"/>
            <a:ext cx="129283" cy="552604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574296-C786-9F42-9B0C-839918B7C3E3}"/>
              </a:ext>
            </a:extLst>
          </p:cNvPr>
          <p:cNvSpPr txBox="1"/>
          <p:nvPr/>
        </p:nvSpPr>
        <p:spPr>
          <a:xfrm>
            <a:off x="548883" y="3942820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50AD43-A1ED-AD45-921F-67510EE4556A}"/>
              </a:ext>
            </a:extLst>
          </p:cNvPr>
          <p:cNvSpPr txBox="1"/>
          <p:nvPr/>
        </p:nvSpPr>
        <p:spPr>
          <a:xfrm>
            <a:off x="2150494" y="3942820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676EF815-77C2-1C47-A953-200915091C2D}"/>
              </a:ext>
            </a:extLst>
          </p:cNvPr>
          <p:cNvCxnSpPr/>
          <p:nvPr/>
        </p:nvCxnSpPr>
        <p:spPr>
          <a:xfrm>
            <a:off x="667693" y="3952915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아래쪽 화살표[D] 125">
            <a:extLst>
              <a:ext uri="{FF2B5EF4-FFF2-40B4-BE49-F238E27FC236}">
                <a16:creationId xmlns:a16="http://schemas.microsoft.com/office/drawing/2014/main" id="{B97CB39F-2D5A-FD44-87C8-692AAB59B8D0}"/>
              </a:ext>
            </a:extLst>
          </p:cNvPr>
          <p:cNvSpPr/>
          <p:nvPr/>
        </p:nvSpPr>
        <p:spPr>
          <a:xfrm>
            <a:off x="1343664" y="3724799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2A2F8DEF-7FE2-AA4A-A59B-CF3F07D9498D}"/>
              </a:ext>
            </a:extLst>
          </p:cNvPr>
          <p:cNvCxnSpPr/>
          <p:nvPr/>
        </p:nvCxnSpPr>
        <p:spPr>
          <a:xfrm>
            <a:off x="2073201" y="4007787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삼각형 128">
            <a:extLst>
              <a:ext uri="{FF2B5EF4-FFF2-40B4-BE49-F238E27FC236}">
                <a16:creationId xmlns:a16="http://schemas.microsoft.com/office/drawing/2014/main" id="{5F393AB5-56D0-2D4D-A410-085B2D9DFADC}"/>
              </a:ext>
            </a:extLst>
          </p:cNvPr>
          <p:cNvSpPr/>
          <p:nvPr/>
        </p:nvSpPr>
        <p:spPr>
          <a:xfrm rot="5400000">
            <a:off x="490168" y="433968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0" name="삼각형 129">
            <a:extLst>
              <a:ext uri="{FF2B5EF4-FFF2-40B4-BE49-F238E27FC236}">
                <a16:creationId xmlns:a16="http://schemas.microsoft.com/office/drawing/2014/main" id="{73AA2EF9-28D1-9E49-8359-256C4F2F9143}"/>
              </a:ext>
            </a:extLst>
          </p:cNvPr>
          <p:cNvSpPr/>
          <p:nvPr/>
        </p:nvSpPr>
        <p:spPr>
          <a:xfrm rot="5400000">
            <a:off x="489795" y="459716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왼쪽 대괄호[L] 132">
            <a:extLst>
              <a:ext uri="{FF2B5EF4-FFF2-40B4-BE49-F238E27FC236}">
                <a16:creationId xmlns:a16="http://schemas.microsoft.com/office/drawing/2014/main" id="{ADC7AD47-2BF8-C040-8274-34D5BFB09677}"/>
              </a:ext>
            </a:extLst>
          </p:cNvPr>
          <p:cNvSpPr/>
          <p:nvPr/>
        </p:nvSpPr>
        <p:spPr>
          <a:xfrm>
            <a:off x="391009" y="4401403"/>
            <a:ext cx="96933" cy="832867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왼쪽 대괄호[L] 133">
            <a:extLst>
              <a:ext uri="{FF2B5EF4-FFF2-40B4-BE49-F238E27FC236}">
                <a16:creationId xmlns:a16="http://schemas.microsoft.com/office/drawing/2014/main" id="{F715D92A-FC3E-1846-B014-9EDDD5D2BDFB}"/>
              </a:ext>
            </a:extLst>
          </p:cNvPr>
          <p:cNvSpPr/>
          <p:nvPr/>
        </p:nvSpPr>
        <p:spPr>
          <a:xfrm>
            <a:off x="8601639" y="1611796"/>
            <a:ext cx="120956" cy="288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삼각형 134">
            <a:extLst>
              <a:ext uri="{FF2B5EF4-FFF2-40B4-BE49-F238E27FC236}">
                <a16:creationId xmlns:a16="http://schemas.microsoft.com/office/drawing/2014/main" id="{06A0D0E1-934E-2248-88C1-07F6952DF315}"/>
              </a:ext>
            </a:extLst>
          </p:cNvPr>
          <p:cNvSpPr/>
          <p:nvPr/>
        </p:nvSpPr>
        <p:spPr>
          <a:xfrm rot="5400000">
            <a:off x="8692165" y="1556692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삼각형 135">
            <a:extLst>
              <a:ext uri="{FF2B5EF4-FFF2-40B4-BE49-F238E27FC236}">
                <a16:creationId xmlns:a16="http://schemas.microsoft.com/office/drawing/2014/main" id="{6A375729-0CF7-B140-BB19-BD5F60CE3A8C}"/>
              </a:ext>
            </a:extLst>
          </p:cNvPr>
          <p:cNvSpPr/>
          <p:nvPr/>
        </p:nvSpPr>
        <p:spPr>
          <a:xfrm rot="5400000">
            <a:off x="8692165" y="486163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왼쪽 대괄호[L] 136">
            <a:extLst>
              <a:ext uri="{FF2B5EF4-FFF2-40B4-BE49-F238E27FC236}">
                <a16:creationId xmlns:a16="http://schemas.microsoft.com/office/drawing/2014/main" id="{07ED5E4D-6CCD-A245-B04E-7B0D0C1F7F03}"/>
              </a:ext>
            </a:extLst>
          </p:cNvPr>
          <p:cNvSpPr/>
          <p:nvPr/>
        </p:nvSpPr>
        <p:spPr>
          <a:xfrm>
            <a:off x="387223" y="4111768"/>
            <a:ext cx="138182" cy="112472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왼쪽 대괄호[L] 137">
            <a:extLst>
              <a:ext uri="{FF2B5EF4-FFF2-40B4-BE49-F238E27FC236}">
                <a16:creationId xmlns:a16="http://schemas.microsoft.com/office/drawing/2014/main" id="{BEEEED61-89A4-754A-A2FA-FEAFEE397C40}"/>
              </a:ext>
            </a:extLst>
          </p:cNvPr>
          <p:cNvSpPr/>
          <p:nvPr/>
        </p:nvSpPr>
        <p:spPr>
          <a:xfrm>
            <a:off x="386717" y="4653888"/>
            <a:ext cx="93188" cy="58038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삼각형 138">
            <a:extLst>
              <a:ext uri="{FF2B5EF4-FFF2-40B4-BE49-F238E27FC236}">
                <a16:creationId xmlns:a16="http://schemas.microsoft.com/office/drawing/2014/main" id="{1F14BED2-B846-724B-A687-BC55463B7306}"/>
              </a:ext>
            </a:extLst>
          </p:cNvPr>
          <p:cNvSpPr/>
          <p:nvPr/>
        </p:nvSpPr>
        <p:spPr>
          <a:xfrm rot="5400000">
            <a:off x="491009" y="4059301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D6AF33-4EBA-EF4E-890A-4D0A07926268}"/>
              </a:ext>
            </a:extLst>
          </p:cNvPr>
          <p:cNvSpPr txBox="1"/>
          <p:nvPr/>
        </p:nvSpPr>
        <p:spPr>
          <a:xfrm>
            <a:off x="4573355" y="396336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D40C24-3C22-4B4C-834B-4E5FCB9BCC84}"/>
              </a:ext>
            </a:extLst>
          </p:cNvPr>
          <p:cNvSpPr txBox="1"/>
          <p:nvPr/>
        </p:nvSpPr>
        <p:spPr>
          <a:xfrm>
            <a:off x="6174966" y="3963366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DCD7EA16-B455-774C-9AA6-E3A9291C6E10}"/>
              </a:ext>
            </a:extLst>
          </p:cNvPr>
          <p:cNvCxnSpPr/>
          <p:nvPr/>
        </p:nvCxnSpPr>
        <p:spPr>
          <a:xfrm>
            <a:off x="4692165" y="3973461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아래쪽 화살표[D] 153">
            <a:extLst>
              <a:ext uri="{FF2B5EF4-FFF2-40B4-BE49-F238E27FC236}">
                <a16:creationId xmlns:a16="http://schemas.microsoft.com/office/drawing/2014/main" id="{827477B1-040E-884F-A886-CAD868F82D6A}"/>
              </a:ext>
            </a:extLst>
          </p:cNvPr>
          <p:cNvSpPr/>
          <p:nvPr/>
        </p:nvSpPr>
        <p:spPr>
          <a:xfrm>
            <a:off x="5190712" y="3745345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2B6D9B05-A9F3-8044-B9C6-E60A9283CCD0}"/>
              </a:ext>
            </a:extLst>
          </p:cNvPr>
          <p:cNvCxnSpPr/>
          <p:nvPr/>
        </p:nvCxnSpPr>
        <p:spPr>
          <a:xfrm>
            <a:off x="6097673" y="4028333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삼각형 155">
            <a:extLst>
              <a:ext uri="{FF2B5EF4-FFF2-40B4-BE49-F238E27FC236}">
                <a16:creationId xmlns:a16="http://schemas.microsoft.com/office/drawing/2014/main" id="{9774A4E1-4AC6-9749-A094-11644965E490}"/>
              </a:ext>
            </a:extLst>
          </p:cNvPr>
          <p:cNvSpPr/>
          <p:nvPr/>
        </p:nvSpPr>
        <p:spPr>
          <a:xfrm rot="5400000">
            <a:off x="4514640" y="4387525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7" name="삼각형 156">
            <a:extLst>
              <a:ext uri="{FF2B5EF4-FFF2-40B4-BE49-F238E27FC236}">
                <a16:creationId xmlns:a16="http://schemas.microsoft.com/office/drawing/2014/main" id="{224D3365-B1D5-C647-B55B-202D36099EC5}"/>
              </a:ext>
            </a:extLst>
          </p:cNvPr>
          <p:cNvSpPr/>
          <p:nvPr/>
        </p:nvSpPr>
        <p:spPr>
          <a:xfrm rot="5400000">
            <a:off x="4514267" y="4645006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왼쪽 대괄호[L] 157">
            <a:extLst>
              <a:ext uri="{FF2B5EF4-FFF2-40B4-BE49-F238E27FC236}">
                <a16:creationId xmlns:a16="http://schemas.microsoft.com/office/drawing/2014/main" id="{9C8C3EFF-2946-C540-AD4B-87E55A5772EE}"/>
              </a:ext>
            </a:extLst>
          </p:cNvPr>
          <p:cNvSpPr/>
          <p:nvPr/>
        </p:nvSpPr>
        <p:spPr>
          <a:xfrm>
            <a:off x="4415482" y="4449245"/>
            <a:ext cx="80582" cy="55266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0" name="왼쪽 대괄호[L] 159">
            <a:extLst>
              <a:ext uri="{FF2B5EF4-FFF2-40B4-BE49-F238E27FC236}">
                <a16:creationId xmlns:a16="http://schemas.microsoft.com/office/drawing/2014/main" id="{829A6D61-8F7D-4641-BA02-2F360FB15EBC}"/>
              </a:ext>
            </a:extLst>
          </p:cNvPr>
          <p:cNvSpPr/>
          <p:nvPr/>
        </p:nvSpPr>
        <p:spPr>
          <a:xfrm>
            <a:off x="4418013" y="4701729"/>
            <a:ext cx="84874" cy="30017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085D8E-C7E2-DA40-B089-11BB0BEACCE6}"/>
              </a:ext>
            </a:extLst>
          </p:cNvPr>
          <p:cNvSpPr txBox="1"/>
          <p:nvPr/>
        </p:nvSpPr>
        <p:spPr>
          <a:xfrm>
            <a:off x="8754729" y="398865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107EFF-2B77-7C48-90FC-DD4385CA041C}"/>
              </a:ext>
            </a:extLst>
          </p:cNvPr>
          <p:cNvSpPr txBox="1"/>
          <p:nvPr/>
        </p:nvSpPr>
        <p:spPr>
          <a:xfrm>
            <a:off x="10356340" y="3988654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CBA32E97-2E71-3C45-9B4C-922B7E24C3F6}"/>
              </a:ext>
            </a:extLst>
          </p:cNvPr>
          <p:cNvCxnSpPr/>
          <p:nvPr/>
        </p:nvCxnSpPr>
        <p:spPr>
          <a:xfrm>
            <a:off x="8873539" y="3998749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아래쪽 화살표[D] 164">
            <a:extLst>
              <a:ext uri="{FF2B5EF4-FFF2-40B4-BE49-F238E27FC236}">
                <a16:creationId xmlns:a16="http://schemas.microsoft.com/office/drawing/2014/main" id="{0B23E2B3-EBCE-894A-B9B3-CA894B3F79F0}"/>
              </a:ext>
            </a:extLst>
          </p:cNvPr>
          <p:cNvSpPr/>
          <p:nvPr/>
        </p:nvSpPr>
        <p:spPr>
          <a:xfrm>
            <a:off x="9216960" y="3772097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A479BDA6-F81F-8342-8ADB-D34852B65D19}"/>
              </a:ext>
            </a:extLst>
          </p:cNvPr>
          <p:cNvCxnSpPr/>
          <p:nvPr/>
        </p:nvCxnSpPr>
        <p:spPr>
          <a:xfrm>
            <a:off x="10279047" y="4053621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3A453A0B-1C06-9346-A315-8F372C569D1F}"/>
              </a:ext>
            </a:extLst>
          </p:cNvPr>
          <p:cNvSpPr/>
          <p:nvPr/>
        </p:nvSpPr>
        <p:spPr>
          <a:xfrm rot="5400000">
            <a:off x="8707915" y="4119834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2" name="왼쪽 대괄호[L] 171">
            <a:extLst>
              <a:ext uri="{FF2B5EF4-FFF2-40B4-BE49-F238E27FC236}">
                <a16:creationId xmlns:a16="http://schemas.microsoft.com/office/drawing/2014/main" id="{2B69C514-C8EC-FB42-B33A-939405962326}"/>
              </a:ext>
            </a:extLst>
          </p:cNvPr>
          <p:cNvSpPr/>
          <p:nvPr/>
        </p:nvSpPr>
        <p:spPr>
          <a:xfrm>
            <a:off x="8601933" y="4174729"/>
            <a:ext cx="166186" cy="57511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아래쪽 화살표[D] 172">
            <a:extLst>
              <a:ext uri="{FF2B5EF4-FFF2-40B4-BE49-F238E27FC236}">
                <a16:creationId xmlns:a16="http://schemas.microsoft.com/office/drawing/2014/main" id="{2973F1C8-F2C1-484E-92C5-FE5AC317B81C}"/>
              </a:ext>
            </a:extLst>
          </p:cNvPr>
          <p:cNvSpPr/>
          <p:nvPr/>
        </p:nvSpPr>
        <p:spPr>
          <a:xfrm rot="16200000">
            <a:off x="3878021" y="4984217"/>
            <a:ext cx="203778" cy="3473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6" name="아래쪽 화살표[D] 175">
            <a:extLst>
              <a:ext uri="{FF2B5EF4-FFF2-40B4-BE49-F238E27FC236}">
                <a16:creationId xmlns:a16="http://schemas.microsoft.com/office/drawing/2014/main" id="{A9C74112-6897-2846-93C9-936BEF89F16C}"/>
              </a:ext>
            </a:extLst>
          </p:cNvPr>
          <p:cNvSpPr/>
          <p:nvPr/>
        </p:nvSpPr>
        <p:spPr>
          <a:xfrm rot="16200000">
            <a:off x="8012554" y="1260261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아래쪽 화살표[D] 176">
            <a:extLst>
              <a:ext uri="{FF2B5EF4-FFF2-40B4-BE49-F238E27FC236}">
                <a16:creationId xmlns:a16="http://schemas.microsoft.com/office/drawing/2014/main" id="{85C3A1C9-7D74-8147-B906-F2E88BDD0331}"/>
              </a:ext>
            </a:extLst>
          </p:cNvPr>
          <p:cNvSpPr/>
          <p:nvPr/>
        </p:nvSpPr>
        <p:spPr>
          <a:xfrm rot="16200000">
            <a:off x="3881727" y="1227851"/>
            <a:ext cx="203778" cy="3473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AACC6-B979-E073-885F-892690042BC4}"/>
                  </a:ext>
                </a:extLst>
              </p:cNvPr>
              <p:cNvSpPr txBox="1"/>
              <p:nvPr/>
            </p:nvSpPr>
            <p:spPr>
              <a:xfrm>
                <a:off x="2494681" y="2695910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AACC6-B979-E073-885F-89269004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81" y="2695910"/>
                <a:ext cx="1311578" cy="369332"/>
              </a:xfrm>
              <a:prstGeom prst="rect">
                <a:avLst/>
              </a:prstGeom>
              <a:blipFill>
                <a:blip r:embed="rId2"/>
                <a:stretch>
                  <a:fillRect l="-3846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18407-5D6D-F870-937F-D825151E1038}"/>
                  </a:ext>
                </a:extLst>
              </p:cNvPr>
              <p:cNvSpPr txBox="1"/>
              <p:nvPr/>
            </p:nvSpPr>
            <p:spPr>
              <a:xfrm>
                <a:off x="6375450" y="2669807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18407-5D6D-F870-937F-D825151E1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50" y="2669807"/>
                <a:ext cx="1311578" cy="369332"/>
              </a:xfrm>
              <a:prstGeom prst="rect">
                <a:avLst/>
              </a:prstGeom>
              <a:blipFill>
                <a:blip r:embed="rId3"/>
                <a:stretch>
                  <a:fillRect l="-4808" t="-13333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1E7C13-C2E3-0EBB-8BF2-B10627A681B8}"/>
                  </a:ext>
                </a:extLst>
              </p:cNvPr>
              <p:cNvSpPr txBox="1"/>
              <p:nvPr/>
            </p:nvSpPr>
            <p:spPr>
              <a:xfrm>
                <a:off x="10462412" y="2669807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1E7C13-C2E3-0EBB-8BF2-B10627A6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412" y="2669807"/>
                <a:ext cx="1311578" cy="369332"/>
              </a:xfrm>
              <a:prstGeom prst="rect">
                <a:avLst/>
              </a:prstGeom>
              <a:blipFill>
                <a:blip r:embed="rId4"/>
                <a:stretch>
                  <a:fillRect l="-3846" t="-13333" r="-2885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00A36B-62AF-11F8-FA72-F353E5721A3D}"/>
                  </a:ext>
                </a:extLst>
              </p:cNvPr>
              <p:cNvSpPr txBox="1"/>
              <p:nvPr/>
            </p:nvSpPr>
            <p:spPr>
              <a:xfrm>
                <a:off x="2494681" y="6293960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00A36B-62AF-11F8-FA72-F353E572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81" y="6293960"/>
                <a:ext cx="1311578" cy="369332"/>
              </a:xfrm>
              <a:prstGeom prst="rect">
                <a:avLst/>
              </a:prstGeom>
              <a:blipFill>
                <a:blip r:embed="rId2"/>
                <a:stretch>
                  <a:fillRect l="-3846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186BA-76E9-9E1D-2901-59C99FF09A16}"/>
                  </a:ext>
                </a:extLst>
              </p:cNvPr>
              <p:cNvSpPr txBox="1"/>
              <p:nvPr/>
            </p:nvSpPr>
            <p:spPr>
              <a:xfrm>
                <a:off x="6375450" y="6267857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186BA-76E9-9E1D-2901-59C99FF0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50" y="6267857"/>
                <a:ext cx="1311578" cy="369332"/>
              </a:xfrm>
              <a:prstGeom prst="rect">
                <a:avLst/>
              </a:prstGeom>
              <a:blipFill>
                <a:blip r:embed="rId5"/>
                <a:stretch>
                  <a:fillRect l="-4808" t="-10000" r="-192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B3004E-7B46-DDF7-6039-324481093773}"/>
                  </a:ext>
                </a:extLst>
              </p:cNvPr>
              <p:cNvSpPr txBox="1"/>
              <p:nvPr/>
            </p:nvSpPr>
            <p:spPr>
              <a:xfrm>
                <a:off x="10462412" y="6267857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B3004E-7B46-DDF7-6039-32448109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412" y="6267857"/>
                <a:ext cx="1311578" cy="369332"/>
              </a:xfrm>
              <a:prstGeom prst="rect">
                <a:avLst/>
              </a:prstGeom>
              <a:blipFill>
                <a:blip r:embed="rId6"/>
                <a:stretch>
                  <a:fillRect l="-3846" t="-10000" r="-2885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0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3014971" y="2482378"/>
            <a:ext cx="5794459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DF4F86BD-3880-C34F-8AE1-A9886F881C62}"/>
              </a:ext>
            </a:extLst>
          </p:cNvPr>
          <p:cNvCxnSpPr>
            <a:cxnSpLocks/>
          </p:cNvCxnSpPr>
          <p:nvPr/>
        </p:nvCxnSpPr>
        <p:spPr>
          <a:xfrm>
            <a:off x="262349" y="3074697"/>
            <a:ext cx="1166730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E085D8E-C7E2-DA40-B089-11BB0BEACCE6}"/>
              </a:ext>
            </a:extLst>
          </p:cNvPr>
          <p:cNvSpPr txBox="1"/>
          <p:nvPr/>
        </p:nvSpPr>
        <p:spPr>
          <a:xfrm>
            <a:off x="572896" y="44705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107EFF-2B77-7C48-90FC-DD4385CA041C}"/>
              </a:ext>
            </a:extLst>
          </p:cNvPr>
          <p:cNvSpPr txBox="1"/>
          <p:nvPr/>
        </p:nvSpPr>
        <p:spPr>
          <a:xfrm>
            <a:off x="2174507" y="44705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CBA32E97-2E71-3C45-9B4C-922B7E24C3F6}"/>
              </a:ext>
            </a:extLst>
          </p:cNvPr>
          <p:cNvCxnSpPr/>
          <p:nvPr/>
        </p:nvCxnSpPr>
        <p:spPr>
          <a:xfrm>
            <a:off x="691706" y="457154"/>
            <a:ext cx="1368761" cy="217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아래쪽 화살표[D] 164">
            <a:extLst>
              <a:ext uri="{FF2B5EF4-FFF2-40B4-BE49-F238E27FC236}">
                <a16:creationId xmlns:a16="http://schemas.microsoft.com/office/drawing/2014/main" id="{0B23E2B3-EBCE-894A-B9B3-CA894B3F79F0}"/>
              </a:ext>
            </a:extLst>
          </p:cNvPr>
          <p:cNvSpPr/>
          <p:nvPr/>
        </p:nvSpPr>
        <p:spPr>
          <a:xfrm>
            <a:off x="1040127" y="229038"/>
            <a:ext cx="45719" cy="244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A479BDA6-F81F-8342-8ADB-D34852B65D19}"/>
              </a:ext>
            </a:extLst>
          </p:cNvPr>
          <p:cNvCxnSpPr/>
          <p:nvPr/>
        </p:nvCxnSpPr>
        <p:spPr>
          <a:xfrm>
            <a:off x="2097214" y="512026"/>
            <a:ext cx="0" cy="21410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삼각형 166">
            <a:extLst>
              <a:ext uri="{FF2B5EF4-FFF2-40B4-BE49-F238E27FC236}">
                <a16:creationId xmlns:a16="http://schemas.microsoft.com/office/drawing/2014/main" id="{6A191078-5E05-8D4C-9652-DF1E27126DA0}"/>
              </a:ext>
            </a:extLst>
          </p:cNvPr>
          <p:cNvSpPr/>
          <p:nvPr/>
        </p:nvSpPr>
        <p:spPr>
          <a:xfrm rot="5400000">
            <a:off x="521005" y="557316"/>
            <a:ext cx="105378" cy="11151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9" name="왼쪽 대괄호[L] 168">
            <a:extLst>
              <a:ext uri="{FF2B5EF4-FFF2-40B4-BE49-F238E27FC236}">
                <a16:creationId xmlns:a16="http://schemas.microsoft.com/office/drawing/2014/main" id="{9E59671C-754B-8847-945D-54AD078DDD52}"/>
              </a:ext>
            </a:extLst>
          </p:cNvPr>
          <p:cNvSpPr/>
          <p:nvPr/>
        </p:nvSpPr>
        <p:spPr>
          <a:xfrm>
            <a:off x="415023" y="612211"/>
            <a:ext cx="166186" cy="57511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8F1003-4FFD-F64C-A90F-F9261BC8DC77}"/>
                  </a:ext>
                </a:extLst>
              </p:cNvPr>
              <p:cNvSpPr/>
              <p:nvPr/>
            </p:nvSpPr>
            <p:spPr>
              <a:xfrm>
                <a:off x="3972776" y="1320749"/>
                <a:ext cx="1453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8F1003-4FFD-F64C-A90F-F9261BC8D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76" y="1320749"/>
                <a:ext cx="1453218" cy="369332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FE771C1B-358A-9E48-AA91-B98706BB5C49}"/>
              </a:ext>
            </a:extLst>
          </p:cNvPr>
          <p:cNvSpPr txBox="1"/>
          <p:nvPr/>
        </p:nvSpPr>
        <p:spPr>
          <a:xfrm>
            <a:off x="5411922" y="447059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7120CE-6663-914E-B56C-7855B927F628}"/>
              </a:ext>
            </a:extLst>
          </p:cNvPr>
          <p:cNvSpPr txBox="1"/>
          <p:nvPr/>
        </p:nvSpPr>
        <p:spPr>
          <a:xfrm>
            <a:off x="837338" y="3846601"/>
            <a:ext cx="1491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1 0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F7E48-ABD9-DD49-A447-78ED02055AF1}"/>
              </a:ext>
            </a:extLst>
          </p:cNvPr>
          <p:cNvSpPr txBox="1"/>
          <p:nvPr/>
        </p:nvSpPr>
        <p:spPr>
          <a:xfrm>
            <a:off x="3091648" y="3846601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</p:txBody>
      </p:sp>
      <p:sp>
        <p:nvSpPr>
          <p:cNvPr id="97" name="양쪽 대괄호 96">
            <a:extLst>
              <a:ext uri="{FF2B5EF4-FFF2-40B4-BE49-F238E27FC236}">
                <a16:creationId xmlns:a16="http://schemas.microsoft.com/office/drawing/2014/main" id="{57EDBD2F-256B-1B45-98C1-1F1671967BBD}"/>
              </a:ext>
            </a:extLst>
          </p:cNvPr>
          <p:cNvSpPr/>
          <p:nvPr/>
        </p:nvSpPr>
        <p:spPr>
          <a:xfrm>
            <a:off x="629450" y="3944893"/>
            <a:ext cx="1827621" cy="2104466"/>
          </a:xfrm>
          <a:prstGeom prst="bracketPair">
            <a:avLst>
              <a:gd name="adj" fmla="val 73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양쪽 대괄호 99">
            <a:extLst>
              <a:ext uri="{FF2B5EF4-FFF2-40B4-BE49-F238E27FC236}">
                <a16:creationId xmlns:a16="http://schemas.microsoft.com/office/drawing/2014/main" id="{625C6A6F-4922-D649-9127-AD9303B51550}"/>
              </a:ext>
            </a:extLst>
          </p:cNvPr>
          <p:cNvSpPr/>
          <p:nvPr/>
        </p:nvSpPr>
        <p:spPr>
          <a:xfrm>
            <a:off x="3013451" y="3944893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A898B19-0BD6-AA47-8282-F4F354611F83}"/>
                  </a:ext>
                </a:extLst>
              </p:cNvPr>
              <p:cNvSpPr/>
              <p:nvPr/>
            </p:nvSpPr>
            <p:spPr>
              <a:xfrm>
                <a:off x="2501513" y="4758599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A898B19-0BD6-AA47-8282-F4F354611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13" y="4758599"/>
                <a:ext cx="48603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733D088-BFAF-AD4F-B585-779A841DF917}"/>
                  </a:ext>
                </a:extLst>
              </p:cNvPr>
              <p:cNvSpPr/>
              <p:nvPr/>
            </p:nvSpPr>
            <p:spPr>
              <a:xfrm>
                <a:off x="1046457" y="6262301"/>
                <a:ext cx="2547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kumimoji="1"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733D088-BFAF-AD4F-B585-779A841D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57" y="6262301"/>
                <a:ext cx="2547364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05D0B7B-C6F4-604A-A09B-557E93BB7710}"/>
                  </a:ext>
                </a:extLst>
              </p:cNvPr>
              <p:cNvSpPr/>
              <p:nvPr/>
            </p:nvSpPr>
            <p:spPr>
              <a:xfrm>
                <a:off x="3543923" y="4758599"/>
                <a:ext cx="48603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05D0B7B-C6F4-604A-A09B-557E93BB7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923" y="4758599"/>
                <a:ext cx="48603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AB1E08CA-E931-3645-90C8-26975F344A83}"/>
              </a:ext>
            </a:extLst>
          </p:cNvPr>
          <p:cNvSpPr txBox="1"/>
          <p:nvPr/>
        </p:nvSpPr>
        <p:spPr>
          <a:xfrm>
            <a:off x="4194785" y="385033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</p:txBody>
      </p:sp>
      <p:sp>
        <p:nvSpPr>
          <p:cNvPr id="115" name="양쪽 대괄호 114">
            <a:extLst>
              <a:ext uri="{FF2B5EF4-FFF2-40B4-BE49-F238E27FC236}">
                <a16:creationId xmlns:a16="http://schemas.microsoft.com/office/drawing/2014/main" id="{3D62BE7E-B733-1840-9D2D-C35EEF28EC8B}"/>
              </a:ext>
            </a:extLst>
          </p:cNvPr>
          <p:cNvSpPr/>
          <p:nvPr/>
        </p:nvSpPr>
        <p:spPr>
          <a:xfrm>
            <a:off x="4116588" y="3948625"/>
            <a:ext cx="455414" cy="2104466"/>
          </a:xfrm>
          <a:prstGeom prst="bracketPair">
            <a:avLst>
              <a:gd name="adj" fmla="val 103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CB227AF-4AE7-ED42-99A0-C8AA8087A6DF}"/>
                  </a:ext>
                </a:extLst>
              </p:cNvPr>
              <p:cNvSpPr/>
              <p:nvPr/>
            </p:nvSpPr>
            <p:spPr>
              <a:xfrm>
                <a:off x="4658637" y="4819829"/>
                <a:ext cx="1782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ore-KR" dirty="0">
                    <a:solidFill>
                      <a:srgbClr val="FF0000"/>
                    </a:solidFill>
                  </a:rPr>
                  <a:t>  Weight = 2</a:t>
                </a:r>
                <a14:m>
                  <m:oMath xmlns:m="http://schemas.openxmlformats.org/officeDocument/2006/math"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CB227AF-4AE7-ED42-99A0-C8AA8087A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37" y="4819829"/>
                <a:ext cx="1782732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66EABB-A3A6-9E4C-BA6B-AA2435706948}"/>
                  </a:ext>
                </a:extLst>
              </p:cNvPr>
              <p:cNvSpPr/>
              <p:nvPr/>
            </p:nvSpPr>
            <p:spPr>
              <a:xfrm>
                <a:off x="206438" y="3299670"/>
                <a:ext cx="6096000" cy="8365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1" lang="en-US" altLang="ko-KR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p>
                      <m:sSupPr>
                        <m:ctrlPr>
                          <a:rPr kumimoji="1" lang="en-US" altLang="ko-Kore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kumimoji="1" lang="en-US" altLang="ko-Kore-KR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 의 </a:t>
                </a:r>
                <a:r>
                  <a:rPr kumimoji="1" lang="en-US" altLang="ko-KR" sz="1600" b="1" dirty="0">
                    <a:solidFill>
                      <a:schemeClr val="accent1"/>
                    </a:solidFill>
                  </a:rPr>
                  <a:t>Hamming weight</a:t>
                </a:r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가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 인 경우</a:t>
                </a:r>
                <a:r>
                  <a:rPr kumimoji="1" lang="en-US" altLang="ko-KR" sz="1600" b="1" dirty="0">
                    <a:solidFill>
                      <a:schemeClr val="accent1"/>
                    </a:solidFill>
                  </a:rPr>
                  <a:t>,</a:t>
                </a:r>
                <a:r>
                  <a:rPr kumimoji="1" lang="ko-KR" altLang="en-US" sz="1600" b="1" dirty="0">
                    <a:solidFill>
                      <a:schemeClr val="accent1"/>
                    </a:solidFill>
                  </a:rPr>
                  <a:t> 공격 성공</a:t>
                </a:r>
                <a:endParaRPr kumimoji="1" lang="en-US" altLang="ko-KR" sz="1600" b="1" dirty="0">
                  <a:solidFill>
                    <a:schemeClr val="accent1"/>
                  </a:solidFill>
                </a:endParaRPr>
              </a:p>
              <a:p>
                <a:endParaRPr kumimoji="1" lang="en-US" altLang="ko-Kore-KR" sz="1600" dirty="0">
                  <a:solidFill>
                    <a:schemeClr val="accent1"/>
                  </a:solidFill>
                </a:endParaRPr>
              </a:p>
              <a:p>
                <a:endParaRPr kumimoji="1" lang="en-US" altLang="ko-Kore-K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66EABB-A3A6-9E4C-BA6B-AA2435706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8" y="3299670"/>
                <a:ext cx="6096000" cy="836576"/>
              </a:xfrm>
              <a:prstGeom prst="rect">
                <a:avLst/>
              </a:prstGeom>
              <a:blipFill>
                <a:blip r:embed="rId7"/>
                <a:stretch>
                  <a:fillRect l="-416" t="-14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C478D-A56C-F94B-9784-A2AC19EA6EBE}"/>
                  </a:ext>
                </a:extLst>
              </p:cNvPr>
              <p:cNvSpPr txBox="1"/>
              <p:nvPr/>
            </p:nvSpPr>
            <p:spPr>
              <a:xfrm>
                <a:off x="7856004" y="1104942"/>
                <a:ext cx="21614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Invertible</a:t>
                </a:r>
                <a:r>
                  <a:rPr kumimoji="1" lang="ko-KR" altLang="en-US" dirty="0"/>
                  <a:t>하지 않다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/>
                  <a:t>만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없음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CC478D-A56C-F94B-9784-A2AC19EA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04" y="1104942"/>
                <a:ext cx="2161489" cy="1200329"/>
              </a:xfrm>
              <a:prstGeom prst="rect">
                <a:avLst/>
              </a:prstGeom>
              <a:blipFill>
                <a:blip r:embed="rId8"/>
                <a:stretch>
                  <a:fillRect l="-2339" t="-2083" r="-1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ECCD2B-811D-E14A-9587-12FE4F55F2AA}"/>
              </a:ext>
            </a:extLst>
          </p:cNvPr>
          <p:cNvSpPr/>
          <p:nvPr/>
        </p:nvSpPr>
        <p:spPr>
          <a:xfrm>
            <a:off x="10233981" y="567439"/>
            <a:ext cx="1618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0 1</a:t>
            </a:r>
            <a:r>
              <a:rPr kumimoji="1" lang="ko-KR" altLang="en-US" dirty="0"/>
              <a:t>    </a:t>
            </a:r>
            <a:endParaRPr kumimoji="1" lang="en-US" altLang="ko-KR" dirty="0"/>
          </a:p>
          <a:p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lang="ko-Kore-KR" altLang="en-US" dirty="0"/>
          </a:p>
        </p:txBody>
      </p: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1B334DA1-2E0E-7A40-9556-624D29C7D854}"/>
              </a:ext>
            </a:extLst>
          </p:cNvPr>
          <p:cNvSpPr/>
          <p:nvPr/>
        </p:nvSpPr>
        <p:spPr>
          <a:xfrm>
            <a:off x="10289171" y="490745"/>
            <a:ext cx="1487806" cy="2308324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03915-EC9D-10E8-C0CB-5E5BE82CC3CE}"/>
                  </a:ext>
                </a:extLst>
              </p:cNvPr>
              <p:cNvSpPr txBox="1"/>
              <p:nvPr/>
            </p:nvSpPr>
            <p:spPr>
              <a:xfrm>
                <a:off x="2209865" y="2705417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대체 </a:t>
                </a:r>
                <a:r>
                  <a:rPr kumimoji="1" lang="en-US" altLang="ko-Kore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kumimoji="1" lang="ko-Kore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03915-EC9D-10E8-C0CB-5E5BE82C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65" y="2705417"/>
                <a:ext cx="1311578" cy="369332"/>
              </a:xfrm>
              <a:prstGeom prst="rect">
                <a:avLst/>
              </a:prstGeom>
              <a:blipFill>
                <a:blip r:embed="rId9"/>
                <a:stretch>
                  <a:fillRect l="-4808" t="-13793" r="-1923" b="-31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0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83BE671C-ABC3-2E10-3C6C-1511F0D2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" dirty="0">
                <a:latin typeface="Calibri" panose="020F0502020204030204" pitchFamily="34" charset="0"/>
                <a:cs typeface="Calibri" panose="020F0502020204030204" pitchFamily="34" charset="0"/>
              </a:rPr>
              <a:t>Gaussian Elimination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Parallelization</a:t>
            </a:r>
            <a:endParaRPr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4022-D4CD-0FCB-7CCC-6901C533277C}"/>
              </a:ext>
            </a:extLst>
          </p:cNvPr>
          <p:cNvSpPr txBox="1"/>
          <p:nvPr/>
        </p:nvSpPr>
        <p:spPr>
          <a:xfrm>
            <a:off x="84349" y="6597601"/>
            <a:ext cx="6096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6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K. Jang, H. Kim, H. </a:t>
            </a:r>
            <a:r>
              <a:rPr lang="en" altLang="ko-Kore-KR" sz="6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Seo</a:t>
            </a:r>
            <a:r>
              <a:rPr lang="en" altLang="ko-Kore-KR" sz="6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“Quantum Gauss-Jordan Elimination for Code in Quantum”, Platocon’22, 2022.</a:t>
            </a:r>
            <a:endParaRPr lang="ko-Kore-KR" altLang="en-US" sz="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0B6FAF-9E2A-1ED2-E381-3D55F2C9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19" y="2582675"/>
            <a:ext cx="2094430" cy="2644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9915A6-780E-3216-78A6-F9169B7036F0}"/>
              </a:ext>
            </a:extLst>
          </p:cNvPr>
          <p:cNvSpPr txBox="1"/>
          <p:nvPr/>
        </p:nvSpPr>
        <p:spPr>
          <a:xfrm>
            <a:off x="0" y="1258115"/>
            <a:ext cx="1203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100" b="1" dirty="0"/>
              <a:t>Row </a:t>
            </a:r>
            <a:r>
              <a:rPr kumimoji="1" lang="ko-KR" altLang="en-US" sz="2100" b="1" dirty="0"/>
              <a:t>대상의 병렬화</a:t>
            </a:r>
            <a:r>
              <a:rPr kumimoji="1" lang="ko-KR" altLang="en-US" sz="2100" dirty="0"/>
              <a:t>에 대한 </a:t>
            </a:r>
            <a:r>
              <a:rPr kumimoji="1" lang="ko-KR" altLang="en-US" sz="2100" b="1" dirty="0">
                <a:solidFill>
                  <a:srgbClr val="C00000"/>
                </a:solidFill>
              </a:rPr>
              <a:t>성능은 좋지 않았음</a:t>
            </a:r>
            <a:r>
              <a:rPr kumimoji="1" lang="en-US" altLang="ko-KR" sz="2100" dirty="0"/>
              <a:t>, </a:t>
            </a:r>
            <a:r>
              <a:rPr kumimoji="1" lang="ko-KR" altLang="en-US" sz="2100" dirty="0"/>
              <a:t>반면</a:t>
            </a:r>
            <a:r>
              <a:rPr kumimoji="1" lang="en-US" altLang="ko-KR" sz="2100" dirty="0"/>
              <a:t>,</a:t>
            </a:r>
            <a:r>
              <a:rPr kumimoji="1" lang="en-US" altLang="ko-KR" sz="2100" b="1" dirty="0"/>
              <a:t> Column </a:t>
            </a:r>
            <a:r>
              <a:rPr kumimoji="1" lang="ko-KR" altLang="en-US" sz="2100" b="1" dirty="0"/>
              <a:t>대상의 병렬화</a:t>
            </a:r>
            <a:r>
              <a:rPr kumimoji="1" lang="ko-KR" altLang="en-US" sz="2100" dirty="0"/>
              <a:t>에 대한 </a:t>
            </a:r>
            <a:r>
              <a:rPr kumimoji="1" lang="ko-KR" altLang="en-US" sz="2100" b="1" dirty="0">
                <a:solidFill>
                  <a:schemeClr val="accent1">
                    <a:lumMod val="75000"/>
                  </a:schemeClr>
                </a:solidFill>
              </a:rPr>
              <a:t>성능은 우수</a:t>
            </a:r>
            <a:endParaRPr kumimoji="1" lang="en-US" altLang="ko-KR" sz="2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100" dirty="0">
                <a:sym typeface="Wingdings" pitchFamily="2" charset="2"/>
              </a:rPr>
              <a:t>Column</a:t>
            </a:r>
            <a:r>
              <a:rPr kumimoji="1" lang="ko-KR" altLang="en-US" sz="2100" dirty="0">
                <a:sym typeface="Wingdings" pitchFamily="2" charset="2"/>
              </a:rPr>
              <a:t>에 대한 병렬화</a:t>
            </a:r>
            <a:r>
              <a:rPr kumimoji="1" lang="ko-Kore-KR" altLang="en-US" sz="2100" dirty="0">
                <a:sym typeface="Wingdings" pitchFamily="2" charset="2"/>
              </a:rPr>
              <a:t>만 수행</a:t>
            </a:r>
            <a:r>
              <a:rPr kumimoji="1" lang="en-US" altLang="ko-KR" sz="2100" dirty="0">
                <a:sym typeface="Wingdings" pitchFamily="2" charset="2"/>
              </a:rPr>
              <a:t>  Row </a:t>
            </a:r>
            <a:r>
              <a:rPr kumimoji="1" lang="ko-KR" altLang="en-US" sz="2100" dirty="0">
                <a:sym typeface="Wingdings" pitchFamily="2" charset="2"/>
              </a:rPr>
              <a:t>대상은 추가 큐비트 대비</a:t>
            </a:r>
            <a:r>
              <a:rPr kumimoji="1" lang="en-US" altLang="ko-KR" sz="2100" dirty="0">
                <a:sym typeface="Wingdings" pitchFamily="2" charset="2"/>
              </a:rPr>
              <a:t>, Depth</a:t>
            </a:r>
            <a:r>
              <a:rPr kumimoji="1" lang="ko-KR" altLang="en-US" sz="2100" dirty="0">
                <a:sym typeface="Wingdings" pitchFamily="2" charset="2"/>
              </a:rPr>
              <a:t> 감소가 낮음</a:t>
            </a:r>
            <a:endParaRPr kumimoji="1" lang="en-US" altLang="ko-KR" sz="2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8A87BD-67FC-8F95-A0E1-8867D024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2582675"/>
            <a:ext cx="2094430" cy="26440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962CE3-FB13-8118-2C5C-2433E98C3557}"/>
              </a:ext>
            </a:extLst>
          </p:cNvPr>
          <p:cNvSpPr/>
          <p:nvPr/>
        </p:nvSpPr>
        <p:spPr>
          <a:xfrm>
            <a:off x="1061004" y="3403417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801D47-423D-FFDE-67F8-7DF782213F23}"/>
              </a:ext>
            </a:extLst>
          </p:cNvPr>
          <p:cNvSpPr/>
          <p:nvPr/>
        </p:nvSpPr>
        <p:spPr>
          <a:xfrm>
            <a:off x="1250226" y="3641735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58B4A1-FF6E-D7E1-D31C-A484FE63C494}"/>
              </a:ext>
            </a:extLst>
          </p:cNvPr>
          <p:cNvSpPr/>
          <p:nvPr/>
        </p:nvSpPr>
        <p:spPr>
          <a:xfrm>
            <a:off x="1675164" y="4145979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2B522-3581-C488-BDA5-865D25154A6F}"/>
              </a:ext>
            </a:extLst>
          </p:cNvPr>
          <p:cNvSpPr/>
          <p:nvPr/>
        </p:nvSpPr>
        <p:spPr>
          <a:xfrm>
            <a:off x="2091452" y="4654320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CAD751-ECC5-B24F-A543-B1C8DE2354DF}"/>
              </a:ext>
            </a:extLst>
          </p:cNvPr>
          <p:cNvSpPr/>
          <p:nvPr/>
        </p:nvSpPr>
        <p:spPr>
          <a:xfrm>
            <a:off x="1276015" y="4600475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89D749-A8DC-80DB-76B3-602A682C78EB}"/>
              </a:ext>
            </a:extLst>
          </p:cNvPr>
          <p:cNvSpPr/>
          <p:nvPr/>
        </p:nvSpPr>
        <p:spPr>
          <a:xfrm>
            <a:off x="1067871" y="4122343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D3774-D465-CA5D-3FEA-F1359F86A6F2}"/>
              </a:ext>
            </a:extLst>
          </p:cNvPr>
          <p:cNvSpPr/>
          <p:nvPr/>
        </p:nvSpPr>
        <p:spPr>
          <a:xfrm>
            <a:off x="1668688" y="4865461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F077B0-FB23-6FA8-4844-A8F3617A949B}"/>
              </a:ext>
            </a:extLst>
          </p:cNvPr>
          <p:cNvSpPr/>
          <p:nvPr/>
        </p:nvSpPr>
        <p:spPr>
          <a:xfrm>
            <a:off x="868297" y="462326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43C954-A311-E06C-806B-54DF1194D31D}"/>
              </a:ext>
            </a:extLst>
          </p:cNvPr>
          <p:cNvSpPr/>
          <p:nvPr/>
        </p:nvSpPr>
        <p:spPr>
          <a:xfrm>
            <a:off x="868296" y="3904702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70295A-B28B-7807-E124-2A9FAF640BC2}"/>
              </a:ext>
            </a:extLst>
          </p:cNvPr>
          <p:cNvSpPr/>
          <p:nvPr/>
        </p:nvSpPr>
        <p:spPr>
          <a:xfrm>
            <a:off x="1468691" y="438501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B6A8D-2FCD-42D4-61BC-C78F45CEFEB8}"/>
              </a:ext>
            </a:extLst>
          </p:cNvPr>
          <p:cNvSpPr txBox="1"/>
          <p:nvPr/>
        </p:nvSpPr>
        <p:spPr>
          <a:xfrm>
            <a:off x="1386238" y="430138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CD30E-F04B-8082-9AA1-31B7BDD17FFE}"/>
              </a:ext>
            </a:extLst>
          </p:cNvPr>
          <p:cNvSpPr txBox="1"/>
          <p:nvPr/>
        </p:nvSpPr>
        <p:spPr>
          <a:xfrm>
            <a:off x="1585750" y="4808460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238B6-8202-6DFC-6CBA-C77F310EB359}"/>
              </a:ext>
            </a:extLst>
          </p:cNvPr>
          <p:cNvSpPr txBox="1"/>
          <p:nvPr/>
        </p:nvSpPr>
        <p:spPr>
          <a:xfrm>
            <a:off x="1179125" y="454729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1B904-3430-C57B-B74F-9DA6FA03E366}"/>
              </a:ext>
            </a:extLst>
          </p:cNvPr>
          <p:cNvSpPr txBox="1"/>
          <p:nvPr/>
        </p:nvSpPr>
        <p:spPr>
          <a:xfrm>
            <a:off x="779866" y="4541160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AB21E-C3B2-3058-0AAF-35D304A383BD}"/>
              </a:ext>
            </a:extLst>
          </p:cNvPr>
          <p:cNvSpPr txBox="1"/>
          <p:nvPr/>
        </p:nvSpPr>
        <p:spPr>
          <a:xfrm>
            <a:off x="971153" y="404068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4BC9FF-1CD2-427D-06B5-F9B0E1F7402F}"/>
              </a:ext>
            </a:extLst>
          </p:cNvPr>
          <p:cNvSpPr txBox="1"/>
          <p:nvPr/>
        </p:nvSpPr>
        <p:spPr>
          <a:xfrm>
            <a:off x="779866" y="3808493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7C1874-2D84-33F2-2BB5-A8BDE45E19BA}"/>
              </a:ext>
            </a:extLst>
          </p:cNvPr>
          <p:cNvSpPr txBox="1"/>
          <p:nvPr/>
        </p:nvSpPr>
        <p:spPr>
          <a:xfrm>
            <a:off x="980741" y="3299778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5FC9D-F272-867F-2049-0458A01D81C3}"/>
              </a:ext>
            </a:extLst>
          </p:cNvPr>
          <p:cNvSpPr txBox="1"/>
          <p:nvPr/>
        </p:nvSpPr>
        <p:spPr>
          <a:xfrm>
            <a:off x="1185691" y="3550891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FE65F-8F3E-BF14-5B3D-59B2F0E3FF95}"/>
              </a:ext>
            </a:extLst>
          </p:cNvPr>
          <p:cNvSpPr txBox="1"/>
          <p:nvPr/>
        </p:nvSpPr>
        <p:spPr>
          <a:xfrm>
            <a:off x="1578388" y="4046624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87EBF7-BAED-BF5D-D73A-AA0B9F00C130}"/>
              </a:ext>
            </a:extLst>
          </p:cNvPr>
          <p:cNvSpPr txBox="1"/>
          <p:nvPr/>
        </p:nvSpPr>
        <p:spPr>
          <a:xfrm>
            <a:off x="1987917" y="4555302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700" dirty="0"/>
              <a:t>0</a:t>
            </a:r>
            <a:endParaRPr kumimoji="1" lang="ko-Kore-KR" altLang="en-US" sz="17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676B5C-80A5-9660-E0CF-BC60900A3D95}"/>
              </a:ext>
            </a:extLst>
          </p:cNvPr>
          <p:cNvSpPr/>
          <p:nvPr/>
        </p:nvSpPr>
        <p:spPr>
          <a:xfrm>
            <a:off x="3860415" y="3865710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F4473A-0E88-1D23-A72D-E8E8B7920B9D}"/>
              </a:ext>
            </a:extLst>
          </p:cNvPr>
          <p:cNvSpPr txBox="1"/>
          <p:nvPr/>
        </p:nvSpPr>
        <p:spPr>
          <a:xfrm>
            <a:off x="3777477" y="380870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02962C-6488-DD2D-11A6-10F52EC83815}"/>
              </a:ext>
            </a:extLst>
          </p:cNvPr>
          <p:cNvSpPr/>
          <p:nvPr/>
        </p:nvSpPr>
        <p:spPr>
          <a:xfrm>
            <a:off x="3866467" y="4591722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3B7EE3-DDD9-9523-56F6-EC8CD4E1CD27}"/>
              </a:ext>
            </a:extLst>
          </p:cNvPr>
          <p:cNvSpPr txBox="1"/>
          <p:nvPr/>
        </p:nvSpPr>
        <p:spPr>
          <a:xfrm>
            <a:off x="3783529" y="4534721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6BCF8D-6072-F77D-0B6E-3325BD688414}"/>
              </a:ext>
            </a:extLst>
          </p:cNvPr>
          <p:cNvSpPr/>
          <p:nvPr/>
        </p:nvSpPr>
        <p:spPr>
          <a:xfrm>
            <a:off x="4468448" y="435737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6F9C9-68FA-39CA-3383-DDE57EBAB7F7}"/>
              </a:ext>
            </a:extLst>
          </p:cNvPr>
          <p:cNvSpPr txBox="1"/>
          <p:nvPr/>
        </p:nvSpPr>
        <p:spPr>
          <a:xfrm>
            <a:off x="4385510" y="430037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052A26-0297-A0AC-2C5C-8D5898602F5A}"/>
              </a:ext>
            </a:extLst>
          </p:cNvPr>
          <p:cNvSpPr/>
          <p:nvPr/>
        </p:nvSpPr>
        <p:spPr>
          <a:xfrm>
            <a:off x="2072966" y="4852583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DF3C21-25C7-4820-18F6-FC9EDCE4488D}"/>
              </a:ext>
            </a:extLst>
          </p:cNvPr>
          <p:cNvSpPr txBox="1"/>
          <p:nvPr/>
        </p:nvSpPr>
        <p:spPr>
          <a:xfrm>
            <a:off x="1990028" y="4795582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3" name="오른쪽 화살표[R] 42">
            <a:extLst>
              <a:ext uri="{FF2B5EF4-FFF2-40B4-BE49-F238E27FC236}">
                <a16:creationId xmlns:a16="http://schemas.microsoft.com/office/drawing/2014/main" id="{1449C212-6F4A-FE53-D606-4B47D1207504}"/>
              </a:ext>
            </a:extLst>
          </p:cNvPr>
          <p:cNvSpPr/>
          <p:nvPr/>
        </p:nvSpPr>
        <p:spPr>
          <a:xfrm>
            <a:off x="2705622" y="3967519"/>
            <a:ext cx="511869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FA47E4-796E-563C-495F-C6DCD2F27065}"/>
              </a:ext>
            </a:extLst>
          </p:cNvPr>
          <p:cNvSpPr txBox="1"/>
          <p:nvPr/>
        </p:nvSpPr>
        <p:spPr>
          <a:xfrm>
            <a:off x="2503954" y="5307130"/>
            <a:ext cx="12720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300" b="1" dirty="0"/>
              <a:t>&lt; Swap &gt;</a:t>
            </a:r>
            <a:endParaRPr kumimoji="1" lang="ko-Kore-KR" altLang="en-US" sz="23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43D6DE7-5613-D37E-93A2-AFF67F06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3" y="2573913"/>
            <a:ext cx="2094430" cy="264405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1F5975-C69C-7A90-9CAB-CD5CFA53A10C}"/>
              </a:ext>
            </a:extLst>
          </p:cNvPr>
          <p:cNvSpPr/>
          <p:nvPr/>
        </p:nvSpPr>
        <p:spPr>
          <a:xfrm>
            <a:off x="6966379" y="3856948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523DB8-8CAA-EC20-BF6B-88627AE8753D}"/>
              </a:ext>
            </a:extLst>
          </p:cNvPr>
          <p:cNvSpPr txBox="1"/>
          <p:nvPr/>
        </p:nvSpPr>
        <p:spPr>
          <a:xfrm>
            <a:off x="6883441" y="3799947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E724C4-876D-7BCD-24E8-2C5BF12496F3}"/>
              </a:ext>
            </a:extLst>
          </p:cNvPr>
          <p:cNvSpPr/>
          <p:nvPr/>
        </p:nvSpPr>
        <p:spPr>
          <a:xfrm>
            <a:off x="6972431" y="4582960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C3AD6F-7C08-9888-87E7-538A9D360D2E}"/>
              </a:ext>
            </a:extLst>
          </p:cNvPr>
          <p:cNvSpPr txBox="1"/>
          <p:nvPr/>
        </p:nvSpPr>
        <p:spPr>
          <a:xfrm>
            <a:off x="6889493" y="452595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3DC1529-806E-CB1D-17BB-3BEB9324B50A}"/>
              </a:ext>
            </a:extLst>
          </p:cNvPr>
          <p:cNvSpPr/>
          <p:nvPr/>
        </p:nvSpPr>
        <p:spPr>
          <a:xfrm>
            <a:off x="7574412" y="4348616"/>
            <a:ext cx="111581" cy="19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9B88FF-3F81-0B1F-CC8C-8516915FB9F9}"/>
              </a:ext>
            </a:extLst>
          </p:cNvPr>
          <p:cNvSpPr txBox="1"/>
          <p:nvPr/>
        </p:nvSpPr>
        <p:spPr>
          <a:xfrm>
            <a:off x="7491474" y="4291615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700" dirty="0"/>
              <a:t>1</a:t>
            </a:r>
            <a:endParaRPr kumimoji="1" lang="ko-Kore-KR" altLang="en-US" sz="17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39012FC-C90C-4487-6411-CC4686A1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116" y="2571539"/>
            <a:ext cx="2094430" cy="2644055"/>
          </a:xfrm>
          <a:prstGeom prst="rect">
            <a:avLst/>
          </a:prstGeom>
        </p:spPr>
      </p:pic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E4AED8C0-CD76-E1CF-1488-4D427A0732D4}"/>
              </a:ext>
            </a:extLst>
          </p:cNvPr>
          <p:cNvSpPr/>
          <p:nvPr/>
        </p:nvSpPr>
        <p:spPr>
          <a:xfrm>
            <a:off x="8897524" y="3948840"/>
            <a:ext cx="511869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3D37BB-1D5A-56B2-C523-F5C16FCBB19C}"/>
              </a:ext>
            </a:extLst>
          </p:cNvPr>
          <p:cNvSpPr txBox="1"/>
          <p:nvPr/>
        </p:nvSpPr>
        <p:spPr>
          <a:xfrm>
            <a:off x="8404726" y="5295994"/>
            <a:ext cx="20093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300" b="1" dirty="0"/>
              <a:t>&lt; Elimination &gt;</a:t>
            </a:r>
            <a:endParaRPr kumimoji="1" lang="ko-Kore-KR" altLang="en-US" sz="23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8D68633-8AE7-7F29-2C6C-75AA44A26723}"/>
              </a:ext>
            </a:extLst>
          </p:cNvPr>
          <p:cNvCxnSpPr>
            <a:cxnSpLocks/>
          </p:cNvCxnSpPr>
          <p:nvPr/>
        </p:nvCxnSpPr>
        <p:spPr>
          <a:xfrm>
            <a:off x="7134901" y="3299778"/>
            <a:ext cx="0" cy="18423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1F5AE5-F2A6-EC59-2A82-A74AE0254712}"/>
              </a:ext>
            </a:extLst>
          </p:cNvPr>
          <p:cNvCxnSpPr>
            <a:cxnSpLocks/>
          </p:cNvCxnSpPr>
          <p:nvPr/>
        </p:nvCxnSpPr>
        <p:spPr>
          <a:xfrm>
            <a:off x="7337869" y="3596147"/>
            <a:ext cx="0" cy="15352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CCF06E-B377-791D-FD8E-88BED9D75303}"/>
              </a:ext>
            </a:extLst>
          </p:cNvPr>
          <p:cNvCxnSpPr>
            <a:cxnSpLocks/>
          </p:cNvCxnSpPr>
          <p:nvPr/>
        </p:nvCxnSpPr>
        <p:spPr>
          <a:xfrm>
            <a:off x="7533299" y="3865710"/>
            <a:ext cx="0" cy="1276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38C7472-48E5-8F48-991A-D316E80653B7}"/>
              </a:ext>
            </a:extLst>
          </p:cNvPr>
          <p:cNvCxnSpPr>
            <a:cxnSpLocks/>
          </p:cNvCxnSpPr>
          <p:nvPr/>
        </p:nvCxnSpPr>
        <p:spPr>
          <a:xfrm>
            <a:off x="7739488" y="4097432"/>
            <a:ext cx="0" cy="10447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E22733-3977-BCBB-2549-F82501679D75}"/>
              </a:ext>
            </a:extLst>
          </p:cNvPr>
          <p:cNvCxnSpPr>
            <a:cxnSpLocks/>
          </p:cNvCxnSpPr>
          <p:nvPr/>
        </p:nvCxnSpPr>
        <p:spPr>
          <a:xfrm>
            <a:off x="7945676" y="4357378"/>
            <a:ext cx="0" cy="7847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36D2071-1513-E34A-97F9-A04D5F1E05F9}"/>
              </a:ext>
            </a:extLst>
          </p:cNvPr>
          <p:cNvCxnSpPr>
            <a:cxnSpLocks/>
          </p:cNvCxnSpPr>
          <p:nvPr/>
        </p:nvCxnSpPr>
        <p:spPr>
          <a:xfrm>
            <a:off x="8151864" y="4591722"/>
            <a:ext cx="0" cy="5504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220004A-DDB2-51E0-1E55-87E306D4AE1F}"/>
              </a:ext>
            </a:extLst>
          </p:cNvPr>
          <p:cNvCxnSpPr>
            <a:cxnSpLocks/>
          </p:cNvCxnSpPr>
          <p:nvPr/>
        </p:nvCxnSpPr>
        <p:spPr>
          <a:xfrm>
            <a:off x="8347295" y="4847050"/>
            <a:ext cx="0" cy="2950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A328177-1A23-85F3-142C-6FDB4060CDCE}"/>
              </a:ext>
            </a:extLst>
          </p:cNvPr>
          <p:cNvCxnSpPr>
            <a:cxnSpLocks/>
          </p:cNvCxnSpPr>
          <p:nvPr/>
        </p:nvCxnSpPr>
        <p:spPr>
          <a:xfrm flipH="1">
            <a:off x="1116794" y="3475736"/>
            <a:ext cx="16107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213CAA1E-6967-FA38-DF5A-4C39F0DFAA65}"/>
              </a:ext>
            </a:extLst>
          </p:cNvPr>
          <p:cNvCxnSpPr>
            <a:cxnSpLocks/>
          </p:cNvCxnSpPr>
          <p:nvPr/>
        </p:nvCxnSpPr>
        <p:spPr>
          <a:xfrm>
            <a:off x="1265321" y="3476750"/>
            <a:ext cx="0" cy="7287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8A3B5B-2705-C55D-821B-D006F56DD11D}"/>
              </a:ext>
            </a:extLst>
          </p:cNvPr>
          <p:cNvCxnSpPr/>
          <p:nvPr/>
        </p:nvCxnSpPr>
        <p:spPr>
          <a:xfrm flipH="1">
            <a:off x="1324520" y="3712458"/>
            <a:ext cx="16899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865FF252-7601-C9C5-FDE4-CE0C9AA2BC0E}"/>
              </a:ext>
            </a:extLst>
          </p:cNvPr>
          <p:cNvCxnSpPr>
            <a:cxnSpLocks/>
          </p:cNvCxnSpPr>
          <p:nvPr/>
        </p:nvCxnSpPr>
        <p:spPr>
          <a:xfrm flipH="1">
            <a:off x="1474399" y="3724230"/>
            <a:ext cx="6566" cy="10107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E29EF5C-D41A-27A6-8B8B-6336F3925C6C}"/>
              </a:ext>
            </a:extLst>
          </p:cNvPr>
          <p:cNvCxnSpPr>
            <a:cxnSpLocks/>
          </p:cNvCxnSpPr>
          <p:nvPr/>
        </p:nvCxnSpPr>
        <p:spPr>
          <a:xfrm flipH="1">
            <a:off x="2254112" y="4697538"/>
            <a:ext cx="4103" cy="2914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3D1ECE3-0553-D770-08B8-C7129B3FDA48}"/>
              </a:ext>
            </a:extLst>
          </p:cNvPr>
          <p:cNvCxnSpPr/>
          <p:nvPr/>
        </p:nvCxnSpPr>
        <p:spPr>
          <a:xfrm flipH="1">
            <a:off x="1722003" y="4218018"/>
            <a:ext cx="16899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58EB7050-51EC-9167-D5CD-13CC94275742}"/>
              </a:ext>
            </a:extLst>
          </p:cNvPr>
          <p:cNvCxnSpPr>
            <a:cxnSpLocks/>
          </p:cNvCxnSpPr>
          <p:nvPr/>
        </p:nvCxnSpPr>
        <p:spPr>
          <a:xfrm flipH="1">
            <a:off x="1776364" y="4986949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FD97A140-077C-2096-50A4-628C39E8BF4B}"/>
              </a:ext>
            </a:extLst>
          </p:cNvPr>
          <p:cNvCxnSpPr>
            <a:cxnSpLocks/>
          </p:cNvCxnSpPr>
          <p:nvPr/>
        </p:nvCxnSpPr>
        <p:spPr>
          <a:xfrm flipH="1">
            <a:off x="1369365" y="4741313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F616F0F8-BD8A-E338-4491-1E2ADEED1146}"/>
              </a:ext>
            </a:extLst>
          </p:cNvPr>
          <p:cNvCxnSpPr>
            <a:cxnSpLocks/>
          </p:cNvCxnSpPr>
          <p:nvPr/>
        </p:nvCxnSpPr>
        <p:spPr>
          <a:xfrm flipH="1">
            <a:off x="1166762" y="4210569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A3A1139A-E629-FF8E-6888-2F1A40217C97}"/>
              </a:ext>
            </a:extLst>
          </p:cNvPr>
          <p:cNvCxnSpPr>
            <a:cxnSpLocks/>
          </p:cNvCxnSpPr>
          <p:nvPr/>
        </p:nvCxnSpPr>
        <p:spPr>
          <a:xfrm flipH="1">
            <a:off x="2163229" y="4986949"/>
            <a:ext cx="1008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52AD3606-F2D9-84F3-D044-2F6BD5D7083D}"/>
              </a:ext>
            </a:extLst>
          </p:cNvPr>
          <p:cNvCxnSpPr>
            <a:cxnSpLocks/>
          </p:cNvCxnSpPr>
          <p:nvPr/>
        </p:nvCxnSpPr>
        <p:spPr>
          <a:xfrm>
            <a:off x="1890996" y="4212909"/>
            <a:ext cx="0" cy="7842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3107BF2-5AC4-2B6B-C42A-BB8AC55BBBFC}"/>
              </a:ext>
            </a:extLst>
          </p:cNvPr>
          <p:cNvCxnSpPr/>
          <p:nvPr/>
        </p:nvCxnSpPr>
        <p:spPr>
          <a:xfrm flipH="1">
            <a:off x="2135211" y="4706407"/>
            <a:ext cx="1269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C600EE6-FBD0-E9BD-ED09-2301E80D497C}"/>
              </a:ext>
            </a:extLst>
          </p:cNvPr>
          <p:cNvCxnSpPr>
            <a:cxnSpLocks/>
          </p:cNvCxnSpPr>
          <p:nvPr/>
        </p:nvCxnSpPr>
        <p:spPr>
          <a:xfrm>
            <a:off x="3888158" y="3229366"/>
            <a:ext cx="1533678" cy="18398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D9E7EE6F-CB50-54DF-9296-BF3CF1227A59}"/>
              </a:ext>
            </a:extLst>
          </p:cNvPr>
          <p:cNvCxnSpPr>
            <a:cxnSpLocks/>
          </p:cNvCxnSpPr>
          <p:nvPr/>
        </p:nvCxnSpPr>
        <p:spPr>
          <a:xfrm flipH="1">
            <a:off x="6151774" y="2465020"/>
            <a:ext cx="28575" cy="314832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슬라이드 번호 개체 틀 5">
            <a:extLst>
              <a:ext uri="{FF2B5EF4-FFF2-40B4-BE49-F238E27FC236}">
                <a16:creationId xmlns:a16="http://schemas.microsoft.com/office/drawing/2014/main" id="{FF55F531-B9FF-EF8A-F2FE-3989514AD77F}"/>
              </a:ext>
            </a:extLst>
          </p:cNvPr>
          <p:cNvSpPr txBox="1">
            <a:spLocks/>
          </p:cNvSpPr>
          <p:nvPr/>
        </p:nvSpPr>
        <p:spPr>
          <a:xfrm>
            <a:off x="11017827" y="6402954"/>
            <a:ext cx="371560" cy="365125"/>
          </a:xfrm>
          <a:prstGeom prst="rect">
            <a:avLst/>
          </a:prstGeom>
        </p:spPr>
        <p:txBody>
          <a:bodyPr/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852B28-D290-2A4B-A90A-47EAEF72A8E4}" type="slidenum">
              <a:rPr kumimoji="1" lang="ko-Kore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kumimoji="1" lang="ko-Kore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02704EB7-7C02-4932-C8DE-BED2930998E5}"/>
              </a:ext>
            </a:extLst>
          </p:cNvPr>
          <p:cNvSpPr/>
          <p:nvPr/>
        </p:nvSpPr>
        <p:spPr>
          <a:xfrm>
            <a:off x="402711" y="3228287"/>
            <a:ext cx="192708" cy="19210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12DA1-2BD2-43CE-DF7A-CB13107A0734}"/>
              </a:ext>
            </a:extLst>
          </p:cNvPr>
          <p:cNvSpPr txBox="1"/>
          <p:nvPr/>
        </p:nvSpPr>
        <p:spPr>
          <a:xfrm>
            <a:off x="141744" y="273922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C00000"/>
                </a:solidFill>
              </a:rPr>
              <a:t>Bad</a:t>
            </a:r>
            <a:endParaRPr kumimoji="1" lang="ko-Kore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9B42C-68A9-381C-34B0-2D2D106D715A}"/>
              </a:ext>
            </a:extLst>
          </p:cNvPr>
          <p:cNvSpPr txBox="1"/>
          <p:nvPr/>
        </p:nvSpPr>
        <p:spPr>
          <a:xfrm>
            <a:off x="1265321" y="217017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Good</a:t>
            </a:r>
            <a:endParaRPr kumimoji="1" lang="ko-Kore-KR" altLang="en-US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3DE18A-00A1-36BA-ACBF-9DD9ABD40919}"/>
              </a:ext>
            </a:extLst>
          </p:cNvPr>
          <p:cNvSpPr/>
          <p:nvPr/>
        </p:nvSpPr>
        <p:spPr>
          <a:xfrm>
            <a:off x="7282650" y="2551623"/>
            <a:ext cx="4054697" cy="21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98623-D7B9-CA02-6A40-491AD533E768}"/>
              </a:ext>
            </a:extLst>
          </p:cNvPr>
          <p:cNvSpPr/>
          <p:nvPr/>
        </p:nvSpPr>
        <p:spPr>
          <a:xfrm>
            <a:off x="1075140" y="2563003"/>
            <a:ext cx="4054697" cy="21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4AD4AE4B-72C0-18AB-DD57-FCF93E1DDB17}"/>
              </a:ext>
            </a:extLst>
          </p:cNvPr>
          <p:cNvSpPr/>
          <p:nvPr/>
        </p:nvSpPr>
        <p:spPr>
          <a:xfrm rot="16200000">
            <a:off x="1657065" y="1767591"/>
            <a:ext cx="199146" cy="186254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25715FAA-1659-AF2F-8280-D0C4A22FD739}"/>
              </a:ext>
            </a:extLst>
          </p:cNvPr>
          <p:cNvSpPr/>
          <p:nvPr/>
        </p:nvSpPr>
        <p:spPr>
          <a:xfrm>
            <a:off x="6485057" y="3230068"/>
            <a:ext cx="192708" cy="19210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D3212-BAE9-A94F-150C-17CDB4F50162}"/>
              </a:ext>
            </a:extLst>
          </p:cNvPr>
          <p:cNvSpPr txBox="1"/>
          <p:nvPr/>
        </p:nvSpPr>
        <p:spPr>
          <a:xfrm>
            <a:off x="6250985" y="274997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C00000"/>
                </a:solidFill>
              </a:rPr>
              <a:t>Bad</a:t>
            </a:r>
            <a:endParaRPr kumimoji="1" lang="ko-Kore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8117C7-7688-D085-9669-E2B511936B45}"/>
              </a:ext>
            </a:extLst>
          </p:cNvPr>
          <p:cNvSpPr txBox="1"/>
          <p:nvPr/>
        </p:nvSpPr>
        <p:spPr>
          <a:xfrm>
            <a:off x="7347667" y="218092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Good</a:t>
            </a:r>
            <a:endParaRPr kumimoji="1" lang="ko-Kore-KR" altLang="en-US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아래쪽 화살표[D] 55">
            <a:extLst>
              <a:ext uri="{FF2B5EF4-FFF2-40B4-BE49-F238E27FC236}">
                <a16:creationId xmlns:a16="http://schemas.microsoft.com/office/drawing/2014/main" id="{62B306E7-C7B3-3482-B406-B558AEB28FF2}"/>
              </a:ext>
            </a:extLst>
          </p:cNvPr>
          <p:cNvSpPr/>
          <p:nvPr/>
        </p:nvSpPr>
        <p:spPr>
          <a:xfrm rot="16200000">
            <a:off x="7739411" y="1778337"/>
            <a:ext cx="199146" cy="186254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슬라이드 번호 개체 틀 57">
            <a:extLst>
              <a:ext uri="{FF2B5EF4-FFF2-40B4-BE49-F238E27FC236}">
                <a16:creationId xmlns:a16="http://schemas.microsoft.com/office/drawing/2014/main" id="{0483B27B-4D75-3DB1-411D-E18D8389A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55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99245" y="119071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9EDCC-82BC-B34A-BBF8-DF77023C47AD}"/>
              </a:ext>
            </a:extLst>
          </p:cNvPr>
          <p:cNvSpPr/>
          <p:nvPr/>
        </p:nvSpPr>
        <p:spPr>
          <a:xfrm>
            <a:off x="1263016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0 1 1 1 1 1 0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ko-Kore-KR" altLang="en-US" dirty="0"/>
              <a:t>1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D82D3329-758D-A048-848B-3F2C42396F09}"/>
              </a:ext>
            </a:extLst>
          </p:cNvPr>
          <p:cNvSpPr/>
          <p:nvPr/>
        </p:nvSpPr>
        <p:spPr>
          <a:xfrm>
            <a:off x="1379742" y="144844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45BB-9260-794D-9D7B-0C6BD1D8BFA2}"/>
              </a:ext>
            </a:extLst>
          </p:cNvPr>
          <p:cNvSpPr txBox="1"/>
          <p:nvPr/>
        </p:nvSpPr>
        <p:spPr>
          <a:xfrm>
            <a:off x="585787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CAC9-A4ED-B24D-8FC4-8ADE7209902E}"/>
              </a:ext>
            </a:extLst>
          </p:cNvPr>
          <p:cNvSpPr txBox="1"/>
          <p:nvPr/>
        </p:nvSpPr>
        <p:spPr>
          <a:xfrm>
            <a:off x="783918" y="4496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105E9-5D41-D141-A3FB-35DBCC13DCC9}"/>
              </a:ext>
            </a:extLst>
          </p:cNvPr>
          <p:cNvSpPr txBox="1"/>
          <p:nvPr/>
        </p:nvSpPr>
        <p:spPr>
          <a:xfrm>
            <a:off x="4004196" y="4347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/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A6603-855F-EC40-A28B-E0A8D3B6B557}"/>
              </a:ext>
            </a:extLst>
          </p:cNvPr>
          <p:cNvSpPr/>
          <p:nvPr/>
        </p:nvSpPr>
        <p:spPr>
          <a:xfrm>
            <a:off x="6803863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0 1 0 1 1 0 1</a:t>
            </a:r>
            <a:endParaRPr lang="en-US" altLang="ko-Kore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b="1" dirty="0">
                <a:solidFill>
                  <a:srgbClr val="C00000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0 1 0 0 0 0 1 </a:t>
            </a:r>
            <a:endParaRPr lang="ko-Kore-KR" altLang="en-US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0 1 1 1 1 1 0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05559988-462B-9049-864A-792BD9FA0CC0}"/>
              </a:ext>
            </a:extLst>
          </p:cNvPr>
          <p:cNvSpPr/>
          <p:nvPr/>
        </p:nvSpPr>
        <p:spPr>
          <a:xfrm>
            <a:off x="6927013" y="127910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40F50-8168-714E-98D5-BBD44E81C8F9}"/>
              </a:ext>
            </a:extLst>
          </p:cNvPr>
          <p:cNvSpPr txBox="1"/>
          <p:nvPr/>
        </p:nvSpPr>
        <p:spPr>
          <a:xfrm>
            <a:off x="6126634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6CFE4-38AD-D040-B969-AFF81DBC404B}"/>
              </a:ext>
            </a:extLst>
          </p:cNvPr>
          <p:cNvSpPr txBox="1"/>
          <p:nvPr/>
        </p:nvSpPr>
        <p:spPr>
          <a:xfrm>
            <a:off x="6324765" y="4496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3FA9A-8CD5-FE4A-975F-D4D93613111A}"/>
              </a:ext>
            </a:extLst>
          </p:cNvPr>
          <p:cNvSpPr txBox="1"/>
          <p:nvPr/>
        </p:nvSpPr>
        <p:spPr>
          <a:xfrm>
            <a:off x="9545043" y="4347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0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/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98B9D24-8DF1-C040-B2AB-0673C2AF4092}"/>
              </a:ext>
            </a:extLst>
          </p:cNvPr>
          <p:cNvSpPr txBox="1"/>
          <p:nvPr/>
        </p:nvSpPr>
        <p:spPr>
          <a:xfrm>
            <a:off x="88426" y="3137058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Temp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Garbage</a:t>
            </a:r>
            <a:r>
              <a:rPr kumimoji="1" lang="ko-KR" altLang="en-US" b="1" dirty="0"/>
              <a:t>가 되고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새로운 </a:t>
            </a:r>
            <a:r>
              <a:rPr kumimoji="1" lang="en-US" altLang="ko-KR" b="1" dirty="0"/>
              <a:t>Temp</a:t>
            </a:r>
            <a:r>
              <a:rPr kumimoji="1" lang="ko-KR" altLang="en-US" b="1" dirty="0"/>
              <a:t>에 현재 값 </a:t>
            </a:r>
            <a:r>
              <a:rPr kumimoji="1" lang="en-US" altLang="ko-KR" b="1" dirty="0"/>
              <a:t>Copy</a:t>
            </a:r>
            <a:endParaRPr kumimoji="1" lang="ko-Kore-KR" altLang="en-US" b="1" dirty="0"/>
          </a:p>
        </p:txBody>
      </p:sp>
      <p:cxnSp>
        <p:nvCxnSpPr>
          <p:cNvPr id="26" name="직선 연결선[R] 31">
            <a:extLst>
              <a:ext uri="{FF2B5EF4-FFF2-40B4-BE49-F238E27FC236}">
                <a16:creationId xmlns:a16="http://schemas.microsoft.com/office/drawing/2014/main" id="{4C617728-2494-3042-A9AF-A86BAC2E699A}"/>
              </a:ext>
            </a:extLst>
          </p:cNvPr>
          <p:cNvCxnSpPr>
            <a:cxnSpLocks/>
          </p:cNvCxnSpPr>
          <p:nvPr/>
        </p:nvCxnSpPr>
        <p:spPr>
          <a:xfrm flipH="1">
            <a:off x="415716" y="3132860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3C0976-565F-8244-8746-BDB194B746E9}"/>
              </a:ext>
            </a:extLst>
          </p:cNvPr>
          <p:cNvSpPr txBox="1"/>
          <p:nvPr/>
        </p:nvSpPr>
        <p:spPr>
          <a:xfrm>
            <a:off x="5032943" y="140420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FED1551-2CAB-2DBB-CD64-CA7E0EFABAEB}"/>
              </a:ext>
            </a:extLst>
          </p:cNvPr>
          <p:cNvCxnSpPr>
            <a:cxnSpLocks/>
          </p:cNvCxnSpPr>
          <p:nvPr/>
        </p:nvCxnSpPr>
        <p:spPr>
          <a:xfrm flipV="1">
            <a:off x="929805" y="618843"/>
            <a:ext cx="466871" cy="2690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5814E2-CC97-80FD-7A24-DAD3F01D2163}"/>
              </a:ext>
            </a:extLst>
          </p:cNvPr>
          <p:cNvCxnSpPr>
            <a:cxnSpLocks/>
          </p:cNvCxnSpPr>
          <p:nvPr/>
        </p:nvCxnSpPr>
        <p:spPr>
          <a:xfrm>
            <a:off x="900850" y="887850"/>
            <a:ext cx="4958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C6975A9-F3B2-132D-DC97-E1AF2B96C971}"/>
              </a:ext>
            </a:extLst>
          </p:cNvPr>
          <p:cNvCxnSpPr>
            <a:cxnSpLocks/>
          </p:cNvCxnSpPr>
          <p:nvPr/>
        </p:nvCxnSpPr>
        <p:spPr>
          <a:xfrm>
            <a:off x="913199" y="1192650"/>
            <a:ext cx="4958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B571CD3-A72E-AC40-6B60-6BC6FC28EE57}"/>
              </a:ext>
            </a:extLst>
          </p:cNvPr>
          <p:cNvCxnSpPr>
            <a:cxnSpLocks/>
          </p:cNvCxnSpPr>
          <p:nvPr/>
        </p:nvCxnSpPr>
        <p:spPr>
          <a:xfrm flipV="1">
            <a:off x="913199" y="618843"/>
            <a:ext cx="495826" cy="5738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1E120A-16FE-891C-ADC8-D70062AE7664}"/>
              </a:ext>
            </a:extLst>
          </p:cNvPr>
          <p:cNvSpPr txBox="1"/>
          <p:nvPr/>
        </p:nvSpPr>
        <p:spPr>
          <a:xfrm>
            <a:off x="1074861" y="1165424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B69E94-783A-1C93-F3CE-26ED4F2D8568}"/>
              </a:ext>
            </a:extLst>
          </p:cNvPr>
          <p:cNvSpPr/>
          <p:nvPr/>
        </p:nvSpPr>
        <p:spPr>
          <a:xfrm>
            <a:off x="1263016" y="41853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0 1 0 1 1 0 1</a:t>
            </a:r>
            <a:endParaRPr lang="en-US" altLang="ko-Kore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b="1" dirty="0">
                <a:solidFill>
                  <a:srgbClr val="C00000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0 1 0 0 0 0 1 </a:t>
            </a:r>
            <a:endParaRPr lang="ko-Kore-KR" altLang="en-US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0 1 1 1 1 1 0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0" name="아래쪽 화살표[D] 49">
            <a:extLst>
              <a:ext uri="{FF2B5EF4-FFF2-40B4-BE49-F238E27FC236}">
                <a16:creationId xmlns:a16="http://schemas.microsoft.com/office/drawing/2014/main" id="{8A70EE7F-DE7A-E0E8-0EE3-898EC7E0F91E}"/>
              </a:ext>
            </a:extLst>
          </p:cNvPr>
          <p:cNvSpPr/>
          <p:nvPr/>
        </p:nvSpPr>
        <p:spPr>
          <a:xfrm>
            <a:off x="1386166" y="3855710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F4D6B-996C-6A98-567D-AF7DDAA6CE32}"/>
              </a:ext>
            </a:extLst>
          </p:cNvPr>
          <p:cNvSpPr txBox="1"/>
          <p:nvPr/>
        </p:nvSpPr>
        <p:spPr>
          <a:xfrm>
            <a:off x="527132" y="3554143"/>
            <a:ext cx="7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</a:t>
            </a:r>
          </a:p>
          <a:p>
            <a:pPr algn="ctr"/>
            <a:r>
              <a:rPr kumimoji="1" lang="en-US" altLang="ko-Kore-KR" dirty="0"/>
              <a:t> Temp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CFB08-57D6-991B-0D75-4832C56FE7F0}"/>
              </a:ext>
            </a:extLst>
          </p:cNvPr>
          <p:cNvSpPr txBox="1"/>
          <p:nvPr/>
        </p:nvSpPr>
        <p:spPr>
          <a:xfrm>
            <a:off x="783918" y="41774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AF3881-A20B-2244-22AC-D2CF9DE055C8}"/>
              </a:ext>
            </a:extLst>
          </p:cNvPr>
          <p:cNvSpPr txBox="1"/>
          <p:nvPr/>
        </p:nvSpPr>
        <p:spPr>
          <a:xfrm>
            <a:off x="4004196" y="41625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0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957651-94A0-B35E-2AA3-526256CE63BB}"/>
                  </a:ext>
                </a:extLst>
              </p:cNvPr>
              <p:cNvSpPr txBox="1"/>
              <p:nvPr/>
            </p:nvSpPr>
            <p:spPr>
              <a:xfrm>
                <a:off x="3964654" y="37968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957651-94A0-B35E-2AA3-526256CE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3796825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AABA31D4-4BC3-5D54-13B3-1B426B30CD51}"/>
              </a:ext>
            </a:extLst>
          </p:cNvPr>
          <p:cNvCxnSpPr>
            <a:cxnSpLocks/>
          </p:cNvCxnSpPr>
          <p:nvPr/>
        </p:nvCxnSpPr>
        <p:spPr>
          <a:xfrm flipV="1">
            <a:off x="929805" y="4359902"/>
            <a:ext cx="466871" cy="26900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4EFB6BFA-DAB5-B16E-BE5E-206EFEBED06C}"/>
              </a:ext>
            </a:extLst>
          </p:cNvPr>
          <p:cNvCxnSpPr>
            <a:cxnSpLocks/>
          </p:cNvCxnSpPr>
          <p:nvPr/>
        </p:nvCxnSpPr>
        <p:spPr>
          <a:xfrm>
            <a:off x="900850" y="4628909"/>
            <a:ext cx="4958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4B95E587-52B1-C6DA-C5ED-BD26E8F5A992}"/>
              </a:ext>
            </a:extLst>
          </p:cNvPr>
          <p:cNvCxnSpPr>
            <a:cxnSpLocks/>
          </p:cNvCxnSpPr>
          <p:nvPr/>
        </p:nvCxnSpPr>
        <p:spPr>
          <a:xfrm>
            <a:off x="913199" y="4933709"/>
            <a:ext cx="4958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6204D6D-DF18-B249-1363-87E21FED8F80}"/>
              </a:ext>
            </a:extLst>
          </p:cNvPr>
          <p:cNvCxnSpPr>
            <a:cxnSpLocks/>
          </p:cNvCxnSpPr>
          <p:nvPr/>
        </p:nvCxnSpPr>
        <p:spPr>
          <a:xfrm flipV="1">
            <a:off x="913199" y="4359902"/>
            <a:ext cx="495826" cy="573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B02A8D-E31A-A157-5E28-3159C9EA04C0}"/>
              </a:ext>
            </a:extLst>
          </p:cNvPr>
          <p:cNvSpPr txBox="1"/>
          <p:nvPr/>
        </p:nvSpPr>
        <p:spPr>
          <a:xfrm>
            <a:off x="1100247" y="5083977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2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2"/>
                </a:solidFill>
              </a:rPr>
              <a:t>.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857376-4239-EF2F-210E-3ABDB098C397}"/>
              </a:ext>
            </a:extLst>
          </p:cNvPr>
          <p:cNvSpPr txBox="1"/>
          <p:nvPr/>
        </p:nvSpPr>
        <p:spPr>
          <a:xfrm>
            <a:off x="447920" y="6544324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CNOT</a:t>
            </a:r>
            <a:r>
              <a:rPr kumimoji="1" lang="ko-Kore-KR" altLang="en-US" b="1" dirty="0">
                <a:solidFill>
                  <a:schemeClr val="accent2"/>
                </a:solidFill>
              </a:rPr>
              <a:t> 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4111CA-4817-4F05-0FA1-876DD02E9C3D}"/>
              </a:ext>
            </a:extLst>
          </p:cNvPr>
          <p:cNvSpPr txBox="1"/>
          <p:nvPr/>
        </p:nvSpPr>
        <p:spPr>
          <a:xfrm>
            <a:off x="2511732" y="6512889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Toffoli</a:t>
            </a:r>
            <a:r>
              <a:rPr kumimoji="1" lang="ko-Kore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사용</a:t>
            </a: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8B96D2F-720B-E1CE-A8BF-63CBBAEB94F2}"/>
              </a:ext>
            </a:extLst>
          </p:cNvPr>
          <p:cNvCxnSpPr>
            <a:cxnSpLocks/>
          </p:cNvCxnSpPr>
          <p:nvPr/>
        </p:nvCxnSpPr>
        <p:spPr>
          <a:xfrm flipV="1">
            <a:off x="953746" y="4325541"/>
            <a:ext cx="1346447" cy="861203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CD94B231-414D-47DE-CF1F-02694983CA95}"/>
              </a:ext>
            </a:extLst>
          </p:cNvPr>
          <p:cNvCxnSpPr>
            <a:cxnSpLocks/>
          </p:cNvCxnSpPr>
          <p:nvPr/>
        </p:nvCxnSpPr>
        <p:spPr>
          <a:xfrm>
            <a:off x="953746" y="5186744"/>
            <a:ext cx="1346447" cy="0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483C84-70DB-FC7A-A78A-CD1800739390}"/>
              </a:ext>
            </a:extLst>
          </p:cNvPr>
          <p:cNvSpPr/>
          <p:nvPr/>
        </p:nvSpPr>
        <p:spPr>
          <a:xfrm>
            <a:off x="6857691" y="4204565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</a:t>
            </a:r>
            <a:endParaRPr lang="en-US" altLang="ko-Kore-KR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1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1 </a:t>
            </a:r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en-US" altLang="ko-Kore-KR" b="1" dirty="0">
                <a:solidFill>
                  <a:srgbClr val="C00000"/>
                </a:solidFill>
              </a:rPr>
              <a:t>	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84" name="아래쪽 화살표[D] 83">
            <a:extLst>
              <a:ext uri="{FF2B5EF4-FFF2-40B4-BE49-F238E27FC236}">
                <a16:creationId xmlns:a16="http://schemas.microsoft.com/office/drawing/2014/main" id="{8AA9BB18-A72B-9804-6CCA-02BE9F4F797F}"/>
              </a:ext>
            </a:extLst>
          </p:cNvPr>
          <p:cNvSpPr/>
          <p:nvPr/>
        </p:nvSpPr>
        <p:spPr>
          <a:xfrm>
            <a:off x="6980841" y="3874914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5BF199-80F3-8E33-7CCF-19FEAF242282}"/>
              </a:ext>
            </a:extLst>
          </p:cNvPr>
          <p:cNvSpPr txBox="1"/>
          <p:nvPr/>
        </p:nvSpPr>
        <p:spPr>
          <a:xfrm>
            <a:off x="6146575" y="3558069"/>
            <a:ext cx="7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</a:t>
            </a:r>
          </a:p>
          <a:p>
            <a:pPr algn="ctr"/>
            <a:r>
              <a:rPr kumimoji="1" lang="en-US" altLang="ko-Kore-KR" dirty="0"/>
              <a:t> Temp</a:t>
            </a:r>
            <a:endParaRPr kumimoji="1" lang="ko-Kore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124CB1-1C7E-0CED-C8BE-CE59B62A12BF}"/>
              </a:ext>
            </a:extLst>
          </p:cNvPr>
          <p:cNvSpPr txBox="1"/>
          <p:nvPr/>
        </p:nvSpPr>
        <p:spPr>
          <a:xfrm>
            <a:off x="6378593" y="4196681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2F12D9-5F58-A817-810A-AF5821F772C4}"/>
              </a:ext>
            </a:extLst>
          </p:cNvPr>
          <p:cNvSpPr txBox="1"/>
          <p:nvPr/>
        </p:nvSpPr>
        <p:spPr>
          <a:xfrm>
            <a:off x="9598871" y="4181711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b="1" dirty="0">
                <a:solidFill>
                  <a:srgbClr val="C00000"/>
                </a:solidFill>
              </a:rPr>
              <a:t>1</a:t>
            </a: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E5F0B-E257-432E-BCE9-8681014662DC}"/>
                  </a:ext>
                </a:extLst>
              </p:cNvPr>
              <p:cNvSpPr txBox="1"/>
              <p:nvPr/>
            </p:nvSpPr>
            <p:spPr>
              <a:xfrm>
                <a:off x="9559329" y="3816029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E5F0B-E257-432E-BCE9-86810146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29" y="381602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4499B6D-35D0-47AE-72EC-77570BAA9E70}"/>
              </a:ext>
            </a:extLst>
          </p:cNvPr>
          <p:cNvSpPr txBox="1"/>
          <p:nvPr/>
        </p:nvSpPr>
        <p:spPr>
          <a:xfrm>
            <a:off x="651516" y="2750385"/>
            <a:ext cx="9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CSWAP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0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281311-6E1F-6041-93C2-E017A6CB78B8}"/>
              </a:ext>
            </a:extLst>
          </p:cNvPr>
          <p:cNvSpPr/>
          <p:nvPr/>
        </p:nvSpPr>
        <p:spPr>
          <a:xfrm>
            <a:off x="299245" y="119071"/>
            <a:ext cx="11621954" cy="92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9EDCC-82BC-B34A-BBF8-DF77023C47AD}"/>
              </a:ext>
            </a:extLst>
          </p:cNvPr>
          <p:cNvSpPr/>
          <p:nvPr/>
        </p:nvSpPr>
        <p:spPr>
          <a:xfrm>
            <a:off x="1263016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0 1 1 1 1 1 0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ko-Kore-KR" altLang="en-US" dirty="0"/>
              <a:t>1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D82D3329-758D-A048-848B-3F2C42396F09}"/>
              </a:ext>
            </a:extLst>
          </p:cNvPr>
          <p:cNvSpPr/>
          <p:nvPr/>
        </p:nvSpPr>
        <p:spPr>
          <a:xfrm>
            <a:off x="1379742" y="144844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45BB-9260-794D-9D7B-0C6BD1D8BFA2}"/>
              </a:ext>
            </a:extLst>
          </p:cNvPr>
          <p:cNvSpPr txBox="1"/>
          <p:nvPr/>
        </p:nvSpPr>
        <p:spPr>
          <a:xfrm>
            <a:off x="585787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1CAC9-A4ED-B24D-8FC4-8ADE7209902E}"/>
              </a:ext>
            </a:extLst>
          </p:cNvPr>
          <p:cNvSpPr txBox="1"/>
          <p:nvPr/>
        </p:nvSpPr>
        <p:spPr>
          <a:xfrm>
            <a:off x="783918" y="4496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105E9-5D41-D141-A3FB-35DBCC13DCC9}"/>
              </a:ext>
            </a:extLst>
          </p:cNvPr>
          <p:cNvSpPr txBox="1"/>
          <p:nvPr/>
        </p:nvSpPr>
        <p:spPr>
          <a:xfrm>
            <a:off x="4004196" y="4347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/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E799A0-29A1-3443-A26C-287C17A0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69025"/>
                <a:ext cx="3855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A6603-855F-EC40-A28B-E0A8D3B6B557}"/>
              </a:ext>
            </a:extLst>
          </p:cNvPr>
          <p:cNvSpPr/>
          <p:nvPr/>
        </p:nvSpPr>
        <p:spPr>
          <a:xfrm>
            <a:off x="6803863" y="4575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0 1 0 1 1 0 1</a:t>
            </a:r>
            <a:endParaRPr lang="en-US" altLang="ko-Kore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b="1" dirty="0">
                <a:solidFill>
                  <a:srgbClr val="C00000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0 1 0 0 0 0 1 </a:t>
            </a:r>
            <a:endParaRPr lang="ko-Kore-KR" altLang="en-US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0 1 1 1 1 1 0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05559988-462B-9049-864A-792BD9FA0CC0}"/>
              </a:ext>
            </a:extLst>
          </p:cNvPr>
          <p:cNvSpPr/>
          <p:nvPr/>
        </p:nvSpPr>
        <p:spPr>
          <a:xfrm>
            <a:off x="6927013" y="127910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40F50-8168-714E-98D5-BBD44E81C8F9}"/>
              </a:ext>
            </a:extLst>
          </p:cNvPr>
          <p:cNvSpPr txBox="1"/>
          <p:nvPr/>
        </p:nvSpPr>
        <p:spPr>
          <a:xfrm>
            <a:off x="6126634" y="65375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6CFE4-38AD-D040-B969-AFF81DBC404B}"/>
              </a:ext>
            </a:extLst>
          </p:cNvPr>
          <p:cNvSpPr txBox="1"/>
          <p:nvPr/>
        </p:nvSpPr>
        <p:spPr>
          <a:xfrm>
            <a:off x="6324765" y="4496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3FA9A-8CD5-FE4A-975F-D4D93613111A}"/>
              </a:ext>
            </a:extLst>
          </p:cNvPr>
          <p:cNvSpPr txBox="1"/>
          <p:nvPr/>
        </p:nvSpPr>
        <p:spPr>
          <a:xfrm>
            <a:off x="9545043" y="4347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0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/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9B5CB9-7E31-6546-A2F7-644374C2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501" y="69025"/>
                <a:ext cx="3855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98B9D24-8DF1-C040-B2AB-0673C2AF4092}"/>
              </a:ext>
            </a:extLst>
          </p:cNvPr>
          <p:cNvSpPr txBox="1"/>
          <p:nvPr/>
        </p:nvSpPr>
        <p:spPr>
          <a:xfrm>
            <a:off x="88426" y="3137058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Temp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Garbage</a:t>
            </a:r>
            <a:r>
              <a:rPr kumimoji="1" lang="ko-KR" altLang="en-US" b="1" dirty="0"/>
              <a:t>가 되고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새로운 </a:t>
            </a:r>
            <a:r>
              <a:rPr kumimoji="1" lang="en-US" altLang="ko-KR" b="1" dirty="0"/>
              <a:t>Temp</a:t>
            </a:r>
            <a:r>
              <a:rPr kumimoji="1" lang="ko-KR" altLang="en-US" b="1" dirty="0"/>
              <a:t>에 현재 값 </a:t>
            </a:r>
            <a:r>
              <a:rPr kumimoji="1" lang="en-US" altLang="ko-KR" b="1" dirty="0"/>
              <a:t>Copy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C0976-565F-8244-8746-BDB194B746E9}"/>
              </a:ext>
            </a:extLst>
          </p:cNvPr>
          <p:cNvSpPr txBox="1"/>
          <p:nvPr/>
        </p:nvSpPr>
        <p:spPr>
          <a:xfrm>
            <a:off x="5032943" y="140420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FED1551-2CAB-2DBB-CD64-CA7E0EFABAEB}"/>
              </a:ext>
            </a:extLst>
          </p:cNvPr>
          <p:cNvCxnSpPr>
            <a:cxnSpLocks/>
          </p:cNvCxnSpPr>
          <p:nvPr/>
        </p:nvCxnSpPr>
        <p:spPr>
          <a:xfrm flipV="1">
            <a:off x="929805" y="618843"/>
            <a:ext cx="466871" cy="2690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5814E2-CC97-80FD-7A24-DAD3F01D2163}"/>
              </a:ext>
            </a:extLst>
          </p:cNvPr>
          <p:cNvCxnSpPr>
            <a:cxnSpLocks/>
          </p:cNvCxnSpPr>
          <p:nvPr/>
        </p:nvCxnSpPr>
        <p:spPr>
          <a:xfrm>
            <a:off x="900850" y="887850"/>
            <a:ext cx="4958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C6975A9-F3B2-132D-DC97-E1AF2B96C971}"/>
              </a:ext>
            </a:extLst>
          </p:cNvPr>
          <p:cNvCxnSpPr>
            <a:cxnSpLocks/>
          </p:cNvCxnSpPr>
          <p:nvPr/>
        </p:nvCxnSpPr>
        <p:spPr>
          <a:xfrm>
            <a:off x="913199" y="1192650"/>
            <a:ext cx="4958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B571CD3-A72E-AC40-6B60-6BC6FC28EE57}"/>
              </a:ext>
            </a:extLst>
          </p:cNvPr>
          <p:cNvCxnSpPr>
            <a:cxnSpLocks/>
          </p:cNvCxnSpPr>
          <p:nvPr/>
        </p:nvCxnSpPr>
        <p:spPr>
          <a:xfrm flipV="1">
            <a:off x="913199" y="618843"/>
            <a:ext cx="495826" cy="5738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1E120A-16FE-891C-ADC8-D70062AE7664}"/>
              </a:ext>
            </a:extLst>
          </p:cNvPr>
          <p:cNvSpPr txBox="1"/>
          <p:nvPr/>
        </p:nvSpPr>
        <p:spPr>
          <a:xfrm>
            <a:off x="1074861" y="1165424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.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B69E94-783A-1C93-F3CE-26ED4F2D8568}"/>
              </a:ext>
            </a:extLst>
          </p:cNvPr>
          <p:cNvSpPr/>
          <p:nvPr/>
        </p:nvSpPr>
        <p:spPr>
          <a:xfrm>
            <a:off x="1263016" y="4185361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0 1 0 1 1 0 1</a:t>
            </a:r>
            <a:endParaRPr lang="en-US" altLang="ko-Kore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b="1" dirty="0">
                <a:solidFill>
                  <a:srgbClr val="C00000"/>
                </a:solidFill>
              </a:rPr>
              <a:t>0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0 1 0 0 0 0 1 </a:t>
            </a:r>
            <a:endParaRPr lang="ko-Kore-KR" altLang="en-US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0 1 1 1 1 1 0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50" name="아래쪽 화살표[D] 49">
            <a:extLst>
              <a:ext uri="{FF2B5EF4-FFF2-40B4-BE49-F238E27FC236}">
                <a16:creationId xmlns:a16="http://schemas.microsoft.com/office/drawing/2014/main" id="{8A70EE7F-DE7A-E0E8-0EE3-898EC7E0F91E}"/>
              </a:ext>
            </a:extLst>
          </p:cNvPr>
          <p:cNvSpPr/>
          <p:nvPr/>
        </p:nvSpPr>
        <p:spPr>
          <a:xfrm>
            <a:off x="1386166" y="3855710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F4D6B-996C-6A98-567D-AF7DDAA6CE32}"/>
              </a:ext>
            </a:extLst>
          </p:cNvPr>
          <p:cNvSpPr txBox="1"/>
          <p:nvPr/>
        </p:nvSpPr>
        <p:spPr>
          <a:xfrm>
            <a:off x="527132" y="3554143"/>
            <a:ext cx="7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</a:t>
            </a:r>
          </a:p>
          <a:p>
            <a:pPr algn="ctr"/>
            <a:r>
              <a:rPr kumimoji="1" lang="en-US" altLang="ko-Kore-KR" dirty="0"/>
              <a:t> Temp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CFB08-57D6-991B-0D75-4832C56FE7F0}"/>
              </a:ext>
            </a:extLst>
          </p:cNvPr>
          <p:cNvSpPr txBox="1"/>
          <p:nvPr/>
        </p:nvSpPr>
        <p:spPr>
          <a:xfrm>
            <a:off x="783918" y="417747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AF3881-A20B-2244-22AC-D2CF9DE055C8}"/>
              </a:ext>
            </a:extLst>
          </p:cNvPr>
          <p:cNvSpPr txBox="1"/>
          <p:nvPr/>
        </p:nvSpPr>
        <p:spPr>
          <a:xfrm>
            <a:off x="4004196" y="4162507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1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b="1" dirty="0">
                <a:solidFill>
                  <a:srgbClr val="C00000"/>
                </a:solidFill>
              </a:rPr>
              <a:t>0</a:t>
            </a:r>
            <a:endParaRPr kumimoji="1" lang="en-US" altLang="ko-Kore-KR" b="1" dirty="0">
              <a:solidFill>
                <a:srgbClr val="C00000"/>
              </a:solidFill>
            </a:endParaRP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957651-94A0-B35E-2AA3-526256CE63BB}"/>
                  </a:ext>
                </a:extLst>
              </p:cNvPr>
              <p:cNvSpPr txBox="1"/>
              <p:nvPr/>
            </p:nvSpPr>
            <p:spPr>
              <a:xfrm>
                <a:off x="3964654" y="3796825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957651-94A0-B35E-2AA3-526256CE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54" y="3796825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AABA31D4-4BC3-5D54-13B3-1B426B30CD51}"/>
              </a:ext>
            </a:extLst>
          </p:cNvPr>
          <p:cNvCxnSpPr>
            <a:cxnSpLocks/>
          </p:cNvCxnSpPr>
          <p:nvPr/>
        </p:nvCxnSpPr>
        <p:spPr>
          <a:xfrm flipV="1">
            <a:off x="929805" y="4359902"/>
            <a:ext cx="466871" cy="26900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4EFB6BFA-DAB5-B16E-BE5E-206EFEBED06C}"/>
              </a:ext>
            </a:extLst>
          </p:cNvPr>
          <p:cNvCxnSpPr>
            <a:cxnSpLocks/>
          </p:cNvCxnSpPr>
          <p:nvPr/>
        </p:nvCxnSpPr>
        <p:spPr>
          <a:xfrm>
            <a:off x="900850" y="4628909"/>
            <a:ext cx="4958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4B95E587-52B1-C6DA-C5ED-BD26E8F5A992}"/>
              </a:ext>
            </a:extLst>
          </p:cNvPr>
          <p:cNvCxnSpPr>
            <a:cxnSpLocks/>
          </p:cNvCxnSpPr>
          <p:nvPr/>
        </p:nvCxnSpPr>
        <p:spPr>
          <a:xfrm>
            <a:off x="913199" y="4933709"/>
            <a:ext cx="4958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6204D6D-DF18-B249-1363-87E21FED8F80}"/>
              </a:ext>
            </a:extLst>
          </p:cNvPr>
          <p:cNvCxnSpPr>
            <a:cxnSpLocks/>
          </p:cNvCxnSpPr>
          <p:nvPr/>
        </p:nvCxnSpPr>
        <p:spPr>
          <a:xfrm flipV="1">
            <a:off x="913199" y="4359902"/>
            <a:ext cx="495826" cy="573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B02A8D-E31A-A157-5E28-3159C9EA04C0}"/>
              </a:ext>
            </a:extLst>
          </p:cNvPr>
          <p:cNvSpPr txBox="1"/>
          <p:nvPr/>
        </p:nvSpPr>
        <p:spPr>
          <a:xfrm>
            <a:off x="1100247" y="5083977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2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2"/>
                </a:solidFill>
              </a:rPr>
              <a:t>.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857376-4239-EF2F-210E-3ABDB098C397}"/>
              </a:ext>
            </a:extLst>
          </p:cNvPr>
          <p:cNvSpPr txBox="1"/>
          <p:nvPr/>
        </p:nvSpPr>
        <p:spPr>
          <a:xfrm>
            <a:off x="447920" y="6544324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CNOT</a:t>
            </a:r>
            <a:r>
              <a:rPr kumimoji="1" lang="ko-Kore-KR" altLang="en-US" b="1" dirty="0">
                <a:solidFill>
                  <a:schemeClr val="accent2"/>
                </a:solidFill>
              </a:rPr>
              <a:t> 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4111CA-4817-4F05-0FA1-876DD02E9C3D}"/>
              </a:ext>
            </a:extLst>
          </p:cNvPr>
          <p:cNvSpPr txBox="1"/>
          <p:nvPr/>
        </p:nvSpPr>
        <p:spPr>
          <a:xfrm>
            <a:off x="2511732" y="6512889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Toffoli</a:t>
            </a:r>
            <a:r>
              <a:rPr kumimoji="1" lang="ko-Kore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사용</a:t>
            </a: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8B96D2F-720B-E1CE-A8BF-63CBBAEB94F2}"/>
              </a:ext>
            </a:extLst>
          </p:cNvPr>
          <p:cNvCxnSpPr>
            <a:cxnSpLocks/>
          </p:cNvCxnSpPr>
          <p:nvPr/>
        </p:nvCxnSpPr>
        <p:spPr>
          <a:xfrm flipV="1">
            <a:off x="953746" y="4325541"/>
            <a:ext cx="1346447" cy="861203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CD94B231-414D-47DE-CF1F-02694983CA95}"/>
              </a:ext>
            </a:extLst>
          </p:cNvPr>
          <p:cNvCxnSpPr>
            <a:cxnSpLocks/>
          </p:cNvCxnSpPr>
          <p:nvPr/>
        </p:nvCxnSpPr>
        <p:spPr>
          <a:xfrm>
            <a:off x="953746" y="5186744"/>
            <a:ext cx="1346447" cy="0"/>
          </a:xfrm>
          <a:prstGeom prst="line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483C84-70DB-FC7A-A78A-CD1800739390}"/>
              </a:ext>
            </a:extLst>
          </p:cNvPr>
          <p:cNvSpPr/>
          <p:nvPr/>
        </p:nvSpPr>
        <p:spPr>
          <a:xfrm>
            <a:off x="6857691" y="4204565"/>
            <a:ext cx="42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1</a:t>
            </a:r>
            <a:r>
              <a:rPr lang="ko-Kore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0 1 0 1 1 0 1</a:t>
            </a:r>
            <a:endParaRPr lang="en-US" altLang="ko-Kore-KR" dirty="0"/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0 0 1 1 1 0 0 </a:t>
            </a:r>
          </a:p>
          <a:p>
            <a:r>
              <a:rPr lang="ko-Kore-KR" altLang="en-US" dirty="0"/>
              <a:t>0 </a:t>
            </a:r>
            <a:r>
              <a:rPr lang="en-US" altLang="ko-KR" dirty="0"/>
              <a:t>	</a:t>
            </a:r>
            <a:r>
              <a:rPr lang="ko-Kore-KR" altLang="en-US" dirty="0"/>
              <a:t>0 1 0 0 0 0 1 </a:t>
            </a:r>
          </a:p>
          <a:p>
            <a:r>
              <a:rPr lang="ko-Kore-KR" altLang="en-US" dirty="0"/>
              <a:t>0</a:t>
            </a:r>
            <a:r>
              <a:rPr lang="ko-KR" altLang="en-US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0 0 1 0 1 1 1 </a:t>
            </a:r>
          </a:p>
          <a:p>
            <a:r>
              <a:rPr lang="ko-Kore-KR" altLang="en-US" dirty="0"/>
              <a:t>0</a:t>
            </a:r>
            <a:r>
              <a:rPr lang="en-US" altLang="ko-KR" dirty="0"/>
              <a:t> </a:t>
            </a:r>
            <a:r>
              <a:rPr lang="ko-Kore-KR" altLang="en-US" dirty="0"/>
              <a:t> </a:t>
            </a:r>
            <a:r>
              <a:rPr lang="en-US" altLang="ko-Kore-KR" dirty="0"/>
              <a:t>	</a:t>
            </a:r>
            <a:r>
              <a:rPr lang="ko-Kore-KR" altLang="en-US" dirty="0"/>
              <a:t>0 0 0 0 1 1 1 </a:t>
            </a: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0 1 1 0 0 1 1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	</a:t>
            </a:r>
            <a:r>
              <a:rPr lang="ko-Kore-KR" altLang="en-US" b="1" dirty="0">
                <a:solidFill>
                  <a:srgbClr val="C00000"/>
                </a:solidFill>
              </a:rPr>
              <a:t>0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1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en-US" altLang="ko-Kore-KR" b="1" dirty="0">
                <a:solidFill>
                  <a:srgbClr val="C00000"/>
                </a:solidFill>
              </a:rPr>
              <a:t>0</a:t>
            </a:r>
            <a:r>
              <a:rPr lang="ko-Kore-KR" altLang="en-US" b="1" dirty="0">
                <a:solidFill>
                  <a:srgbClr val="C00000"/>
                </a:solidFill>
              </a:rPr>
              <a:t> 1 </a:t>
            </a:r>
            <a:r>
              <a:rPr lang="en-US" altLang="ko-Kore-KR" b="1" dirty="0">
                <a:solidFill>
                  <a:srgbClr val="C00000"/>
                </a:solidFill>
              </a:rPr>
              <a:t>1</a:t>
            </a:r>
            <a:r>
              <a:rPr lang="ko-Kore-KR" altLang="en-US" b="1" dirty="0">
                <a:solidFill>
                  <a:srgbClr val="C00000"/>
                </a:solidFill>
              </a:rPr>
              <a:t> </a:t>
            </a:r>
            <a:r>
              <a:rPr lang="en-US" altLang="ko-Kore-KR" b="1" dirty="0">
                <a:solidFill>
                  <a:srgbClr val="C00000"/>
                </a:solidFill>
              </a:rPr>
              <a:t>	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ore-KR" altLang="en-US" dirty="0"/>
              <a:t>0 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ore-KR" altLang="en-US" dirty="0"/>
              <a:t>1 0 1 1 0 0 1 </a:t>
            </a:r>
          </a:p>
        </p:txBody>
      </p:sp>
      <p:sp>
        <p:nvSpPr>
          <p:cNvPr id="84" name="아래쪽 화살표[D] 83">
            <a:extLst>
              <a:ext uri="{FF2B5EF4-FFF2-40B4-BE49-F238E27FC236}">
                <a16:creationId xmlns:a16="http://schemas.microsoft.com/office/drawing/2014/main" id="{8AA9BB18-A72B-9804-6CCA-02BE9F4F797F}"/>
              </a:ext>
            </a:extLst>
          </p:cNvPr>
          <p:cNvSpPr/>
          <p:nvPr/>
        </p:nvSpPr>
        <p:spPr>
          <a:xfrm>
            <a:off x="6980841" y="3874914"/>
            <a:ext cx="45719" cy="2442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5BF199-80F3-8E33-7CCF-19FEAF242282}"/>
              </a:ext>
            </a:extLst>
          </p:cNvPr>
          <p:cNvSpPr txBox="1"/>
          <p:nvPr/>
        </p:nvSpPr>
        <p:spPr>
          <a:xfrm>
            <a:off x="6146575" y="3558069"/>
            <a:ext cx="7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</a:t>
            </a:r>
          </a:p>
          <a:p>
            <a:pPr algn="ctr"/>
            <a:r>
              <a:rPr kumimoji="1" lang="en-US" altLang="ko-Kore-KR" dirty="0"/>
              <a:t> Temp</a:t>
            </a:r>
            <a:endParaRPr kumimoji="1" lang="ko-Kore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124CB1-1C7E-0CED-C8BE-CE59B62A12BF}"/>
              </a:ext>
            </a:extLst>
          </p:cNvPr>
          <p:cNvSpPr txBox="1"/>
          <p:nvPr/>
        </p:nvSpPr>
        <p:spPr>
          <a:xfrm>
            <a:off x="6378593" y="4196681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2F12D9-5F58-A817-810A-AF5821F772C4}"/>
              </a:ext>
            </a:extLst>
          </p:cNvPr>
          <p:cNvSpPr txBox="1"/>
          <p:nvPr/>
        </p:nvSpPr>
        <p:spPr>
          <a:xfrm>
            <a:off x="9598871" y="4181711"/>
            <a:ext cx="30809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1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b="1" dirty="0">
                <a:solidFill>
                  <a:srgbClr val="C00000"/>
                </a:solidFill>
              </a:rPr>
              <a:t>1</a:t>
            </a:r>
          </a:p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E5F0B-E257-432E-BCE9-8681014662DC}"/>
                  </a:ext>
                </a:extLst>
              </p:cNvPr>
              <p:cNvSpPr txBox="1"/>
              <p:nvPr/>
            </p:nvSpPr>
            <p:spPr>
              <a:xfrm>
                <a:off x="9559329" y="3816029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E5F0B-E257-432E-BCE9-86810146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29" y="381602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EE528717-B2CA-89B2-4BB1-F121C5BC6937}"/>
              </a:ext>
            </a:extLst>
          </p:cNvPr>
          <p:cNvSpPr txBox="1"/>
          <p:nvPr/>
        </p:nvSpPr>
        <p:spPr>
          <a:xfrm>
            <a:off x="6587978" y="6512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재사용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AD2254-03FB-BFF0-F38A-D9AB2DD1C3E3}"/>
              </a:ext>
            </a:extLst>
          </p:cNvPr>
          <p:cNvSpPr/>
          <p:nvPr/>
        </p:nvSpPr>
        <p:spPr>
          <a:xfrm>
            <a:off x="7814734" y="4494406"/>
            <a:ext cx="211666" cy="1991395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F360C-4F6A-320D-A253-8990831AA10E}"/>
              </a:ext>
            </a:extLst>
          </p:cNvPr>
          <p:cNvSpPr txBox="1"/>
          <p:nvPr/>
        </p:nvSpPr>
        <p:spPr>
          <a:xfrm>
            <a:off x="7734854" y="6512889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Target</a:t>
            </a:r>
            <a:endParaRPr kumimoji="1" lang="ko-Kore-KR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[R] 31">
            <a:extLst>
              <a:ext uri="{FF2B5EF4-FFF2-40B4-BE49-F238E27FC236}">
                <a16:creationId xmlns:a16="http://schemas.microsoft.com/office/drawing/2014/main" id="{A160F76A-47D1-CB91-B12F-75383C1E5101}"/>
              </a:ext>
            </a:extLst>
          </p:cNvPr>
          <p:cNvCxnSpPr>
            <a:cxnSpLocks/>
          </p:cNvCxnSpPr>
          <p:nvPr/>
        </p:nvCxnSpPr>
        <p:spPr>
          <a:xfrm flipH="1">
            <a:off x="415716" y="3132860"/>
            <a:ext cx="111429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D3A291-6E9E-A41A-00D9-667546B52BCA}"/>
              </a:ext>
            </a:extLst>
          </p:cNvPr>
          <p:cNvSpPr txBox="1"/>
          <p:nvPr/>
        </p:nvSpPr>
        <p:spPr>
          <a:xfrm>
            <a:off x="651516" y="2750385"/>
            <a:ext cx="9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CSWAP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4027</Words>
  <Application>Microsoft Macintosh PowerPoint</Application>
  <PresentationFormat>와이드스크린</PresentationFormat>
  <Paragraphs>854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Noto Sans</vt:lpstr>
      <vt:lpstr>Wingdings</vt:lpstr>
      <vt:lpstr>Office 테마</vt:lpstr>
      <vt:lpstr>Quantum Gaussian Elimination</vt:lpstr>
      <vt:lpstr>Information Set Decoding (ISD)</vt:lpstr>
      <vt:lpstr>PowerPoint 프레젠테이션</vt:lpstr>
      <vt:lpstr>PowerPoint 프레젠테이션</vt:lpstr>
      <vt:lpstr>PowerPoint 프레젠테이션</vt:lpstr>
      <vt:lpstr>PowerPoint 프레젠테이션</vt:lpstr>
      <vt:lpstr>Gaussian Elimination: Parallelization</vt:lpstr>
      <vt:lpstr>PowerPoint 프레젠테이션</vt:lpstr>
      <vt:lpstr>PowerPoint 프레젠테이션</vt:lpstr>
      <vt:lpstr>Gaussian Elimination: Parallelization</vt:lpstr>
      <vt:lpstr>PowerPoint 프레젠테이션</vt:lpstr>
      <vt:lpstr>Gaussian Elimination:Parallelization</vt:lpstr>
      <vt:lpstr>개선 방향?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Gaussian Elimination</dc:title>
  <dc:creator>장경배</dc:creator>
  <cp:lastModifiedBy>장경배</cp:lastModifiedBy>
  <cp:revision>2</cp:revision>
  <dcterms:created xsi:type="dcterms:W3CDTF">2024-04-26T06:53:09Z</dcterms:created>
  <dcterms:modified xsi:type="dcterms:W3CDTF">2024-04-26T08:45:10Z</dcterms:modified>
</cp:coreProperties>
</file>