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367" r:id="rId4"/>
    <p:sldId id="368" r:id="rId5"/>
    <p:sldId id="376" r:id="rId6"/>
    <p:sldId id="373" r:id="rId7"/>
    <p:sldId id="377" r:id="rId8"/>
    <p:sldId id="378" r:id="rId9"/>
    <p:sldId id="3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C06454-51C6-4D44-BABE-13BF494CAA3B}" v="119" dt="2022-02-18T08:09:20.005"/>
    <p1510:client id="{F1CEAB96-9471-B04D-874B-D0993B7B5968}" v="1" dt="2022-02-18T08:51:45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9" autoAdjust="0"/>
    <p:restoredTop sz="89116"/>
  </p:normalViewPr>
  <p:slideViewPr>
    <p:cSldViewPr snapToGrid="0">
      <p:cViewPr varScale="1">
        <p:scale>
          <a:sx n="113" d="100"/>
          <a:sy n="113" d="100"/>
        </p:scale>
        <p:origin x="744" y="184"/>
      </p:cViewPr>
      <p:guideLst>
        <p:guide orient="horz" pos="2160"/>
        <p:guide pos="3840"/>
      </p:guideLst>
    </p:cSldViewPr>
  </p:slideViewPr>
  <p:notesTextViewPr>
    <p:cViewPr>
      <p:scale>
        <a:sx n="80" d="100"/>
        <a:sy n="8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F1CEAB96-9471-B04D-874B-D0993B7B5968}"/>
    <pc:docChg chg="modSld">
      <pc:chgData name="김현준" userId="185f8337-2247-4f37-8bdb-f28dabdaedae" providerId="ADAL" clId="{F1CEAB96-9471-B04D-874B-D0993B7B5968}" dt="2022-02-18T08:51:45.333" v="0"/>
      <pc:docMkLst>
        <pc:docMk/>
      </pc:docMkLst>
      <pc:sldChg chg="delSp modAnim">
        <pc:chgData name="김현준" userId="185f8337-2247-4f37-8bdb-f28dabdaedae" providerId="ADAL" clId="{F1CEAB96-9471-B04D-874B-D0993B7B5968}" dt="2022-02-18T08:51:45.333" v="0"/>
        <pc:sldMkLst>
          <pc:docMk/>
          <pc:sldMk cId="2406322206" sldId="269"/>
        </pc:sldMkLst>
        <pc:picChg chg="del">
          <ac:chgData name="김현준" userId="185f8337-2247-4f37-8bdb-f28dabdaedae" providerId="ADAL" clId="{F1CEAB96-9471-B04D-874B-D0993B7B5968}" dt="2022-02-18T08:51:45.333" v="0"/>
          <ac:picMkLst>
            <pc:docMk/>
            <pc:sldMk cId="2406322206" sldId="269"/>
            <ac:picMk id="7" creationId="{E1AF8C8D-7FF4-4C90-BFCD-1BA61EEE63A2}"/>
          </ac:picMkLst>
        </pc:picChg>
      </pc:sldChg>
    </pc:docChg>
  </pc:docChgLst>
  <pc:docChgLst>
    <pc:chgData name="김현준" userId="185f8337-2247-4f37-8bdb-f28dabdaedae" providerId="ADAL" clId="{96C06454-51C6-4D44-BABE-13BF494CAA3B}"/>
    <pc:docChg chg="undo redo custSel addSld delSld modSld sldOrd">
      <pc:chgData name="김현준" userId="185f8337-2247-4f37-8bdb-f28dabdaedae" providerId="ADAL" clId="{96C06454-51C6-4D44-BABE-13BF494CAA3B}" dt="2022-02-18T08:09:20.005" v="1159"/>
      <pc:docMkLst>
        <pc:docMk/>
      </pc:docMkLst>
      <pc:sldChg chg="addSp delSp modSp mod modTransition delAnim modAnim">
        <pc:chgData name="김현준" userId="185f8337-2247-4f37-8bdb-f28dabdaedae" providerId="ADAL" clId="{96C06454-51C6-4D44-BABE-13BF494CAA3B}" dt="2022-02-18T08:09:20.005" v="1159"/>
        <pc:sldMkLst>
          <pc:docMk/>
          <pc:sldMk cId="2406322206" sldId="269"/>
        </pc:sldMkLst>
        <pc:picChg chg="add del mod">
          <ac:chgData name="김현준" userId="185f8337-2247-4f37-8bdb-f28dabdaedae" providerId="ADAL" clId="{96C06454-51C6-4D44-BABE-13BF494CAA3B}" dt="2022-02-18T07:31:35.921" v="1153" actId="21"/>
          <ac:picMkLst>
            <pc:docMk/>
            <pc:sldMk cId="2406322206" sldId="269"/>
            <ac:picMk id="4" creationId="{709D99A6-C88B-45E3-AE11-AD5A56E296CE}"/>
          </ac:picMkLst>
        </pc:picChg>
        <pc:picChg chg="add del mod">
          <ac:chgData name="김현준" userId="185f8337-2247-4f37-8bdb-f28dabdaedae" providerId="ADAL" clId="{96C06454-51C6-4D44-BABE-13BF494CAA3B}" dt="2022-02-18T07:37:28.509" v="1156" actId="21"/>
          <ac:picMkLst>
            <pc:docMk/>
            <pc:sldMk cId="2406322206" sldId="269"/>
            <ac:picMk id="5" creationId="{80C928F7-AB5A-431C-8E4F-CE87B24C7A9D}"/>
          </ac:picMkLst>
        </pc:picChg>
        <pc:picChg chg="add mod">
          <ac:chgData name="김현준" userId="185f8337-2247-4f37-8bdb-f28dabdaedae" providerId="ADAL" clId="{96C06454-51C6-4D44-BABE-13BF494CAA3B}" dt="2022-02-18T07:38:03.718" v="1158"/>
          <ac:picMkLst>
            <pc:docMk/>
            <pc:sldMk cId="2406322206" sldId="269"/>
            <ac:picMk id="6" creationId="{6FEB3F56-A2F4-4CB7-8FCE-5A4CCCDCCF20}"/>
          </ac:picMkLst>
        </pc:picChg>
        <pc:picChg chg="add mod">
          <ac:chgData name="김현준" userId="185f8337-2247-4f37-8bdb-f28dabdaedae" providerId="ADAL" clId="{96C06454-51C6-4D44-BABE-13BF494CAA3B}" dt="2022-02-18T08:09:20.005" v="1159"/>
          <ac:picMkLst>
            <pc:docMk/>
            <pc:sldMk cId="2406322206" sldId="269"/>
            <ac:picMk id="7" creationId="{E1AF8C8D-7FF4-4C90-BFCD-1BA61EEE63A2}"/>
          </ac:picMkLst>
        </pc:picChg>
      </pc:sldChg>
      <pc:sldChg chg="addSp delSp modSp mod modTransition">
        <pc:chgData name="김현준" userId="185f8337-2247-4f37-8bdb-f28dabdaedae" providerId="ADAL" clId="{96C06454-51C6-4D44-BABE-13BF494CAA3B}" dt="2022-02-18T07:32:24.480" v="1154"/>
        <pc:sldMkLst>
          <pc:docMk/>
          <pc:sldMk cId="2895289956" sldId="367"/>
        </pc:sldMkLst>
        <pc:spChg chg="del mod">
          <ac:chgData name="김현준" userId="185f8337-2247-4f37-8bdb-f28dabdaedae" providerId="ADAL" clId="{96C06454-51C6-4D44-BABE-13BF494CAA3B}" dt="2022-02-18T06:16:59.881" v="661" actId="21"/>
          <ac:spMkLst>
            <pc:docMk/>
            <pc:sldMk cId="2895289956" sldId="367"/>
            <ac:spMk id="3" creationId="{9F627B80-B0FF-9F4F-B261-AF7DC81A531E}"/>
          </ac:spMkLst>
        </pc:spChg>
        <pc:spChg chg="add del">
          <ac:chgData name="김현준" userId="185f8337-2247-4f37-8bdb-f28dabdaedae" providerId="ADAL" clId="{96C06454-51C6-4D44-BABE-13BF494CAA3B}" dt="2022-02-18T06:17:44.483" v="666"/>
          <ac:spMkLst>
            <pc:docMk/>
            <pc:sldMk cId="2895289956" sldId="367"/>
            <ac:spMk id="4" creationId="{9288F390-D1CF-4B44-B7B3-4100C1036897}"/>
          </ac:spMkLst>
        </pc:spChg>
        <pc:spChg chg="add del">
          <ac:chgData name="김현준" userId="185f8337-2247-4f37-8bdb-f28dabdaedae" providerId="ADAL" clId="{96C06454-51C6-4D44-BABE-13BF494CAA3B}" dt="2022-02-18T06:17:50.489" v="668"/>
          <ac:spMkLst>
            <pc:docMk/>
            <pc:sldMk cId="2895289956" sldId="367"/>
            <ac:spMk id="5" creationId="{B2C2700E-A90F-47BA-AB5F-7064AA0F54FB}"/>
          </ac:spMkLst>
        </pc:spChg>
        <pc:spChg chg="add del mod">
          <ac:chgData name="김현준" userId="185f8337-2247-4f37-8bdb-f28dabdaedae" providerId="ADAL" clId="{96C06454-51C6-4D44-BABE-13BF494CAA3B}" dt="2022-02-18T06:19:17.480" v="718" actId="21"/>
          <ac:spMkLst>
            <pc:docMk/>
            <pc:sldMk cId="2895289956" sldId="367"/>
            <ac:spMk id="6" creationId="{C2583905-7E10-4947-9B65-192D6B3E09B0}"/>
          </ac:spMkLst>
        </pc:spChg>
        <pc:spChg chg="add del">
          <ac:chgData name="김현준" userId="185f8337-2247-4f37-8bdb-f28dabdaedae" providerId="ADAL" clId="{96C06454-51C6-4D44-BABE-13BF494CAA3B}" dt="2022-02-18T06:17:53.379" v="671"/>
          <ac:spMkLst>
            <pc:docMk/>
            <pc:sldMk cId="2895289956" sldId="367"/>
            <ac:spMk id="7" creationId="{86AE00FD-C6D1-4F89-8385-84D32F2EF4C6}"/>
          </ac:spMkLst>
        </pc:spChg>
        <pc:spChg chg="add del">
          <ac:chgData name="김현준" userId="185f8337-2247-4f37-8bdb-f28dabdaedae" providerId="ADAL" clId="{96C06454-51C6-4D44-BABE-13BF494CAA3B}" dt="2022-02-18T06:17:57.861" v="673"/>
          <ac:spMkLst>
            <pc:docMk/>
            <pc:sldMk cId="2895289956" sldId="367"/>
            <ac:spMk id="8" creationId="{97AE37AE-D2DF-4E03-B2B0-AE42F656C8D2}"/>
          </ac:spMkLst>
        </pc:spChg>
        <pc:spChg chg="mod">
          <ac:chgData name="김현준" userId="185f8337-2247-4f37-8bdb-f28dabdaedae" providerId="ADAL" clId="{96C06454-51C6-4D44-BABE-13BF494CAA3B}" dt="2022-02-18T06:41:32.049" v="1147" actId="15"/>
          <ac:spMkLst>
            <pc:docMk/>
            <pc:sldMk cId="2895289956" sldId="367"/>
            <ac:spMk id="41" creationId="{DB4D04BC-6B38-084A-AE16-A9B3031C10F6}"/>
          </ac:spMkLst>
        </pc:spChg>
        <pc:picChg chg="add mod">
          <ac:chgData name="김현준" userId="185f8337-2247-4f37-8bdb-f28dabdaedae" providerId="ADAL" clId="{96C06454-51C6-4D44-BABE-13BF494CAA3B}" dt="2022-02-18T06:41:34.630" v="1148" actId="1076"/>
          <ac:picMkLst>
            <pc:docMk/>
            <pc:sldMk cId="2895289956" sldId="367"/>
            <ac:picMk id="1026" creationId="{74EAAB2E-0416-480F-80E8-7EDFFCC67C50}"/>
          </ac:picMkLst>
        </pc:picChg>
      </pc:sldChg>
      <pc:sldChg chg="addSp delSp modSp mod modTransition">
        <pc:chgData name="김현준" userId="185f8337-2247-4f37-8bdb-f28dabdaedae" providerId="ADAL" clId="{96C06454-51C6-4D44-BABE-13BF494CAA3B}" dt="2022-02-18T07:32:24.480" v="1154"/>
        <pc:sldMkLst>
          <pc:docMk/>
          <pc:sldMk cId="4168543409" sldId="368"/>
        </pc:sldMkLst>
        <pc:spChg chg="mod">
          <ac:chgData name="김현준" userId="185f8337-2247-4f37-8bdb-f28dabdaedae" providerId="ADAL" clId="{96C06454-51C6-4D44-BABE-13BF494CAA3B}" dt="2022-02-11T05:23:32.527" v="174" actId="20577"/>
          <ac:spMkLst>
            <pc:docMk/>
            <pc:sldMk cId="4168543409" sldId="368"/>
            <ac:spMk id="3" creationId="{3807951A-8DE4-2F4F-8161-E7F202FC43BB}"/>
          </ac:spMkLst>
        </pc:spChg>
        <pc:spChg chg="add mod">
          <ac:chgData name="김현준" userId="185f8337-2247-4f37-8bdb-f28dabdaedae" providerId="ADAL" clId="{96C06454-51C6-4D44-BABE-13BF494CAA3B}" dt="2022-02-11T05:12:36.851" v="121" actId="1036"/>
          <ac:spMkLst>
            <pc:docMk/>
            <pc:sldMk cId="4168543409" sldId="368"/>
            <ac:spMk id="6" creationId="{3F270730-B547-417F-9F01-7215CE70689E}"/>
          </ac:spMkLst>
        </pc:spChg>
        <pc:spChg chg="add del mod">
          <ac:chgData name="김현준" userId="185f8337-2247-4f37-8bdb-f28dabdaedae" providerId="ADAL" clId="{96C06454-51C6-4D44-BABE-13BF494CAA3B}" dt="2022-02-11T05:11:51.542" v="98"/>
          <ac:spMkLst>
            <pc:docMk/>
            <pc:sldMk cId="4168543409" sldId="368"/>
            <ac:spMk id="11" creationId="{52118F16-9FD2-4490-B61F-26C1D8C7D918}"/>
          </ac:spMkLst>
        </pc:spChg>
        <pc:picChg chg="add mod">
          <ac:chgData name="김현준" userId="185f8337-2247-4f37-8bdb-f28dabdaedae" providerId="ADAL" clId="{96C06454-51C6-4D44-BABE-13BF494CAA3B}" dt="2022-02-11T05:12:29.736" v="112" actId="1076"/>
          <ac:picMkLst>
            <pc:docMk/>
            <pc:sldMk cId="4168543409" sldId="368"/>
            <ac:picMk id="5" creationId="{1063839A-724C-46E2-B4C4-CD8CF2ED9384}"/>
          </ac:picMkLst>
        </pc:picChg>
        <pc:inkChg chg="add del">
          <ac:chgData name="김현준" userId="185f8337-2247-4f37-8bdb-f28dabdaedae" providerId="ADAL" clId="{96C06454-51C6-4D44-BABE-13BF494CAA3B}" dt="2022-02-11T05:12:47.051" v="125" actId="21"/>
          <ac:inkMkLst>
            <pc:docMk/>
            <pc:sldMk cId="4168543409" sldId="368"/>
            <ac:inkMk id="7" creationId="{FD3CC537-4A2A-40D3-84DD-9E79B154E38E}"/>
          </ac:inkMkLst>
        </pc:inkChg>
        <pc:inkChg chg="add del mod">
          <ac:chgData name="김현준" userId="185f8337-2247-4f37-8bdb-f28dabdaedae" providerId="ADAL" clId="{96C06454-51C6-4D44-BABE-13BF494CAA3B}" dt="2022-02-11T05:12:48.631" v="126" actId="21"/>
          <ac:inkMkLst>
            <pc:docMk/>
            <pc:sldMk cId="4168543409" sldId="368"/>
            <ac:inkMk id="8" creationId="{546D6CB1-196F-41D8-9915-9DAD32DDB4BB}"/>
          </ac:inkMkLst>
        </pc:inkChg>
        <pc:inkChg chg="add del mod">
          <ac:chgData name="김현준" userId="185f8337-2247-4f37-8bdb-f28dabdaedae" providerId="ADAL" clId="{96C06454-51C6-4D44-BABE-13BF494CAA3B}" dt="2022-02-11T05:12:45.915" v="124" actId="21"/>
          <ac:inkMkLst>
            <pc:docMk/>
            <pc:sldMk cId="4168543409" sldId="368"/>
            <ac:inkMk id="9" creationId="{443409D7-47BA-433D-A2B2-6B30FCCAACB0}"/>
          </ac:inkMkLst>
        </pc:inkChg>
        <pc:inkChg chg="add del">
          <ac:chgData name="김현준" userId="185f8337-2247-4f37-8bdb-f28dabdaedae" providerId="ADAL" clId="{96C06454-51C6-4D44-BABE-13BF494CAA3B}" dt="2022-02-11T05:11:57.157" v="100" actId="9405"/>
          <ac:inkMkLst>
            <pc:docMk/>
            <pc:sldMk cId="4168543409" sldId="368"/>
            <ac:inkMk id="12" creationId="{40EB74CF-946F-4C5E-AA1C-6165EF9A9746}"/>
          </ac:inkMkLst>
        </pc:inkChg>
        <pc:inkChg chg="add">
          <ac:chgData name="김현준" userId="185f8337-2247-4f37-8bdb-f28dabdaedae" providerId="ADAL" clId="{96C06454-51C6-4D44-BABE-13BF494CAA3B}" dt="2022-02-11T05:12:01.491" v="101" actId="9405"/>
          <ac:inkMkLst>
            <pc:docMk/>
            <pc:sldMk cId="4168543409" sldId="368"/>
            <ac:inkMk id="13" creationId="{BAB68299-28E3-49D4-933B-0A2687BF0C8B}"/>
          </ac:inkMkLst>
        </pc:inkChg>
        <pc:inkChg chg="add del mod">
          <ac:chgData name="김현준" userId="185f8337-2247-4f37-8bdb-f28dabdaedae" providerId="ADAL" clId="{96C06454-51C6-4D44-BABE-13BF494CAA3B}" dt="2022-02-11T05:12:51.167" v="127" actId="21"/>
          <ac:inkMkLst>
            <pc:docMk/>
            <pc:sldMk cId="4168543409" sldId="368"/>
            <ac:inkMk id="14" creationId="{650C8B8E-8663-4730-ACBA-38613098A8FD}"/>
          </ac:inkMkLst>
        </pc:inkChg>
        <pc:inkChg chg="add del">
          <ac:chgData name="김현준" userId="185f8337-2247-4f37-8bdb-f28dabdaedae" providerId="ADAL" clId="{96C06454-51C6-4D44-BABE-13BF494CAA3B}" dt="2022-02-11T05:12:09.033" v="106" actId="9405"/>
          <ac:inkMkLst>
            <pc:docMk/>
            <pc:sldMk cId="4168543409" sldId="368"/>
            <ac:inkMk id="15" creationId="{A8AE6B1F-AF5F-4A08-86DE-9BC897207C1C}"/>
          </ac:inkMkLst>
        </pc:inkChg>
        <pc:inkChg chg="add del">
          <ac:chgData name="김현준" userId="185f8337-2247-4f37-8bdb-f28dabdaedae" providerId="ADAL" clId="{96C06454-51C6-4D44-BABE-13BF494CAA3B}" dt="2022-02-11T05:12:07.723" v="105" actId="9405"/>
          <ac:inkMkLst>
            <pc:docMk/>
            <pc:sldMk cId="4168543409" sldId="368"/>
            <ac:inkMk id="16" creationId="{674AC383-BE14-4DFE-B6D3-C3FE7A437D2F}"/>
          </ac:inkMkLst>
        </pc:inkChg>
        <pc:inkChg chg="add del">
          <ac:chgData name="김현준" userId="185f8337-2247-4f37-8bdb-f28dabdaedae" providerId="ADAL" clId="{96C06454-51C6-4D44-BABE-13BF494CAA3B}" dt="2022-02-11T05:12:09.623" v="108" actId="9405"/>
          <ac:inkMkLst>
            <pc:docMk/>
            <pc:sldMk cId="4168543409" sldId="368"/>
            <ac:inkMk id="17" creationId="{869DF030-1690-49BE-B714-47D0405DC2AB}"/>
          </ac:inkMkLst>
        </pc:inkChg>
        <pc:inkChg chg="add">
          <ac:chgData name="김현준" userId="185f8337-2247-4f37-8bdb-f28dabdaedae" providerId="ADAL" clId="{96C06454-51C6-4D44-BABE-13BF494CAA3B}" dt="2022-02-11T05:12:58.755" v="128" actId="9405"/>
          <ac:inkMkLst>
            <pc:docMk/>
            <pc:sldMk cId="4168543409" sldId="368"/>
            <ac:inkMk id="18" creationId="{3E7428A5-4FEE-4D7F-A80A-AB88ADD7BF13}"/>
          </ac:inkMkLst>
        </pc:inkChg>
        <pc:inkChg chg="add">
          <ac:chgData name="김현준" userId="185f8337-2247-4f37-8bdb-f28dabdaedae" providerId="ADAL" clId="{96C06454-51C6-4D44-BABE-13BF494CAA3B}" dt="2022-02-11T05:13:03.732" v="129" actId="9405"/>
          <ac:inkMkLst>
            <pc:docMk/>
            <pc:sldMk cId="4168543409" sldId="368"/>
            <ac:inkMk id="19" creationId="{63449D8C-89AC-44AD-9AE3-784135054836}"/>
          </ac:inkMkLst>
        </pc:inkChg>
      </pc:sldChg>
      <pc:sldChg chg="delSp modSp del mod">
        <pc:chgData name="김현준" userId="185f8337-2247-4f37-8bdb-f28dabdaedae" providerId="ADAL" clId="{96C06454-51C6-4D44-BABE-13BF494CAA3B}" dt="2022-02-18T06:30:57.193" v="1112" actId="2696"/>
        <pc:sldMkLst>
          <pc:docMk/>
          <pc:sldMk cId="895232473" sldId="369"/>
        </pc:sldMkLst>
        <pc:spChg chg="mod">
          <ac:chgData name="김현준" userId="185f8337-2247-4f37-8bdb-f28dabdaedae" providerId="ADAL" clId="{96C06454-51C6-4D44-BABE-13BF494CAA3B}" dt="2022-02-11T09:49:43.238" v="527" actId="20577"/>
          <ac:spMkLst>
            <pc:docMk/>
            <pc:sldMk cId="895232473" sldId="369"/>
            <ac:spMk id="2" creationId="{24C8B314-17D0-FB4D-B466-5FCAEE03AA5C}"/>
          </ac:spMkLst>
        </pc:spChg>
        <pc:spChg chg="del mod">
          <ac:chgData name="김현준" userId="185f8337-2247-4f37-8bdb-f28dabdaedae" providerId="ADAL" clId="{96C06454-51C6-4D44-BABE-13BF494CAA3B}" dt="2022-02-18T06:24:03.953" v="833" actId="21"/>
          <ac:spMkLst>
            <pc:docMk/>
            <pc:sldMk cId="895232473" sldId="369"/>
            <ac:spMk id="4" creationId="{82BD40E2-3009-8147-B7A9-96051DCF5014}"/>
          </ac:spMkLst>
        </pc:spChg>
      </pc:sldChg>
      <pc:sldChg chg="modSp del mod">
        <pc:chgData name="김현준" userId="185f8337-2247-4f37-8bdb-f28dabdaedae" providerId="ADAL" clId="{96C06454-51C6-4D44-BABE-13BF494CAA3B}" dt="2022-02-18T06:31:20.936" v="1115" actId="2696"/>
        <pc:sldMkLst>
          <pc:docMk/>
          <pc:sldMk cId="4195469555" sldId="370"/>
        </pc:sldMkLst>
        <pc:spChg chg="mod">
          <ac:chgData name="김현준" userId="185f8337-2247-4f37-8bdb-f28dabdaedae" providerId="ADAL" clId="{96C06454-51C6-4D44-BABE-13BF494CAA3B}" dt="2022-02-18T06:31:11.844" v="1114" actId="21"/>
          <ac:spMkLst>
            <pc:docMk/>
            <pc:sldMk cId="4195469555" sldId="370"/>
            <ac:spMk id="3" creationId="{8F445447-1821-3A40-8F83-90B97FC086EF}"/>
          </ac:spMkLst>
        </pc:spChg>
      </pc:sldChg>
      <pc:sldChg chg="del">
        <pc:chgData name="김현준" userId="185f8337-2247-4f37-8bdb-f28dabdaedae" providerId="ADAL" clId="{96C06454-51C6-4D44-BABE-13BF494CAA3B}" dt="2022-02-18T06:31:22.013" v="1116" actId="2696"/>
        <pc:sldMkLst>
          <pc:docMk/>
          <pc:sldMk cId="2036041159" sldId="371"/>
        </pc:sldMkLst>
      </pc:sldChg>
      <pc:sldChg chg="del">
        <pc:chgData name="김현준" userId="185f8337-2247-4f37-8bdb-f28dabdaedae" providerId="ADAL" clId="{96C06454-51C6-4D44-BABE-13BF494CAA3B}" dt="2022-02-18T06:30:58.799" v="1113" actId="2696"/>
        <pc:sldMkLst>
          <pc:docMk/>
          <pc:sldMk cId="3540272349" sldId="372"/>
        </pc:sldMkLst>
      </pc:sldChg>
      <pc:sldChg chg="addSp delSp modSp new mod modTransition">
        <pc:chgData name="김현준" userId="185f8337-2247-4f37-8bdb-f28dabdaedae" providerId="ADAL" clId="{96C06454-51C6-4D44-BABE-13BF494CAA3B}" dt="2022-02-18T07:32:24.480" v="1154"/>
        <pc:sldMkLst>
          <pc:docMk/>
          <pc:sldMk cId="123228925" sldId="373"/>
        </pc:sldMkLst>
        <pc:spChg chg="mod">
          <ac:chgData name="김현준" userId="185f8337-2247-4f37-8bdb-f28dabdaedae" providerId="ADAL" clId="{96C06454-51C6-4D44-BABE-13BF494CAA3B}" dt="2022-02-11T05:48:34.071" v="477"/>
          <ac:spMkLst>
            <pc:docMk/>
            <pc:sldMk cId="123228925" sldId="373"/>
            <ac:spMk id="2" creationId="{83F9F1D8-4734-45F8-AE68-3F11A1973589}"/>
          </ac:spMkLst>
        </pc:spChg>
        <pc:spChg chg="mod">
          <ac:chgData name="김현준" userId="185f8337-2247-4f37-8bdb-f28dabdaedae" providerId="ADAL" clId="{96C06454-51C6-4D44-BABE-13BF494CAA3B}" dt="2022-02-11T05:46:26.837" v="348" actId="27636"/>
          <ac:spMkLst>
            <pc:docMk/>
            <pc:sldMk cId="123228925" sldId="373"/>
            <ac:spMk id="3" creationId="{A9850A55-35A0-44C8-9F8E-58C1D7F6BFEB}"/>
          </ac:spMkLst>
        </pc:spChg>
        <pc:spChg chg="add del mod">
          <ac:chgData name="김현준" userId="185f8337-2247-4f37-8bdb-f28dabdaedae" providerId="ADAL" clId="{96C06454-51C6-4D44-BABE-13BF494CAA3B}" dt="2022-02-11T05:20:34.652" v="147"/>
          <ac:spMkLst>
            <pc:docMk/>
            <pc:sldMk cId="123228925" sldId="373"/>
            <ac:spMk id="7" creationId="{669478ED-E89F-4DCE-A03B-B99FD7175103}"/>
          </ac:spMkLst>
        </pc:spChg>
        <pc:spChg chg="add mod">
          <ac:chgData name="김현준" userId="185f8337-2247-4f37-8bdb-f28dabdaedae" providerId="ADAL" clId="{96C06454-51C6-4D44-BABE-13BF494CAA3B}" dt="2022-02-11T05:46:31.157" v="352" actId="571"/>
          <ac:spMkLst>
            <pc:docMk/>
            <pc:sldMk cId="123228925" sldId="373"/>
            <ac:spMk id="14" creationId="{9341A3A8-7D93-48E0-8868-47384A9CCCCC}"/>
          </ac:spMkLst>
        </pc:spChg>
        <pc:spChg chg="add del mod">
          <ac:chgData name="김현준" userId="185f8337-2247-4f37-8bdb-f28dabdaedae" providerId="ADAL" clId="{96C06454-51C6-4D44-BABE-13BF494CAA3B}" dt="2022-02-11T05:46:30.418" v="351"/>
          <ac:spMkLst>
            <pc:docMk/>
            <pc:sldMk cId="123228925" sldId="373"/>
            <ac:spMk id="15" creationId="{383B07BA-FD20-4355-B472-8BEA5A965A60}"/>
          </ac:spMkLst>
        </pc:spChg>
        <pc:spChg chg="add del mod">
          <ac:chgData name="김현준" userId="185f8337-2247-4f37-8bdb-f28dabdaedae" providerId="ADAL" clId="{96C06454-51C6-4D44-BABE-13BF494CAA3B}" dt="2022-02-11T05:49:25.231" v="483" actId="21"/>
          <ac:spMkLst>
            <pc:docMk/>
            <pc:sldMk cId="123228925" sldId="373"/>
            <ac:spMk id="16" creationId="{A1F06A9B-40A8-4288-B0E4-AC01BE4C20DA}"/>
          </ac:spMkLst>
        </pc:spChg>
        <pc:picChg chg="add mod modCrop">
          <ac:chgData name="김현준" userId="185f8337-2247-4f37-8bdb-f28dabdaedae" providerId="ADAL" clId="{96C06454-51C6-4D44-BABE-13BF494CAA3B}" dt="2022-02-11T05:46:17.190" v="345" actId="1036"/>
          <ac:picMkLst>
            <pc:docMk/>
            <pc:sldMk cId="123228925" sldId="373"/>
            <ac:picMk id="9" creationId="{35842053-4125-4C73-A2BA-3FC9C7411A7B}"/>
          </ac:picMkLst>
        </pc:picChg>
        <pc:picChg chg="add mod">
          <ac:chgData name="김현준" userId="185f8337-2247-4f37-8bdb-f28dabdaedae" providerId="ADAL" clId="{96C06454-51C6-4D44-BABE-13BF494CAA3B}" dt="2022-02-11T05:45:46.753" v="335" actId="1076"/>
          <ac:picMkLst>
            <pc:docMk/>
            <pc:sldMk cId="123228925" sldId="373"/>
            <ac:picMk id="11" creationId="{3FC8EFF1-0FB3-4E1A-B9BD-A43C06BED3D4}"/>
          </ac:picMkLst>
        </pc:picChg>
        <pc:picChg chg="add del mod modCrop">
          <ac:chgData name="김현준" userId="185f8337-2247-4f37-8bdb-f28dabdaedae" providerId="ADAL" clId="{96C06454-51C6-4D44-BABE-13BF494CAA3B}" dt="2022-02-11T05:49:25.231" v="483" actId="21"/>
          <ac:picMkLst>
            <pc:docMk/>
            <pc:sldMk cId="123228925" sldId="373"/>
            <ac:picMk id="13" creationId="{CD353BCF-2505-4379-9923-D5028DF9AE07}"/>
          </ac:picMkLst>
        </pc:picChg>
        <pc:inkChg chg="add del">
          <ac:chgData name="김현준" userId="185f8337-2247-4f37-8bdb-f28dabdaedae" providerId="ADAL" clId="{96C06454-51C6-4D44-BABE-13BF494CAA3B}" dt="2022-02-11T05:14:16.654" v="133" actId="9405"/>
          <ac:inkMkLst>
            <pc:docMk/>
            <pc:sldMk cId="123228925" sldId="373"/>
            <ac:inkMk id="4" creationId="{6AB1DF5E-2C74-44C9-9C5F-2C9116D7E977}"/>
          </ac:inkMkLst>
        </pc:inkChg>
        <pc:inkChg chg="add del">
          <ac:chgData name="김현준" userId="185f8337-2247-4f37-8bdb-f28dabdaedae" providerId="ADAL" clId="{96C06454-51C6-4D44-BABE-13BF494CAA3B}" dt="2022-02-11T05:14:15.921" v="132" actId="9405"/>
          <ac:inkMkLst>
            <pc:docMk/>
            <pc:sldMk cId="123228925" sldId="373"/>
            <ac:inkMk id="5" creationId="{AE6B2C42-F54F-4472-A28B-D70A5298BEE3}"/>
          </ac:inkMkLst>
        </pc:inkChg>
      </pc:sldChg>
      <pc:sldChg chg="addSp modSp new del mod">
        <pc:chgData name="김현준" userId="185f8337-2247-4f37-8bdb-f28dabdaedae" providerId="ADAL" clId="{96C06454-51C6-4D44-BABE-13BF494CAA3B}" dt="2022-02-18T06:21:13.288" v="753" actId="2696"/>
        <pc:sldMkLst>
          <pc:docMk/>
          <pc:sldMk cId="1036024732" sldId="374"/>
        </pc:sldMkLst>
        <pc:spChg chg="mod">
          <ac:chgData name="김현준" userId="185f8337-2247-4f37-8bdb-f28dabdaedae" providerId="ADAL" clId="{96C06454-51C6-4D44-BABE-13BF494CAA3B}" dt="2022-02-11T05:20:55.302" v="155"/>
          <ac:spMkLst>
            <pc:docMk/>
            <pc:sldMk cId="1036024732" sldId="374"/>
            <ac:spMk id="3" creationId="{8DAD3E66-9F84-4DAF-AB02-9AF1D0FF6681}"/>
          </ac:spMkLst>
        </pc:spChg>
        <pc:picChg chg="add mod">
          <ac:chgData name="김현준" userId="185f8337-2247-4f37-8bdb-f28dabdaedae" providerId="ADAL" clId="{96C06454-51C6-4D44-BABE-13BF494CAA3B}" dt="2022-02-11T05:20:59.362" v="157" actId="1076"/>
          <ac:picMkLst>
            <pc:docMk/>
            <pc:sldMk cId="1036024732" sldId="374"/>
            <ac:picMk id="5" creationId="{06CB51D9-BFE7-4B8E-BAC3-13D7537A4D57}"/>
          </ac:picMkLst>
        </pc:picChg>
      </pc:sldChg>
      <pc:sldChg chg="addSp delSp modSp new mod ord modTransition">
        <pc:chgData name="김현준" userId="185f8337-2247-4f37-8bdb-f28dabdaedae" providerId="ADAL" clId="{96C06454-51C6-4D44-BABE-13BF494CAA3B}" dt="2022-02-18T07:32:24.480" v="1154"/>
        <pc:sldMkLst>
          <pc:docMk/>
          <pc:sldMk cId="3104536690" sldId="375"/>
        </pc:sldMkLst>
        <pc:spChg chg="mod">
          <ac:chgData name="김현준" userId="185f8337-2247-4f37-8bdb-f28dabdaedae" providerId="ADAL" clId="{96C06454-51C6-4D44-BABE-13BF494CAA3B}" dt="2022-02-11T05:26:55.128" v="199"/>
          <ac:spMkLst>
            <pc:docMk/>
            <pc:sldMk cId="3104536690" sldId="375"/>
            <ac:spMk id="2" creationId="{F4D540E5-639B-4181-A79D-DF6EA135121F}"/>
          </ac:spMkLst>
        </pc:spChg>
        <pc:spChg chg="del mod">
          <ac:chgData name="김현준" userId="185f8337-2247-4f37-8bdb-f28dabdaedae" providerId="ADAL" clId="{96C06454-51C6-4D44-BABE-13BF494CAA3B}" dt="2022-02-14T21:43:13.367" v="530"/>
          <ac:spMkLst>
            <pc:docMk/>
            <pc:sldMk cId="3104536690" sldId="375"/>
            <ac:spMk id="3" creationId="{2014B24D-2ECB-400D-B3D0-C44326EE6146}"/>
          </ac:spMkLst>
        </pc:spChg>
        <pc:spChg chg="add mod">
          <ac:chgData name="김현준" userId="185f8337-2247-4f37-8bdb-f28dabdaedae" providerId="ADAL" clId="{96C06454-51C6-4D44-BABE-13BF494CAA3B}" dt="2022-02-18T06:47:21.978" v="1151"/>
          <ac:spMkLst>
            <pc:docMk/>
            <pc:sldMk cId="3104536690" sldId="375"/>
            <ac:spMk id="4" creationId="{F51579E6-0790-467C-B89E-0DDE4CA0B97B}"/>
          </ac:spMkLst>
        </pc:spChg>
        <pc:spChg chg="add del mod">
          <ac:chgData name="김현준" userId="185f8337-2247-4f37-8bdb-f28dabdaedae" providerId="ADAL" clId="{96C06454-51C6-4D44-BABE-13BF494CAA3B}" dt="2022-02-18T06:24:40.415" v="854"/>
          <ac:spMkLst>
            <pc:docMk/>
            <pc:sldMk cId="3104536690" sldId="375"/>
            <ac:spMk id="5" creationId="{DE9BCD27-209B-43BB-8AB3-0F24DDFA692A}"/>
          </ac:spMkLst>
        </pc:spChg>
        <pc:spChg chg="add del">
          <ac:chgData name="김현준" userId="185f8337-2247-4f37-8bdb-f28dabdaedae" providerId="ADAL" clId="{96C06454-51C6-4D44-BABE-13BF494CAA3B}" dt="2022-02-18T06:30:29.720" v="1102" actId="22"/>
          <ac:spMkLst>
            <pc:docMk/>
            <pc:sldMk cId="3104536690" sldId="375"/>
            <ac:spMk id="9" creationId="{9256DD97-46B7-4463-8F50-D2BA72568E4E}"/>
          </ac:spMkLst>
        </pc:spChg>
        <pc:spChg chg="add mod">
          <ac:chgData name="김현준" userId="185f8337-2247-4f37-8bdb-f28dabdaedae" providerId="ADAL" clId="{96C06454-51C6-4D44-BABE-13BF494CAA3B}" dt="2022-02-18T06:30:43.106" v="1111"/>
          <ac:spMkLst>
            <pc:docMk/>
            <pc:sldMk cId="3104536690" sldId="375"/>
            <ac:spMk id="11" creationId="{20401F26-AA04-450D-AFDE-63759EA1800E}"/>
          </ac:spMkLst>
        </pc:spChg>
        <pc:picChg chg="add mod">
          <ac:chgData name="김현준" userId="185f8337-2247-4f37-8bdb-f28dabdaedae" providerId="ADAL" clId="{96C06454-51C6-4D44-BABE-13BF494CAA3B}" dt="2022-02-18T06:30:00.762" v="1099" actId="1076"/>
          <ac:picMkLst>
            <pc:docMk/>
            <pc:sldMk cId="3104536690" sldId="375"/>
            <ac:picMk id="6" creationId="{7279FEB2-9955-4156-9DC4-24420F829F0F}"/>
          </ac:picMkLst>
        </pc:picChg>
        <pc:inkChg chg="add">
          <ac:chgData name="김현준" userId="185f8337-2247-4f37-8bdb-f28dabdaedae" providerId="ADAL" clId="{96C06454-51C6-4D44-BABE-13BF494CAA3B}" dt="2022-02-18T06:30:16.045" v="1100" actId="9405"/>
          <ac:inkMkLst>
            <pc:docMk/>
            <pc:sldMk cId="3104536690" sldId="375"/>
            <ac:inkMk id="7" creationId="{92ADA18B-D301-44C0-9DAB-17E411BBBEDB}"/>
          </ac:inkMkLst>
        </pc:inkChg>
      </pc:sldChg>
      <pc:sldChg chg="new del">
        <pc:chgData name="김현준" userId="185f8337-2247-4f37-8bdb-f28dabdaedae" providerId="ADAL" clId="{96C06454-51C6-4D44-BABE-13BF494CAA3B}" dt="2022-02-11T05:36:10.654" v="201" actId="680"/>
        <pc:sldMkLst>
          <pc:docMk/>
          <pc:sldMk cId="1172843915" sldId="376"/>
        </pc:sldMkLst>
      </pc:sldChg>
      <pc:sldChg chg="addSp delSp modSp new mod ord modTransition">
        <pc:chgData name="김현준" userId="185f8337-2247-4f37-8bdb-f28dabdaedae" providerId="ADAL" clId="{96C06454-51C6-4D44-BABE-13BF494CAA3B}" dt="2022-02-18T07:32:24.480" v="1154"/>
        <pc:sldMkLst>
          <pc:docMk/>
          <pc:sldMk cId="1603802270" sldId="376"/>
        </pc:sldMkLst>
        <pc:spChg chg="mod">
          <ac:chgData name="김현준" userId="185f8337-2247-4f37-8bdb-f28dabdaedae" providerId="ADAL" clId="{96C06454-51C6-4D44-BABE-13BF494CAA3B}" dt="2022-02-11T05:48:16.571" v="436"/>
          <ac:spMkLst>
            <pc:docMk/>
            <pc:sldMk cId="1603802270" sldId="376"/>
            <ac:spMk id="2" creationId="{E4AF0178-931B-4F2D-B509-09D59ED52431}"/>
          </ac:spMkLst>
        </pc:spChg>
        <pc:spChg chg="del mod">
          <ac:chgData name="김현준" userId="185f8337-2247-4f37-8bdb-f28dabdaedae" providerId="ADAL" clId="{96C06454-51C6-4D44-BABE-13BF494CAA3B}" dt="2022-02-11T05:38:47.803" v="232" actId="21"/>
          <ac:spMkLst>
            <pc:docMk/>
            <pc:sldMk cId="1603802270" sldId="376"/>
            <ac:spMk id="3" creationId="{51598E8F-51B9-4A9B-9E17-A6FF06D37C98}"/>
          </ac:spMkLst>
        </pc:spChg>
        <pc:spChg chg="add mod">
          <ac:chgData name="김현준" userId="185f8337-2247-4f37-8bdb-f28dabdaedae" providerId="ADAL" clId="{96C06454-51C6-4D44-BABE-13BF494CAA3B}" dt="2022-02-11T05:39:34.588" v="268" actId="1036"/>
          <ac:spMkLst>
            <pc:docMk/>
            <pc:sldMk cId="1603802270" sldId="376"/>
            <ac:spMk id="6" creationId="{2CFB35FD-9B66-4EA2-ABFC-75BB1EC35890}"/>
          </ac:spMkLst>
        </pc:spChg>
        <pc:spChg chg="add mod">
          <ac:chgData name="김현준" userId="185f8337-2247-4f37-8bdb-f28dabdaedae" providerId="ADAL" clId="{96C06454-51C6-4D44-BABE-13BF494CAA3B}" dt="2022-02-11T05:39:34.588" v="268" actId="1036"/>
          <ac:spMkLst>
            <pc:docMk/>
            <pc:sldMk cId="1603802270" sldId="376"/>
            <ac:spMk id="13" creationId="{59F39FE1-7FB5-44CB-AB60-622C596D40BF}"/>
          </ac:spMkLst>
        </pc:spChg>
        <pc:spChg chg="add mod">
          <ac:chgData name="김현준" userId="185f8337-2247-4f37-8bdb-f28dabdaedae" providerId="ADAL" clId="{96C06454-51C6-4D44-BABE-13BF494CAA3B}" dt="2022-02-11T05:39:34.588" v="268" actId="1036"/>
          <ac:spMkLst>
            <pc:docMk/>
            <pc:sldMk cId="1603802270" sldId="376"/>
            <ac:spMk id="16" creationId="{1518588F-55E7-4654-A3AF-DE8BB049C422}"/>
          </ac:spMkLst>
        </pc:spChg>
        <pc:picChg chg="add mod">
          <ac:chgData name="김현준" userId="185f8337-2247-4f37-8bdb-f28dabdaedae" providerId="ADAL" clId="{96C06454-51C6-4D44-BABE-13BF494CAA3B}" dt="2022-02-11T05:39:40.426" v="282" actId="1036"/>
          <ac:picMkLst>
            <pc:docMk/>
            <pc:sldMk cId="1603802270" sldId="376"/>
            <ac:picMk id="5" creationId="{1BA54600-2B89-42CF-B5E2-661D5BC363A0}"/>
          </ac:picMkLst>
        </pc:picChg>
        <pc:picChg chg="add mod">
          <ac:chgData name="김현준" userId="185f8337-2247-4f37-8bdb-f28dabdaedae" providerId="ADAL" clId="{96C06454-51C6-4D44-BABE-13BF494CAA3B}" dt="2022-02-11T05:39:34.588" v="268" actId="1036"/>
          <ac:picMkLst>
            <pc:docMk/>
            <pc:sldMk cId="1603802270" sldId="376"/>
            <ac:picMk id="8" creationId="{118F46E1-67A0-4EF5-831A-3D25C7DDA092}"/>
          </ac:picMkLst>
        </pc:picChg>
        <pc:picChg chg="add mod">
          <ac:chgData name="김현준" userId="185f8337-2247-4f37-8bdb-f28dabdaedae" providerId="ADAL" clId="{96C06454-51C6-4D44-BABE-13BF494CAA3B}" dt="2022-02-11T05:39:34.588" v="268" actId="1036"/>
          <ac:picMkLst>
            <pc:docMk/>
            <pc:sldMk cId="1603802270" sldId="376"/>
            <ac:picMk id="15" creationId="{B3CE16D0-9809-4FF0-BA9C-99D083D420F0}"/>
          </ac:picMkLst>
        </pc:picChg>
        <pc:picChg chg="add mod">
          <ac:chgData name="김현준" userId="185f8337-2247-4f37-8bdb-f28dabdaedae" providerId="ADAL" clId="{96C06454-51C6-4D44-BABE-13BF494CAA3B}" dt="2022-02-11T05:39:16.971" v="238" actId="571"/>
          <ac:picMkLst>
            <pc:docMk/>
            <pc:sldMk cId="1603802270" sldId="376"/>
            <ac:picMk id="17" creationId="{E63ABE31-981C-41AE-8F16-4C780402E568}"/>
          </ac:picMkLst>
        </pc:picChg>
        <pc:inkChg chg="add del">
          <ac:chgData name="김현준" userId="185f8337-2247-4f37-8bdb-f28dabdaedae" providerId="ADAL" clId="{96C06454-51C6-4D44-BABE-13BF494CAA3B}" dt="2022-02-11T05:37:46.579" v="213" actId="9405"/>
          <ac:inkMkLst>
            <pc:docMk/>
            <pc:sldMk cId="1603802270" sldId="376"/>
            <ac:inkMk id="9" creationId="{D381F3B9-E0CF-4D13-8AC6-E07E486F8C87}"/>
          </ac:inkMkLst>
        </pc:inkChg>
        <pc:inkChg chg="add del">
          <ac:chgData name="김현준" userId="185f8337-2247-4f37-8bdb-f28dabdaedae" providerId="ADAL" clId="{96C06454-51C6-4D44-BABE-13BF494CAA3B}" dt="2022-02-11T05:37:51.413" v="217" actId="9405"/>
          <ac:inkMkLst>
            <pc:docMk/>
            <pc:sldMk cId="1603802270" sldId="376"/>
            <ac:inkMk id="10" creationId="{4E651670-D7FC-485C-9D06-1106BB0C9172}"/>
          </ac:inkMkLst>
        </pc:inkChg>
        <pc:inkChg chg="add del">
          <ac:chgData name="김현준" userId="185f8337-2247-4f37-8bdb-f28dabdaedae" providerId="ADAL" clId="{96C06454-51C6-4D44-BABE-13BF494CAA3B}" dt="2022-02-11T05:37:50.773" v="216" actId="9405"/>
          <ac:inkMkLst>
            <pc:docMk/>
            <pc:sldMk cId="1603802270" sldId="376"/>
            <ac:inkMk id="11" creationId="{97FAA996-EF69-4405-AECE-26CF74F5D190}"/>
          </ac:inkMkLst>
        </pc:inkChg>
        <pc:inkChg chg="add del">
          <ac:chgData name="김현준" userId="185f8337-2247-4f37-8bdb-f28dabdaedae" providerId="ADAL" clId="{96C06454-51C6-4D44-BABE-13BF494CAA3B}" dt="2022-02-11T05:37:55.607" v="219" actId="9405"/>
          <ac:inkMkLst>
            <pc:docMk/>
            <pc:sldMk cId="1603802270" sldId="376"/>
            <ac:inkMk id="12" creationId="{3C7BA9EE-3419-4C01-8D93-A4874D1A718D}"/>
          </ac:inkMkLst>
        </pc:inkChg>
      </pc:sldChg>
      <pc:sldChg chg="addSp delSp modSp new mod modTransition">
        <pc:chgData name="김현준" userId="185f8337-2247-4f37-8bdb-f28dabdaedae" providerId="ADAL" clId="{96C06454-51C6-4D44-BABE-13BF494CAA3B}" dt="2022-02-18T07:32:24.480" v="1154"/>
        <pc:sldMkLst>
          <pc:docMk/>
          <pc:sldMk cId="517380022" sldId="377"/>
        </pc:sldMkLst>
        <pc:spChg chg="mod">
          <ac:chgData name="김현준" userId="185f8337-2247-4f37-8bdb-f28dabdaedae" providerId="ADAL" clId="{96C06454-51C6-4D44-BABE-13BF494CAA3B}" dt="2022-02-11T05:48:36.705" v="478"/>
          <ac:spMkLst>
            <pc:docMk/>
            <pc:sldMk cId="517380022" sldId="377"/>
            <ac:spMk id="2" creationId="{1C86DF9E-648A-4C64-BAB4-5C6E77D65A02}"/>
          </ac:spMkLst>
        </pc:spChg>
        <pc:spChg chg="del">
          <ac:chgData name="김현준" userId="185f8337-2247-4f37-8bdb-f28dabdaedae" providerId="ADAL" clId="{96C06454-51C6-4D44-BABE-13BF494CAA3B}" dt="2022-02-11T05:51:01.916" v="497" actId="21"/>
          <ac:spMkLst>
            <pc:docMk/>
            <pc:sldMk cId="517380022" sldId="377"/>
            <ac:spMk id="3" creationId="{06E64014-1BBA-4414-80F1-68506F11C2BC}"/>
          </ac:spMkLst>
        </pc:spChg>
        <pc:spChg chg="add mod">
          <ac:chgData name="김현준" userId="185f8337-2247-4f37-8bdb-f28dabdaedae" providerId="ADAL" clId="{96C06454-51C6-4D44-BABE-13BF494CAA3B}" dt="2022-02-11T05:51:05.310" v="498" actId="1076"/>
          <ac:spMkLst>
            <pc:docMk/>
            <pc:sldMk cId="517380022" sldId="377"/>
            <ac:spMk id="7" creationId="{4338C8B6-F683-44CF-8498-F89D0027A1A6}"/>
          </ac:spMkLst>
        </pc:spChg>
        <pc:picChg chg="add mod">
          <ac:chgData name="김현준" userId="185f8337-2247-4f37-8bdb-f28dabdaedae" providerId="ADAL" clId="{96C06454-51C6-4D44-BABE-13BF494CAA3B}" dt="2022-02-11T05:51:05.310" v="498" actId="1076"/>
          <ac:picMkLst>
            <pc:docMk/>
            <pc:sldMk cId="517380022" sldId="377"/>
            <ac:picMk id="5" creationId="{C2E9D753-CC49-4066-8F94-A897334B61D4}"/>
          </ac:picMkLst>
        </pc:picChg>
        <pc:picChg chg="add mod">
          <ac:chgData name="김현준" userId="185f8337-2247-4f37-8bdb-f28dabdaedae" providerId="ADAL" clId="{96C06454-51C6-4D44-BABE-13BF494CAA3B}" dt="2022-02-11T05:51:05.310" v="498" actId="1076"/>
          <ac:picMkLst>
            <pc:docMk/>
            <pc:sldMk cId="517380022" sldId="377"/>
            <ac:picMk id="6" creationId="{B167AE79-0031-4406-837C-7AB34F49A539}"/>
          </ac:picMkLst>
        </pc:picChg>
        <pc:picChg chg="add del mod">
          <ac:chgData name="김현준" userId="185f8337-2247-4f37-8bdb-f28dabdaedae" providerId="ADAL" clId="{96C06454-51C6-4D44-BABE-13BF494CAA3B}" dt="2022-02-11T05:50:47.012" v="492" actId="21"/>
          <ac:picMkLst>
            <pc:docMk/>
            <pc:sldMk cId="517380022" sldId="377"/>
            <ac:picMk id="9" creationId="{5FC9EBD0-0F65-4657-A3C8-D97B96CE61FD}"/>
          </ac:picMkLst>
        </pc:picChg>
        <pc:picChg chg="add mod">
          <ac:chgData name="김현준" userId="185f8337-2247-4f37-8bdb-f28dabdaedae" providerId="ADAL" clId="{96C06454-51C6-4D44-BABE-13BF494CAA3B}" dt="2022-02-11T05:50:57.713" v="496" actId="1035"/>
          <ac:picMkLst>
            <pc:docMk/>
            <pc:sldMk cId="517380022" sldId="377"/>
            <ac:picMk id="11" creationId="{4D861233-33AE-4EA7-B045-4FE1903B71C4}"/>
          </ac:picMkLst>
        </pc:picChg>
      </pc:sldChg>
      <pc:sldChg chg="addSp modSp new mod modTransition">
        <pc:chgData name="김현준" userId="185f8337-2247-4f37-8bdb-f28dabdaedae" providerId="ADAL" clId="{96C06454-51C6-4D44-BABE-13BF494CAA3B}" dt="2022-02-18T07:32:24.480" v="1154"/>
        <pc:sldMkLst>
          <pc:docMk/>
          <pc:sldMk cId="875408737" sldId="378"/>
        </pc:sldMkLst>
        <pc:spChg chg="mod">
          <ac:chgData name="김현준" userId="185f8337-2247-4f37-8bdb-f28dabdaedae" providerId="ADAL" clId="{96C06454-51C6-4D44-BABE-13BF494CAA3B}" dt="2022-02-18T06:20:53.537" v="752"/>
          <ac:spMkLst>
            <pc:docMk/>
            <pc:sldMk cId="875408737" sldId="378"/>
            <ac:spMk id="2" creationId="{39502788-2D9C-496B-A78F-C2C696466902}"/>
          </ac:spMkLst>
        </pc:spChg>
        <pc:picChg chg="add mod">
          <ac:chgData name="김현준" userId="185f8337-2247-4f37-8bdb-f28dabdaedae" providerId="ADAL" clId="{96C06454-51C6-4D44-BABE-13BF494CAA3B}" dt="2022-02-18T06:21:19.647" v="754" actId="1076"/>
          <ac:picMkLst>
            <pc:docMk/>
            <pc:sldMk cId="875408737" sldId="378"/>
            <ac:picMk id="5" creationId="{9DC51244-9AA5-46EB-99A5-3CD3B65BBAFA}"/>
          </ac:picMkLst>
        </pc:picChg>
      </pc:sldChg>
      <pc:sldChg chg="new del">
        <pc:chgData name="김현준" userId="185f8337-2247-4f37-8bdb-f28dabdaedae" providerId="ADAL" clId="{96C06454-51C6-4D44-BABE-13BF494CAA3B}" dt="2022-02-18T06:38:32.984" v="1118" actId="2696"/>
        <pc:sldMkLst>
          <pc:docMk/>
          <pc:sldMk cId="3721256416" sldId="3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2022. 2. 18.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1T05:12:01.49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53,'54'-13,"1"2,80-6,108 7,-229 9,665 8,-169 1,41-8,-540 0,0 0,0-1,0 0,13-4,0-3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1T05:12:58.7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0,'675'0,"-639"2,0 2,44 9,44 5,-95-15,53 13,-54-9,0-2,32 3,468-5,-270-6,-58 3,-168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1T05:13:03.7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40,'879'0,"-843"-2,0-2,44-9,-40 5,66-4,-69 11,268 4,-270 2,0 2,58 18,-61-15,0-1,1-2,47 5,193-11,-130-3,-111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2-18T06:30:16.0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0 274,'1'-2,"-1"1,1 0,0-1,0 1,-1 0,1-1,0 1,0 0,0 0,0 0,0 0,1 0,-1 0,0 0,0 0,1 1,-1-1,0 0,1 1,1-1,38-15,-31 12,8-2,-1 1,1 1,0 1,0 0,22 0,97 5,-53 1,1186-3,-1241-1,1-2,36-8,-34 4,53-2,613 7,-337 4,-265 0,110-4,-105-12,-63 7,65-2,520 10,-598 0,1 2,0 1,-1 1,39 13,31 6,-66-21,0 0,58-3,-62-2,-1 2,1 0,0 2,44 9,-21-2,-1-2,1-2,0-2,87-6,-25 0,-48 3,25-1,0 3,93 16,-93-8,0-4,133-7,-73-2,317 3,-442-1,0-2,42-9,-40 7,0 0,31-1,135 8,74-4,-236-2,0-1,48-16,-51 13,1 1,-1 2,40-5,-31 6,43-9,-7 0,1 1,-35 5,68-5,-73 9,0 0,32-9,-7 1,9-3,-41 9,0 0,44-3,-50 8,18 0,-1-2,70-13,-55 7,1 3,-1 1,99 7,-37 0,674-3,-764-2,0 0,42-10,-40 6,0 2,31-2,95 6,-123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2022. 2. 18.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1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hyperlink" Target="https://chipwhisperer.readthedocs.io/en/latest/installing.html#install-virtual-machine" TargetMode="Externa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hipwhisperer.readthedocs.io/en/latest/tutorials/courses_sca101_soln_lab%203_3%20-openadc-cwlitearm.html#conclusions-next-steps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부채널</a:t>
            </a:r>
            <a:r>
              <a:rPr lang="ko-KR" altLang="en-US" dirty="0"/>
              <a:t>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전력 분석 공격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2"/>
    </mc:Choice>
    <mc:Fallback xmlns="">
      <p:transition spd="slow" advTm="102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E5CBF-6D6D-5247-A760-FE31EC4B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실습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D04BC-6B38-084A-AE16-A9B3031C10F6}"/>
              </a:ext>
            </a:extLst>
          </p:cNvPr>
          <p:cNvSpPr/>
          <p:nvPr/>
        </p:nvSpPr>
        <p:spPr>
          <a:xfrm>
            <a:off x="411919" y="1283454"/>
            <a:ext cx="65889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ChipWhisperer</a:t>
            </a:r>
            <a:r>
              <a:rPr lang="en-US" altLang="ko-KR" b="0" i="0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 : </a:t>
            </a:r>
            <a:r>
              <a:rPr lang="ko-KR" altLang="en-US" dirty="0" err="1"/>
              <a:t>부채널</a:t>
            </a:r>
            <a:r>
              <a:rPr lang="ko-KR" altLang="en-US" dirty="0"/>
              <a:t> 전력 분석 오픈 소스 도구 </a:t>
            </a:r>
            <a:endParaRPr lang="en-US" altLang="ko-KR" dirty="0"/>
          </a:p>
          <a:p>
            <a:endParaRPr lang="en-US" altLang="ko-KR" b="0" i="0" dirty="0">
              <a:solidFill>
                <a:srgbClr val="3E4349"/>
              </a:solidFill>
              <a:effectLst/>
              <a:latin typeface="Georgia" panose="02040502050405020303" pitchFamily="18" charset="0"/>
            </a:endParaRPr>
          </a:p>
          <a:p>
            <a:pPr lvl="1"/>
            <a:r>
              <a:rPr lang="en-US" altLang="ko-KR" b="0" i="0" dirty="0" err="1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ChipWhisperer</a:t>
            </a:r>
            <a:r>
              <a:rPr lang="en-US" altLang="ko-KR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 </a:t>
            </a:r>
            <a:r>
              <a:rPr lang="en-US" altLang="ko-KR" b="0" i="0" dirty="0">
                <a:effectLst/>
                <a:latin typeface="Georgia" panose="02040502050405020303" pitchFamily="18" charset="0"/>
              </a:rPr>
              <a:t>V5 </a:t>
            </a:r>
            <a:endParaRPr lang="en-US" altLang="ko-KR" dirty="0"/>
          </a:p>
          <a:p>
            <a:pPr lvl="1"/>
            <a:r>
              <a:rPr lang="en-US" altLang="ko-KR" dirty="0" err="1"/>
              <a:t>ChipWhisperer</a:t>
            </a:r>
            <a:r>
              <a:rPr lang="en-US" altLang="ko-KR" dirty="0"/>
              <a:t>-Lite </a:t>
            </a:r>
            <a:r>
              <a:rPr lang="en-US" altLang="ko-KR" dirty="0" err="1"/>
              <a:t>Xmega</a:t>
            </a:r>
            <a:endParaRPr lang="en-US" altLang="ko-KR" dirty="0"/>
          </a:p>
          <a:p>
            <a:endParaRPr lang="en-US" altLang="ko-KR" dirty="0"/>
          </a:p>
          <a:p>
            <a:endParaRPr lang="en" altLang="ko-KR" dirty="0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74EAAB2E-0416-480F-80E8-7EDFFCC67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116" y="2658032"/>
            <a:ext cx="6747415" cy="3992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28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0403F-B9F6-E342-BDFE-3AA70841C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설치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7951A-8DE4-2F4F-8161-E7F202FC43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>
                <a:hlinkClick r:id="rId2"/>
              </a:rPr>
              <a:t>https://chipwhisperer.readthedocs.io/en/latest/installing.html#install-virtual-machine</a:t>
            </a:r>
            <a:endParaRPr kumimoji="1" lang="en-US" altLang="ko-KR" sz="1800" dirty="0"/>
          </a:p>
          <a:p>
            <a:r>
              <a:rPr kumimoji="1" lang="en-US" altLang="ko-KR" sz="1800" dirty="0"/>
              <a:t>GitHub : https://github.com/newaetech/chipwhisperer/releases</a:t>
            </a:r>
          </a:p>
          <a:p>
            <a:endParaRPr kumimoji="1" lang="en-US" altLang="ko-KR" sz="1800" dirty="0"/>
          </a:p>
          <a:p>
            <a:r>
              <a:rPr lang="en-US" altLang="ko-KR" sz="1400" dirty="0"/>
              <a:t>VirtualBox : </a:t>
            </a:r>
            <a:r>
              <a:rPr lang="ko-KR" altLang="en-US" sz="1400" dirty="0"/>
              <a:t>https://www.virtualbox.org/wiki/Downloads</a:t>
            </a:r>
          </a:p>
          <a:p>
            <a:endParaRPr kumimoji="1"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63839A-724C-46E2-B4C4-CD8CF2ED9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52" y="2479536"/>
            <a:ext cx="9915906" cy="393892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F270730-B547-417F-9F01-7215CE70689E}"/>
              </a:ext>
            </a:extLst>
          </p:cNvPr>
          <p:cNvSpPr/>
          <p:nvPr/>
        </p:nvSpPr>
        <p:spPr>
          <a:xfrm>
            <a:off x="7118832" y="5362974"/>
            <a:ext cx="2088108" cy="191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AB68299-28E3-49D4-933B-0A2687BF0C8B}"/>
                  </a:ext>
                </a:extLst>
              </p14:cNvPr>
              <p14:cNvContentPartPr/>
              <p14:nvPr/>
            </p14:nvContentPartPr>
            <p14:xfrm>
              <a:off x="5144685" y="4033795"/>
              <a:ext cx="840240" cy="194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AB68299-28E3-49D4-933B-0A2687BF0C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90685" y="3926155"/>
                <a:ext cx="9478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E7428A5-4FEE-4D7F-A80A-AB88ADD7BF13}"/>
                  </a:ext>
                </a:extLst>
              </p14:cNvPr>
              <p14:cNvContentPartPr/>
              <p14:nvPr/>
            </p14:nvContentPartPr>
            <p14:xfrm>
              <a:off x="9498525" y="5254195"/>
              <a:ext cx="790920" cy="288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E7428A5-4FEE-4D7F-A80A-AB88ADD7BF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44885" y="5146195"/>
                <a:ext cx="8985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63449D8C-89AC-44AD-9AE3-784135054836}"/>
                  </a:ext>
                </a:extLst>
              </p14:cNvPr>
              <p14:cNvContentPartPr/>
              <p14:nvPr/>
            </p14:nvContentPartPr>
            <p14:xfrm>
              <a:off x="4639965" y="5430955"/>
              <a:ext cx="831240" cy="284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63449D8C-89AC-44AD-9AE3-7841350548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86325" y="5322955"/>
                <a:ext cx="938880" cy="24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854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F0178-931B-4F2D-B509-09D59ED5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A54600-2B89-42CF-B5E2-661D5BC3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4" y="1937984"/>
            <a:ext cx="6921348" cy="39715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FB35FD-9B66-4EA2-ABFC-75BB1EC35890}"/>
              </a:ext>
            </a:extLst>
          </p:cNvPr>
          <p:cNvSpPr/>
          <p:nvPr/>
        </p:nvSpPr>
        <p:spPr>
          <a:xfrm>
            <a:off x="4685277" y="2256729"/>
            <a:ext cx="585216" cy="5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18F46E1-67A0-4EF5-831A-3D25C7DDA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009" y="2256729"/>
            <a:ext cx="5943600" cy="1524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F39FE1-7FB5-44CB-AB60-622C596D40BF}"/>
              </a:ext>
            </a:extLst>
          </p:cNvPr>
          <p:cNvSpPr/>
          <p:nvPr/>
        </p:nvSpPr>
        <p:spPr>
          <a:xfrm>
            <a:off x="5988684" y="3493717"/>
            <a:ext cx="1517586" cy="259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3CE16D0-9809-4FF0-BA9C-99D083D42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009" y="4271006"/>
            <a:ext cx="5734050" cy="1143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18588F-55E7-4654-A3AF-DE8BB049C422}"/>
              </a:ext>
            </a:extLst>
          </p:cNvPr>
          <p:cNvSpPr/>
          <p:nvPr/>
        </p:nvSpPr>
        <p:spPr>
          <a:xfrm>
            <a:off x="10842691" y="4287224"/>
            <a:ext cx="621428" cy="548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0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9F1D8-4734-45F8-AE68-3F11A1973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 </a:t>
            </a:r>
            <a:r>
              <a:rPr lang="ko-KR" altLang="en-US" dirty="0"/>
              <a:t>실행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50A55-35A0-44C8-9F8E-58C1D7F6B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692" y="2290667"/>
            <a:ext cx="4802964" cy="396262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user: vagrant pass: vagrant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5842053-4125-4C73-A2BA-3FC9C7411A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40" r="15487" b="72349"/>
          <a:stretch/>
        </p:blipFill>
        <p:spPr>
          <a:xfrm>
            <a:off x="528691" y="1058288"/>
            <a:ext cx="7363285" cy="120991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FC8EFF1-0FB3-4E1A-B9BD-A43C06BED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91" y="2866895"/>
            <a:ext cx="9459372" cy="31531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22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6DF9E-648A-4C64-BAB4-5C6E77D65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 </a:t>
            </a:r>
            <a:r>
              <a:rPr lang="ko-KR" altLang="en-US" dirty="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E9D753-CC49-4066-8F94-A897334B6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266" y="2062164"/>
            <a:ext cx="8665387" cy="19015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167AE79-0031-4406-837C-7AB34F49A5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567"/>
          <a:stretch/>
        </p:blipFill>
        <p:spPr>
          <a:xfrm>
            <a:off x="1260266" y="1287354"/>
            <a:ext cx="7861533" cy="306968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338C8B6-F683-44CF-8498-F89D0027A1A6}"/>
              </a:ext>
            </a:extLst>
          </p:cNvPr>
          <p:cNvSpPr txBox="1">
            <a:spLocks/>
          </p:cNvSpPr>
          <p:nvPr/>
        </p:nvSpPr>
        <p:spPr>
          <a:xfrm>
            <a:off x="1279319" y="1630112"/>
            <a:ext cx="4802964" cy="3962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solidFill>
                  <a:srgbClr val="3E4349"/>
                </a:solidFill>
                <a:latin typeface="Georgia" panose="02040502050405020303" pitchFamily="18" charset="0"/>
              </a:rPr>
              <a:t>$ </a:t>
            </a:r>
            <a:r>
              <a:rPr lang="en-US" altLang="ko-KR" dirty="0" err="1">
                <a:solidFill>
                  <a:srgbClr val="3E4349"/>
                </a:solidFill>
                <a:latin typeface="Georgia" panose="02040502050405020303" pitchFamily="18" charset="0"/>
              </a:rPr>
              <a:t>Jupyter</a:t>
            </a:r>
            <a:r>
              <a:rPr lang="en-US" altLang="ko-KR" dirty="0">
                <a:solidFill>
                  <a:srgbClr val="3E4349"/>
                </a:solidFill>
                <a:latin typeface="Georgia" panose="02040502050405020303" pitchFamily="18" charset="0"/>
              </a:rPr>
              <a:t> notebook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861233-33AE-4EA7-B045-4FE1903B7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372" y="4281179"/>
            <a:ext cx="762000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80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502788-2D9C-496B-A78F-C2C69646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7729BA-E390-4982-985D-90009E905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C51244-9AA5-46EB-99A5-3CD3B65BB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33" y="2124075"/>
            <a:ext cx="774382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540E5-639B-4181-A79D-DF6EA135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파형 수집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579E6-0790-467C-B89E-0DDE4CA0B97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411163" y="1152525"/>
            <a:ext cx="11368160" cy="2321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440" tIns="63480" rIns="0" bIns="6348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RSA attack : SPA </a:t>
            </a: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050" dirty="0">
                <a:latin typeface="Arial" panose="020B0604020202020204" pitchFamily="34" charset="0"/>
              </a:rPr>
              <a:t>https://wiki.newae.com/V3:Tutorial_B11_Breaking_RSA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attack </a:t>
            </a:r>
            <a:r>
              <a:rPr lang="en-US" altLang="ko-KR" sz="1800" dirty="0">
                <a:latin typeface="Arial" panose="020B0604020202020204" pitchFamily="34" charset="0"/>
              </a:rPr>
              <a:t>: DPA, CPA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 dirty="0">
                <a:latin typeface="Arial" panose="020B0604020202020204" pitchFamily="34" charset="0"/>
                <a:hlinkClick r:id="rId2"/>
              </a:rPr>
              <a:t>https://chipwhisperer.readthedocs.io/en/latest/tutorials/courses_sca101_soln_lab%203_3%20-openadc-cwlitearm.html#conclusions-next-steps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457200" lvl="1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200" dirty="0">
                <a:latin typeface="Arial" panose="020B0604020202020204" pitchFamily="34" charset="0"/>
              </a:rPr>
              <a:t>https://chipwhisperer.readthedocs.io/en/latest/tutorials/courses_sca101_soln_lab%204_2%20-openadc-cwlitexmega.html#aes-trace-capture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1800" dirty="0">
                <a:latin typeface="Arial" panose="020B0604020202020204" pitchFamily="34" charset="0"/>
              </a:rPr>
              <a:t>scope</a:t>
            </a:r>
            <a:r>
              <a:rPr lang="ko-KR" altLang="en-US" sz="1800" dirty="0">
                <a:latin typeface="Arial" panose="020B0604020202020204" pitchFamily="34" charset="0"/>
              </a:rPr>
              <a:t> 연결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Arial" panose="020B0604020202020204" pitchFamily="34" charset="0"/>
              </a:rPr>
              <a:t>  target</a:t>
            </a:r>
            <a:r>
              <a:rPr lang="ko-KR" altLang="en-US" sz="1800" dirty="0">
                <a:latin typeface="Arial" panose="020B0604020202020204" pitchFamily="34" charset="0"/>
              </a:rPr>
              <a:t> 연결</a:t>
            </a:r>
            <a:r>
              <a:rPr lang="en-US" altLang="ko-KR" sz="1800" dirty="0">
                <a:latin typeface="Arial" panose="020B0604020202020204" pitchFamily="34" charset="0"/>
                <a:sym typeface="Wingdings" panose="05000000000000000000" pitchFamily="2" charset="2"/>
              </a:rPr>
              <a:t> </a:t>
            </a:r>
            <a:r>
              <a:rPr lang="en-US" altLang="ko-KR" sz="1800" dirty="0">
                <a:latin typeface="Arial" panose="020B0604020202020204" pitchFamily="34" charset="0"/>
              </a:rPr>
              <a:t> target </a:t>
            </a:r>
            <a:r>
              <a:rPr lang="ko-KR" altLang="en-US" sz="1800" dirty="0">
                <a:latin typeface="Arial" panose="020B0604020202020204" pitchFamily="34" charset="0"/>
              </a:rPr>
              <a:t>보드에 코드 업로드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latin typeface="Arial" panose="020B0604020202020204" pitchFamily="34" charset="0"/>
              </a:rPr>
              <a:t>설정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ko-KR" altLang="en-US" sz="1800" dirty="0">
                <a:latin typeface="Arial" panose="020B0604020202020204" pitchFamily="34" charset="0"/>
              </a:rPr>
              <a:t>수집 </a:t>
            </a:r>
            <a:r>
              <a:rPr lang="en-US" altLang="ko-KR" sz="1800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ko-KR" altLang="en-US" sz="1800" dirty="0">
                <a:latin typeface="Arial" panose="020B0604020202020204" pitchFamily="34" charset="0"/>
              </a:rPr>
              <a:t>공격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79FEB2-9955-4156-9DC4-24420F829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960" y="3656248"/>
            <a:ext cx="8210550" cy="2362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2ADA18B-D301-44C0-9DAB-17E411BBBEDB}"/>
                  </a:ext>
                </a:extLst>
              </p14:cNvPr>
              <p14:cNvContentPartPr/>
              <p14:nvPr/>
            </p14:nvContentPartPr>
            <p14:xfrm>
              <a:off x="3189326" y="4984989"/>
              <a:ext cx="3623760" cy="100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2ADA18B-D301-44C0-9DAB-17E411BBBE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5326" y="4876989"/>
                <a:ext cx="3731400" cy="3160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0401F26-AA04-450D-AFDE-63759EA1800E}"/>
              </a:ext>
            </a:extLst>
          </p:cNvPr>
          <p:cNvSpPr txBox="1"/>
          <p:nvPr/>
        </p:nvSpPr>
        <p:spPr>
          <a:xfrm>
            <a:off x="2134960" y="6018448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simpleserial-aes</a:t>
            </a:r>
            <a:r>
              <a:rPr lang="en-US" altLang="ko-KR" dirty="0"/>
              <a:t>, </a:t>
            </a:r>
            <a:r>
              <a:rPr lang="en-US" altLang="ko-KR" dirty="0" err="1"/>
              <a:t>simpleserial-rsa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53669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15808</TotalTime>
  <Words>191</Words>
  <Application>Microsoft Macintosh PowerPoint</Application>
  <PresentationFormat>와이드스크린</PresentationFormat>
  <Paragraphs>29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Georgia</vt:lpstr>
      <vt:lpstr>CryptoCraft 테마</vt:lpstr>
      <vt:lpstr>제목 테마</vt:lpstr>
      <vt:lpstr>부채널 분석</vt:lpstr>
      <vt:lpstr> 실습</vt:lpstr>
      <vt:lpstr> 설치</vt:lpstr>
      <vt:lpstr> 설치</vt:lpstr>
      <vt:lpstr> jupyter notebook 실행</vt:lpstr>
      <vt:lpstr>  jupyter notebook 실행</vt:lpstr>
      <vt:lpstr> jupyter notebook</vt:lpstr>
      <vt:lpstr> 파형 수집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89</cp:revision>
  <dcterms:created xsi:type="dcterms:W3CDTF">2019-03-05T04:29:07Z</dcterms:created>
  <dcterms:modified xsi:type="dcterms:W3CDTF">2022-02-18T08:51:47Z</dcterms:modified>
</cp:coreProperties>
</file>