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331" r:id="rId5"/>
    <p:sldId id="347" r:id="rId6"/>
    <p:sldId id="348" r:id="rId7"/>
    <p:sldId id="349" r:id="rId8"/>
    <p:sldId id="350" r:id="rId9"/>
    <p:sldId id="34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1664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1664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3248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3248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레지스터 이름 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매크로 함수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E7930D-3621-46EB-A188-2876C68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레지스터 이름 설정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7E042A5-F6AE-493B-A079-FA452135092E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프로그램의 규모가 커지다 보면 코드 가독성이 떨어짐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R18: a[0]</a:t>
            </a:r>
          </a:p>
          <a:p>
            <a:r>
              <a:rPr lang="en-US" altLang="ko-KR" dirty="0"/>
              <a:t>R19: a[1]</a:t>
            </a:r>
          </a:p>
          <a:p>
            <a:r>
              <a:rPr lang="en-US" altLang="ko-KR" dirty="0"/>
              <a:t>R20: a[2]</a:t>
            </a:r>
          </a:p>
          <a:p>
            <a:r>
              <a:rPr lang="en-US" altLang="ko-KR" dirty="0"/>
              <a:t>R21: a[3]</a:t>
            </a:r>
          </a:p>
          <a:p>
            <a:r>
              <a:rPr lang="en-US" altLang="ko-KR" dirty="0"/>
              <a:t>R22: Temp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204F5C-2CD2-4AD1-84D0-191ADBAB6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900459"/>
            <a:ext cx="1638095" cy="3561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A0C7F0-5120-4D46-9DD6-63448C2D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053" y="1900459"/>
            <a:ext cx="3776363" cy="58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4CDB2-05F8-4EC3-943E-4638B8B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레지스터 이름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236AF-F85C-46F5-A99D-13C801AD3A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#define</a:t>
            </a:r>
            <a:r>
              <a:rPr lang="ko-KR" altLang="en-US" dirty="0"/>
              <a:t>매크로를 통해 레지스터의 이름을 설정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#define (</a:t>
            </a:r>
            <a:r>
              <a:rPr lang="ko-KR" altLang="en-US" dirty="0"/>
              <a:t>이름</a:t>
            </a:r>
            <a:r>
              <a:rPr lang="en-US" altLang="ko-KR" dirty="0"/>
              <a:t>) (</a:t>
            </a:r>
            <a:r>
              <a:rPr lang="ko-KR" altLang="en-US" dirty="0"/>
              <a:t>레지스터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이후 설정한 이름을 사용하는 것으로 레지스터 호출 가능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이름을 설정하더라도</a:t>
            </a:r>
            <a:r>
              <a:rPr lang="en-US" altLang="ko-KR" dirty="0"/>
              <a:t>, </a:t>
            </a:r>
            <a:r>
              <a:rPr lang="ko-KR" altLang="en-US" dirty="0"/>
              <a:t>레지스터 번호 사용도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9C275A-388A-4C6E-B75B-C879B2DA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656" y="1089050"/>
            <a:ext cx="1891424" cy="51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2BB7C-CCBC-4944-A089-6EDA313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매크로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54849-2EBC-434B-A0B0-C7F469EDD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정의된 내용이 너무 길어질 경우</a:t>
            </a:r>
            <a:endParaRPr lang="en-US" altLang="ko-KR" dirty="0"/>
          </a:p>
          <a:p>
            <a:r>
              <a:rPr lang="ko-KR" altLang="en-US" dirty="0"/>
              <a:t>반복되는 내용이 많은데 </a:t>
            </a:r>
            <a:r>
              <a:rPr lang="ko-KR" altLang="en-US" dirty="0" err="1"/>
              <a:t>반복문</a:t>
            </a:r>
            <a:r>
              <a:rPr lang="ko-KR" altLang="en-US" dirty="0"/>
              <a:t> 작성을 하지 않을 경우</a:t>
            </a:r>
            <a:endParaRPr lang="en-US" altLang="ko-KR" dirty="0"/>
          </a:p>
          <a:p>
            <a:r>
              <a:rPr lang="ko-KR" altLang="en-US" dirty="0"/>
              <a:t>매크로를 활용하는 것이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A7933-B4D0-496B-BCB7-8043DB0F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443" y="271857"/>
            <a:ext cx="866667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5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5D917-9630-433B-92E9-70511459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매크로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BA0B0-7842-4630-AFDA-1648AD440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매크로 정의 방법</a:t>
            </a:r>
            <a:endParaRPr lang="en-US" altLang="ko-KR" dirty="0"/>
          </a:p>
          <a:p>
            <a:pPr lvl="1"/>
            <a:r>
              <a:rPr lang="en-US" altLang="ko-KR" dirty="0"/>
              <a:t>.macro (</a:t>
            </a:r>
            <a:r>
              <a:rPr lang="ko-KR" altLang="en-US" dirty="0"/>
              <a:t>매크로 이름</a:t>
            </a:r>
            <a:r>
              <a:rPr lang="en-US" altLang="ko-KR" dirty="0"/>
              <a:t>) (</a:t>
            </a:r>
            <a:r>
              <a:rPr lang="ko-KR" altLang="en-US" dirty="0"/>
              <a:t>매개변수 이름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매크로 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endm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코드의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가독성이 향상됨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92272-2584-4017-BCC6-579881609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945" y="1371927"/>
            <a:ext cx="1462026" cy="4618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D511B1-FABB-42B0-B4DD-76C120E2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88" y="978104"/>
            <a:ext cx="1347990" cy="54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2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D4B0-DD5C-4C9B-9A7B-77EE34B9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매크로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BA295-05EA-4D70-9459-C0B4823EDD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매크로 함수에 매개변수 사용</a:t>
            </a:r>
            <a:endParaRPr lang="en-US" altLang="ko-KR" dirty="0"/>
          </a:p>
          <a:p>
            <a:r>
              <a:rPr lang="ko-KR" altLang="en-US" dirty="0"/>
              <a:t>원하는 순서로 매개변수 입력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매크로 함수는 디버깅이 어렵다는 점에 유의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중단점을 사용할 수 없음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FB4A1-8754-4414-A01B-71C4ED3E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45" y="987105"/>
            <a:ext cx="2010206" cy="53886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71BC5E-E41E-4C7D-B817-F1D85589ACCD}"/>
              </a:ext>
            </a:extLst>
          </p:cNvPr>
          <p:cNvSpPr/>
          <p:nvPr/>
        </p:nvSpPr>
        <p:spPr>
          <a:xfrm>
            <a:off x="9227890" y="1011855"/>
            <a:ext cx="1753299" cy="83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1BE289-CF04-4F34-8B54-EFDA8558AC98}"/>
              </a:ext>
            </a:extLst>
          </p:cNvPr>
          <p:cNvSpPr/>
          <p:nvPr/>
        </p:nvSpPr>
        <p:spPr>
          <a:xfrm>
            <a:off x="9227890" y="4178700"/>
            <a:ext cx="1753299" cy="913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89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155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CryptoCraft 테마</vt:lpstr>
      <vt:lpstr>제목 테마</vt:lpstr>
      <vt:lpstr>AVR 프로그래밍</vt:lpstr>
      <vt:lpstr>PowerPoint 프레젠테이션</vt:lpstr>
      <vt:lpstr> 레지스터 이름 설정</vt:lpstr>
      <vt:lpstr> 레지스터 이름 설정</vt:lpstr>
      <vt:lpstr> 매크로 함수</vt:lpstr>
      <vt:lpstr> 매크로 함수</vt:lpstr>
      <vt:lpstr> 매크로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136</cp:revision>
  <dcterms:created xsi:type="dcterms:W3CDTF">2019-03-05T04:29:07Z</dcterms:created>
  <dcterms:modified xsi:type="dcterms:W3CDTF">2021-02-09T07:52:40Z</dcterms:modified>
</cp:coreProperties>
</file>