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331" r:id="rId4"/>
    <p:sldId id="347" r:id="rId5"/>
    <p:sldId id="348" r:id="rId6"/>
    <p:sldId id="349" r:id="rId7"/>
    <p:sldId id="34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616643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61664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53248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53248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강</a:t>
            </a:r>
            <a:endParaRPr lang="en-US" altLang="ko-KR" dirty="0"/>
          </a:p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E7930D-3621-46EB-A188-2876C68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CHAM </a:t>
            </a:r>
            <a:r>
              <a:rPr lang="ko-KR" altLang="en-US" dirty="0"/>
              <a:t>알고리즘 구현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7E042A5-F6AE-493B-A079-FA452135092E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지금까지 배운 기법을 기반으로 </a:t>
            </a:r>
            <a:r>
              <a:rPr lang="en-US" altLang="ko-KR" dirty="0"/>
              <a:t>CHAM</a:t>
            </a:r>
            <a:r>
              <a:rPr lang="ko-KR" altLang="en-US" dirty="0"/>
              <a:t>을 구현</a:t>
            </a:r>
            <a:endParaRPr lang="en-US" altLang="ko-KR" dirty="0"/>
          </a:p>
          <a:p>
            <a:r>
              <a:rPr lang="en-US" altLang="ko-KR" dirty="0"/>
              <a:t>CHAM-64/128</a:t>
            </a:r>
            <a:r>
              <a:rPr lang="ko-KR" altLang="en-US" dirty="0"/>
              <a:t>을 구현</a:t>
            </a:r>
            <a:endParaRPr lang="en-US" altLang="ko-KR" dirty="0"/>
          </a:p>
          <a:p>
            <a:r>
              <a:rPr lang="en-US" altLang="ko-KR" dirty="0"/>
              <a:t>ARX </a:t>
            </a:r>
            <a:r>
              <a:rPr lang="ko-KR" altLang="en-US" dirty="0"/>
              <a:t>구조 알고리즘</a:t>
            </a:r>
            <a:endParaRPr lang="en-US" altLang="ko-KR" dirty="0"/>
          </a:p>
          <a:p>
            <a:r>
              <a:rPr lang="en-US" altLang="ko-KR" dirty="0"/>
              <a:t>88</a:t>
            </a:r>
            <a:r>
              <a:rPr lang="ko-KR" altLang="en-US" dirty="0"/>
              <a:t>라운드를 반복</a:t>
            </a:r>
            <a:endParaRPr lang="en-US" altLang="ko-KR" dirty="0"/>
          </a:p>
          <a:p>
            <a:r>
              <a:rPr lang="ko-KR" altLang="en-US" dirty="0"/>
              <a:t>다음 테스트 벡터를 사용</a:t>
            </a:r>
            <a:endParaRPr lang="en-US" altLang="ko-KR" dirty="0"/>
          </a:p>
          <a:p>
            <a:pPr lvl="1"/>
            <a:r>
              <a:rPr lang="en-US" altLang="ko-KR" dirty="0"/>
              <a:t>RK: 0x0301, 0x0705, 0x0b09, 0x0f0d,</a:t>
            </a:r>
            <a:br>
              <a:rPr lang="en-US" altLang="ko-KR" dirty="0"/>
            </a:br>
            <a:r>
              <a:rPr lang="en-US" altLang="ko-KR" dirty="0"/>
              <a:t>0x1311, 0x1715, 0x1b19, 0x1f1d,</a:t>
            </a:r>
            <a:br>
              <a:rPr lang="en-US" altLang="ko-KR" dirty="0"/>
            </a:br>
            <a:r>
              <a:rPr lang="en-US" altLang="ko-KR" dirty="0"/>
              <a:t>0x151e, 0x0308, 0x3932, 0x2f24,</a:t>
            </a:r>
            <a:br>
              <a:rPr lang="en-US" altLang="ko-KR" dirty="0"/>
            </a:br>
            <a:r>
              <a:rPr lang="en-US" altLang="ko-KR" dirty="0"/>
              <a:t>0x4d46, 0x5b50, 0x616a, 0x777c</a:t>
            </a:r>
          </a:p>
          <a:p>
            <a:pPr lvl="1"/>
            <a:r>
              <a:rPr lang="en-US" altLang="ko-KR" dirty="0"/>
              <a:t>PT: 0x1100, 0x3322, 0x5544, 0x7766</a:t>
            </a:r>
          </a:p>
          <a:p>
            <a:pPr lvl="1"/>
            <a:r>
              <a:rPr lang="en-US" altLang="ko-KR" dirty="0"/>
              <a:t>CT: 0x6579 0x1204 0x123f 0xe5a9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53FC30-DB81-4A41-957B-260C4986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36" y="1763623"/>
            <a:ext cx="3312544" cy="38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2A1F-3D20-4EFC-8D0D-A7631130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 </a:t>
            </a:r>
            <a:r>
              <a:rPr lang="ko-KR" altLang="en-US" dirty="0"/>
              <a:t>알고리즘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E60EC-0E09-495A-B5B3-A518539F4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439785"/>
            <a:ext cx="11369675" cy="1770515"/>
          </a:xfrm>
        </p:spPr>
        <p:txBody>
          <a:bodyPr/>
          <a:lstStyle/>
          <a:p>
            <a:r>
              <a:rPr lang="ko-KR" altLang="en-US" dirty="0"/>
              <a:t>변수 선언</a:t>
            </a:r>
            <a:endParaRPr lang="en-US" altLang="ko-KR" dirty="0"/>
          </a:p>
          <a:p>
            <a:pPr lvl="1"/>
            <a:r>
              <a:rPr lang="ko-KR" altLang="en-US" dirty="0"/>
              <a:t>메모리 특정 지점에 변수를 생성하기 위해서는 </a:t>
            </a:r>
            <a:r>
              <a:rPr lang="ko-KR" altLang="en-US" b="1" dirty="0">
                <a:solidFill>
                  <a:srgbClr val="FF0000"/>
                </a:solidFill>
              </a:rPr>
              <a:t>전역변수</a:t>
            </a:r>
            <a:r>
              <a:rPr lang="ko-KR" altLang="en-US" dirty="0"/>
              <a:t>로 선언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4AD33-C8BE-497A-9B60-2704CD8D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152525"/>
            <a:ext cx="11219047" cy="542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BA108-A4A3-4AE5-85A7-D1BAB123B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00" y="1405078"/>
            <a:ext cx="7102680" cy="29466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7A1A47-52AF-40E3-BA19-83CB506501B4}"/>
              </a:ext>
            </a:extLst>
          </p:cNvPr>
          <p:cNvSpPr/>
          <p:nvPr/>
        </p:nvSpPr>
        <p:spPr>
          <a:xfrm>
            <a:off x="4874004" y="2810312"/>
            <a:ext cx="738231" cy="176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49382D-81A0-451F-883B-8AF83EA9357F}"/>
              </a:ext>
            </a:extLst>
          </p:cNvPr>
          <p:cNvSpPr/>
          <p:nvPr/>
        </p:nvSpPr>
        <p:spPr>
          <a:xfrm>
            <a:off x="6020685" y="3164048"/>
            <a:ext cx="738231" cy="176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2BAF4E-769F-497E-9450-142BF638AF6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612235" y="2898397"/>
            <a:ext cx="408450" cy="35373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75CFB-D3D1-475F-8053-1D31E30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 </a:t>
            </a:r>
            <a:r>
              <a:rPr lang="ko-KR" altLang="en-US" dirty="0"/>
              <a:t>알고리즘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39526-0C8E-42C8-9EFD-5B5C0F2FE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레지스터 이름 설정</a:t>
            </a:r>
            <a:endParaRPr lang="en-US" altLang="ko-KR" dirty="0"/>
          </a:p>
          <a:p>
            <a:r>
              <a:rPr lang="ko-KR" altLang="en-US" dirty="0"/>
              <a:t>전체 암호와 알고리즘 구조</a:t>
            </a:r>
            <a:endParaRPr lang="en-US" altLang="ko-KR" dirty="0"/>
          </a:p>
          <a:p>
            <a:pPr lvl="1"/>
            <a:r>
              <a:rPr lang="ko-KR" altLang="en-US" dirty="0"/>
              <a:t>빨강</a:t>
            </a:r>
            <a:r>
              <a:rPr lang="en-US" altLang="ko-KR" dirty="0"/>
              <a:t>: </a:t>
            </a:r>
            <a:r>
              <a:rPr lang="ko-KR" altLang="en-US" dirty="0"/>
              <a:t>스택 관리</a:t>
            </a:r>
            <a:endParaRPr lang="en-US" altLang="ko-KR" dirty="0"/>
          </a:p>
          <a:p>
            <a:pPr lvl="1"/>
            <a:r>
              <a:rPr lang="ko-KR" altLang="en-US" dirty="0"/>
              <a:t>파랑</a:t>
            </a:r>
            <a:r>
              <a:rPr lang="en-US" altLang="ko-KR" dirty="0"/>
              <a:t>: </a:t>
            </a:r>
            <a:r>
              <a:rPr lang="ko-KR" altLang="en-US" dirty="0"/>
              <a:t>로드</a:t>
            </a:r>
            <a:r>
              <a:rPr lang="en-US" altLang="ko-KR" dirty="0"/>
              <a:t>, </a:t>
            </a:r>
            <a:r>
              <a:rPr lang="ko-KR" altLang="en-US" dirty="0"/>
              <a:t>스토어</a:t>
            </a:r>
            <a:endParaRPr lang="en-US" altLang="ko-KR" dirty="0"/>
          </a:p>
          <a:p>
            <a:pPr lvl="1"/>
            <a:r>
              <a:rPr lang="ko-KR" altLang="en-US" dirty="0"/>
              <a:t>초록</a:t>
            </a:r>
            <a:r>
              <a:rPr lang="en-US" altLang="ko-KR" dirty="0"/>
              <a:t>: </a:t>
            </a:r>
            <a:r>
              <a:rPr lang="ko-KR" altLang="en-US" dirty="0"/>
              <a:t>라운드 함수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5448A-10F4-4432-9761-032BE140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448" y="1019476"/>
            <a:ext cx="1038095" cy="2409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0A4AD-7642-4323-AFD9-0730BBF0A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366" y="48047"/>
            <a:ext cx="885714" cy="67619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EAF4FF-FA3E-4E12-90F9-CFD2B32CF663}"/>
              </a:ext>
            </a:extLst>
          </p:cNvPr>
          <p:cNvSpPr/>
          <p:nvPr/>
        </p:nvSpPr>
        <p:spPr>
          <a:xfrm>
            <a:off x="10894366" y="48047"/>
            <a:ext cx="885714" cy="762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02871-4661-423B-BC88-020CAD718039}"/>
              </a:ext>
            </a:extLst>
          </p:cNvPr>
          <p:cNvSpPr/>
          <p:nvPr/>
        </p:nvSpPr>
        <p:spPr>
          <a:xfrm>
            <a:off x="10893608" y="5962267"/>
            <a:ext cx="885714" cy="847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BFA9B6-0FF0-4B00-B21D-BD6ACF737216}"/>
              </a:ext>
            </a:extLst>
          </p:cNvPr>
          <p:cNvSpPr/>
          <p:nvPr/>
        </p:nvSpPr>
        <p:spPr>
          <a:xfrm>
            <a:off x="10893608" y="4198752"/>
            <a:ext cx="885714" cy="448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B5BB6C-234C-4699-8256-F7095AFE333A}"/>
              </a:ext>
            </a:extLst>
          </p:cNvPr>
          <p:cNvSpPr/>
          <p:nvPr/>
        </p:nvSpPr>
        <p:spPr>
          <a:xfrm>
            <a:off x="10893608" y="2208235"/>
            <a:ext cx="885714" cy="851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F0405-A64A-4016-9713-1F701D12D772}"/>
              </a:ext>
            </a:extLst>
          </p:cNvPr>
          <p:cNvSpPr/>
          <p:nvPr/>
        </p:nvSpPr>
        <p:spPr>
          <a:xfrm>
            <a:off x="10893608" y="943259"/>
            <a:ext cx="885714" cy="11818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BB8205-8E86-4149-95EA-8044281CC0A9}"/>
              </a:ext>
            </a:extLst>
          </p:cNvPr>
          <p:cNvSpPr/>
          <p:nvPr/>
        </p:nvSpPr>
        <p:spPr>
          <a:xfrm>
            <a:off x="10893608" y="4732920"/>
            <a:ext cx="885714" cy="11818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04674-BA10-4071-97D8-297D8D7A1356}"/>
              </a:ext>
            </a:extLst>
          </p:cNvPr>
          <p:cNvSpPr/>
          <p:nvPr/>
        </p:nvSpPr>
        <p:spPr>
          <a:xfrm>
            <a:off x="10893608" y="3134484"/>
            <a:ext cx="885714" cy="10083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CFE8-F10D-40D6-96F1-70DDC650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 </a:t>
            </a:r>
            <a:r>
              <a:rPr lang="ko-KR" altLang="en-US" dirty="0"/>
              <a:t>알고리즘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2CD7-4CA4-4817-B4D6-635850CD1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홀수 라운드와 짝수 라운드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A4340-AF66-4D35-8120-CC032760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99" y="1886427"/>
            <a:ext cx="1123810" cy="3819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6D4F85-3809-40E0-B14A-34A2E5BF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86" y="1586427"/>
            <a:ext cx="1152381" cy="4419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BCB013-396D-426A-8F2F-6593ADF5B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09" y="1763623"/>
            <a:ext cx="3312544" cy="38355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CA4AC9-75FA-4C98-AA7E-55CAC87D4BF9}"/>
              </a:ext>
            </a:extLst>
          </p:cNvPr>
          <p:cNvSpPr/>
          <p:nvPr/>
        </p:nvSpPr>
        <p:spPr>
          <a:xfrm>
            <a:off x="2315362" y="2189527"/>
            <a:ext cx="813732" cy="604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C060EC-76B7-4E56-88EB-95C0E9EA18CB}"/>
              </a:ext>
            </a:extLst>
          </p:cNvPr>
          <p:cNvSpPr/>
          <p:nvPr/>
        </p:nvSpPr>
        <p:spPr>
          <a:xfrm>
            <a:off x="6611923" y="1738456"/>
            <a:ext cx="915943" cy="1516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563EE-8D3D-4B84-8316-C96635A73595}"/>
              </a:ext>
            </a:extLst>
          </p:cNvPr>
          <p:cNvSpPr/>
          <p:nvPr/>
        </p:nvSpPr>
        <p:spPr>
          <a:xfrm>
            <a:off x="1765911" y="2189527"/>
            <a:ext cx="503339" cy="864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9FAB1-9087-4C4F-8A30-7EE7ECBF81CD}"/>
              </a:ext>
            </a:extLst>
          </p:cNvPr>
          <p:cNvSpPr/>
          <p:nvPr/>
        </p:nvSpPr>
        <p:spPr>
          <a:xfrm>
            <a:off x="6611923" y="3333327"/>
            <a:ext cx="915943" cy="20943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70D36-0E0B-4A64-BE01-870FED3DA1D9}"/>
              </a:ext>
            </a:extLst>
          </p:cNvPr>
          <p:cNvSpPr/>
          <p:nvPr/>
        </p:nvSpPr>
        <p:spPr>
          <a:xfrm>
            <a:off x="2315362" y="3967974"/>
            <a:ext cx="813732" cy="604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2BF912-7519-43E5-9937-9B8A720D8ED8}"/>
              </a:ext>
            </a:extLst>
          </p:cNvPr>
          <p:cNvSpPr/>
          <p:nvPr/>
        </p:nvSpPr>
        <p:spPr>
          <a:xfrm>
            <a:off x="1706009" y="3967974"/>
            <a:ext cx="563242" cy="8645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02E97A-21E9-4A48-A65F-E60A32DD1B11}"/>
              </a:ext>
            </a:extLst>
          </p:cNvPr>
          <p:cNvSpPr/>
          <p:nvPr/>
        </p:nvSpPr>
        <p:spPr>
          <a:xfrm>
            <a:off x="10717433" y="2035298"/>
            <a:ext cx="915943" cy="12980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18C708-9A67-433C-8722-E8535E517A57}"/>
              </a:ext>
            </a:extLst>
          </p:cNvPr>
          <p:cNvSpPr/>
          <p:nvPr/>
        </p:nvSpPr>
        <p:spPr>
          <a:xfrm>
            <a:off x="10717433" y="3473784"/>
            <a:ext cx="915943" cy="17945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8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899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127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CryptoCraft 테마</vt:lpstr>
      <vt:lpstr>제목 테마</vt:lpstr>
      <vt:lpstr>AVR 프로그래밍</vt:lpstr>
      <vt:lpstr> CHAM 알고리즘 구현</vt:lpstr>
      <vt:lpstr> CHAM 알고리즘 구현</vt:lpstr>
      <vt:lpstr> CHAM 알고리즘 구현</vt:lpstr>
      <vt:lpstr> CHAM 알고리즘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144</cp:revision>
  <dcterms:created xsi:type="dcterms:W3CDTF">2019-03-05T04:29:07Z</dcterms:created>
  <dcterms:modified xsi:type="dcterms:W3CDTF">2021-02-12T08:16:05Z</dcterms:modified>
</cp:coreProperties>
</file>