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9" r:id="rId4"/>
    <p:sldId id="281" r:id="rId5"/>
    <p:sldId id="284" r:id="rId6"/>
    <p:sldId id="282" r:id="rId7"/>
    <p:sldId id="283" r:id="rId8"/>
    <p:sldId id="285" r:id="rId9"/>
    <p:sldId id="294" r:id="rId10"/>
    <p:sldId id="295" r:id="rId11"/>
    <p:sldId id="292" r:id="rId12"/>
    <p:sldId id="29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3"/>
    <a:srgbClr val="FF5254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1" autoAdjust="0"/>
    <p:restoredTop sz="94660"/>
  </p:normalViewPr>
  <p:slideViewPr>
    <p:cSldViewPr snapToGrid="0">
      <p:cViewPr>
        <p:scale>
          <a:sx n="110" d="100"/>
          <a:sy n="110" d="100"/>
        </p:scale>
        <p:origin x="7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민호" userId="2b17f9b522adaa49" providerId="LiveId" clId="{F0C10AB9-B5C4-4B06-B5EC-76BF07BE8C8C}"/>
    <pc:docChg chg="modSld">
      <pc:chgData name="송 민호" userId="2b17f9b522adaa49" providerId="LiveId" clId="{F0C10AB9-B5C4-4B06-B5EC-76BF07BE8C8C}" dt="2023-08-13T14:40:57.430" v="63"/>
      <pc:docMkLst>
        <pc:docMk/>
      </pc:docMkLst>
      <pc:sldChg chg="modSp mod">
        <pc:chgData name="송 민호" userId="2b17f9b522adaa49" providerId="LiveId" clId="{F0C10AB9-B5C4-4B06-B5EC-76BF07BE8C8C}" dt="2023-08-13T14:40:57.430" v="63"/>
        <pc:sldMkLst>
          <pc:docMk/>
          <pc:sldMk cId="2406322206" sldId="269"/>
        </pc:sldMkLst>
        <pc:spChg chg="mod">
          <ac:chgData name="송 민호" userId="2b17f9b522adaa49" providerId="LiveId" clId="{F0C10AB9-B5C4-4B06-B5EC-76BF07BE8C8C}" dt="2023-08-13T14:40:57.430" v="63"/>
          <ac:spMkLst>
            <pc:docMk/>
            <pc:sldMk cId="2406322206" sldId="269"/>
            <ac:spMk id="3" creationId="{00000000-0000-0000-0000-000000000000}"/>
          </ac:spMkLst>
        </pc:spChg>
      </pc:sldChg>
      <pc:sldChg chg="modSp mod">
        <pc:chgData name="송 민호" userId="2b17f9b522adaa49" providerId="LiveId" clId="{F0C10AB9-B5C4-4B06-B5EC-76BF07BE8C8C}" dt="2023-08-13T14:22:38.464" v="59" actId="1076"/>
        <pc:sldMkLst>
          <pc:docMk/>
          <pc:sldMk cId="3827663585" sldId="292"/>
        </pc:sldMkLst>
        <pc:spChg chg="mod">
          <ac:chgData name="송 민호" userId="2b17f9b522adaa49" providerId="LiveId" clId="{F0C10AB9-B5C4-4B06-B5EC-76BF07BE8C8C}" dt="2023-08-13T14:22:38.464" v="59" actId="1076"/>
          <ac:spMkLst>
            <pc:docMk/>
            <pc:sldMk cId="3827663585" sldId="292"/>
            <ac:spMk id="5" creationId="{7AEC2CD5-8574-5C64-E3A6-933490F5F463}"/>
          </ac:spMkLst>
        </pc:spChg>
        <pc:graphicFrameChg chg="mod">
          <ac:chgData name="송 민호" userId="2b17f9b522adaa49" providerId="LiveId" clId="{F0C10AB9-B5C4-4B06-B5EC-76BF07BE8C8C}" dt="2023-08-13T14:22:35.715" v="58" actId="1076"/>
          <ac:graphicFrameMkLst>
            <pc:docMk/>
            <pc:sldMk cId="3827663585" sldId="292"/>
            <ac:graphicFrameMk id="3" creationId="{738F982B-5B55-7F51-2F90-A9481502E974}"/>
          </ac:graphicFrameMkLst>
        </pc:graphicFrameChg>
      </pc:sldChg>
    </pc:docChg>
  </pc:docChgLst>
  <pc:docChgLst>
    <pc:chgData name="송 민호" userId="2b17f9b522adaa49" providerId="LiveId" clId="{2F15F2ED-A1DC-4769-BA8D-E600F033FFE7}"/>
    <pc:docChg chg="custSel addSld delSld modSld">
      <pc:chgData name="송 민호" userId="2b17f9b522adaa49" providerId="LiveId" clId="{2F15F2ED-A1DC-4769-BA8D-E600F033FFE7}" dt="2023-06-18T23:44:46.196" v="65"/>
      <pc:docMkLst>
        <pc:docMk/>
      </pc:docMkLst>
      <pc:sldChg chg="modSp mod">
        <pc:chgData name="송 민호" userId="2b17f9b522adaa49" providerId="LiveId" clId="{2F15F2ED-A1DC-4769-BA8D-E600F033FFE7}" dt="2023-06-18T23:44:46.196" v="65"/>
        <pc:sldMkLst>
          <pc:docMk/>
          <pc:sldMk cId="2406322206" sldId="269"/>
        </pc:sldMkLst>
        <pc:spChg chg="mod">
          <ac:chgData name="송 민호" userId="2b17f9b522adaa49" providerId="LiveId" clId="{2F15F2ED-A1DC-4769-BA8D-E600F033FFE7}" dt="2023-06-18T23:44:46.196" v="65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송 민호" userId="2b17f9b522adaa49" providerId="LiveId" clId="{2F15F2ED-A1DC-4769-BA8D-E600F033FFE7}" dt="2023-06-18T23:08:24.249" v="1" actId="47"/>
        <pc:sldMkLst>
          <pc:docMk/>
          <pc:sldMk cId="3629454584" sldId="287"/>
        </pc:sldMkLst>
      </pc:sldChg>
      <pc:sldChg chg="del">
        <pc:chgData name="송 민호" userId="2b17f9b522adaa49" providerId="LiveId" clId="{2F15F2ED-A1DC-4769-BA8D-E600F033FFE7}" dt="2023-06-18T23:08:23.083" v="0" actId="47"/>
        <pc:sldMkLst>
          <pc:docMk/>
          <pc:sldMk cId="4193119618" sldId="288"/>
        </pc:sldMkLst>
      </pc:sldChg>
      <pc:sldChg chg="addSp delSp modSp new mod">
        <pc:chgData name="송 민호" userId="2b17f9b522adaa49" providerId="LiveId" clId="{2F15F2ED-A1DC-4769-BA8D-E600F033FFE7}" dt="2023-06-18T23:12:49.812" v="24" actId="20577"/>
        <pc:sldMkLst>
          <pc:docMk/>
          <pc:sldMk cId="2165748041" sldId="290"/>
        </pc:sldMkLst>
        <pc:spChg chg="mod">
          <ac:chgData name="송 민호" userId="2b17f9b522adaa49" providerId="LiveId" clId="{2F15F2ED-A1DC-4769-BA8D-E600F033FFE7}" dt="2023-06-18T23:12:49.812" v="24" actId="20577"/>
          <ac:spMkLst>
            <pc:docMk/>
            <pc:sldMk cId="2165748041" sldId="290"/>
            <ac:spMk id="2" creationId="{EBF1C892-FB43-5161-9ACC-E04D1BE669F4}"/>
          </ac:spMkLst>
        </pc:spChg>
        <pc:spChg chg="del">
          <ac:chgData name="송 민호" userId="2b17f9b522adaa49" providerId="LiveId" clId="{2F15F2ED-A1DC-4769-BA8D-E600F033FFE7}" dt="2023-06-18T23:11:30.396" v="7" actId="478"/>
          <ac:spMkLst>
            <pc:docMk/>
            <pc:sldMk cId="2165748041" sldId="290"/>
            <ac:spMk id="3" creationId="{E7F11C15-1233-D52E-33B9-7EBFAD380C5D}"/>
          </ac:spMkLst>
        </pc:spChg>
        <pc:picChg chg="add mod">
          <ac:chgData name="송 민호" userId="2b17f9b522adaa49" providerId="LiveId" clId="{2F15F2ED-A1DC-4769-BA8D-E600F033FFE7}" dt="2023-06-18T23:12:20.979" v="8" actId="1076"/>
          <ac:picMkLst>
            <pc:docMk/>
            <pc:sldMk cId="2165748041" sldId="290"/>
            <ac:picMk id="5" creationId="{C96708F1-FC51-1167-0067-629CBE9FD889}"/>
          </ac:picMkLst>
        </pc:picChg>
        <pc:picChg chg="add mod">
          <ac:chgData name="송 민호" userId="2b17f9b522adaa49" providerId="LiveId" clId="{2F15F2ED-A1DC-4769-BA8D-E600F033FFE7}" dt="2023-06-18T23:12:38.819" v="17" actId="14100"/>
          <ac:picMkLst>
            <pc:docMk/>
            <pc:sldMk cId="2165748041" sldId="290"/>
            <ac:picMk id="7" creationId="{71C3DB32-4378-0CED-D20E-A13FA52F3339}"/>
          </ac:picMkLst>
        </pc:picChg>
      </pc:sldChg>
      <pc:sldChg chg="addSp delSp modSp new mod">
        <pc:chgData name="송 민호" userId="2b17f9b522adaa49" providerId="LiveId" clId="{2F15F2ED-A1DC-4769-BA8D-E600F033FFE7}" dt="2023-06-18T23:13:57.080" v="41" actId="1076"/>
        <pc:sldMkLst>
          <pc:docMk/>
          <pc:sldMk cId="1990235357" sldId="291"/>
        </pc:sldMkLst>
        <pc:spChg chg="mod">
          <ac:chgData name="송 민호" userId="2b17f9b522adaa49" providerId="LiveId" clId="{2F15F2ED-A1DC-4769-BA8D-E600F033FFE7}" dt="2023-06-18T23:12:54.007" v="31" actId="20577"/>
          <ac:spMkLst>
            <pc:docMk/>
            <pc:sldMk cId="1990235357" sldId="291"/>
            <ac:spMk id="2" creationId="{A8B3FE32-3B4E-ED2A-9D2B-2C1B3B1551B0}"/>
          </ac:spMkLst>
        </pc:spChg>
        <pc:spChg chg="del">
          <ac:chgData name="송 민호" userId="2b17f9b522adaa49" providerId="LiveId" clId="{2F15F2ED-A1DC-4769-BA8D-E600F033FFE7}" dt="2023-06-18T23:12:54.706" v="32" actId="478"/>
          <ac:spMkLst>
            <pc:docMk/>
            <pc:sldMk cId="1990235357" sldId="291"/>
            <ac:spMk id="3" creationId="{B001CB5F-2910-C0E1-9C76-AB518DCE11EC}"/>
          </ac:spMkLst>
        </pc:spChg>
        <pc:picChg chg="add del mod">
          <ac:chgData name="송 민호" userId="2b17f9b522adaa49" providerId="LiveId" clId="{2F15F2ED-A1DC-4769-BA8D-E600F033FFE7}" dt="2023-06-18T23:13:37.851" v="37" actId="478"/>
          <ac:picMkLst>
            <pc:docMk/>
            <pc:sldMk cId="1990235357" sldId="291"/>
            <ac:picMk id="5" creationId="{A4D5D0D2-E02D-9C47-5D3A-4EE3651B2639}"/>
          </ac:picMkLst>
        </pc:picChg>
        <pc:picChg chg="add mod">
          <ac:chgData name="송 민호" userId="2b17f9b522adaa49" providerId="LiveId" clId="{2F15F2ED-A1DC-4769-BA8D-E600F033FFE7}" dt="2023-06-18T23:13:57.080" v="41" actId="1076"/>
          <ac:picMkLst>
            <pc:docMk/>
            <pc:sldMk cId="1990235357" sldId="291"/>
            <ac:picMk id="7" creationId="{A32058D0-5871-65CB-D202-B144D65EC2A5}"/>
          </ac:picMkLst>
        </pc:picChg>
      </pc:sldChg>
      <pc:sldChg chg="addSp delSp modSp new mod">
        <pc:chgData name="송 민호" userId="2b17f9b522adaa49" providerId="LiveId" clId="{2F15F2ED-A1DC-4769-BA8D-E600F033FFE7}" dt="2023-06-18T23:15:34.460" v="63" actId="14100"/>
        <pc:sldMkLst>
          <pc:docMk/>
          <pc:sldMk cId="3827663585" sldId="292"/>
        </pc:sldMkLst>
        <pc:spChg chg="mod">
          <ac:chgData name="송 민호" userId="2b17f9b522adaa49" providerId="LiveId" clId="{2F15F2ED-A1DC-4769-BA8D-E600F033FFE7}" dt="2023-06-18T23:14:57.009" v="56" actId="20577"/>
          <ac:spMkLst>
            <pc:docMk/>
            <pc:sldMk cId="3827663585" sldId="292"/>
            <ac:spMk id="2" creationId="{95131A56-3CCB-93CC-4646-0A76D5A94788}"/>
          </ac:spMkLst>
        </pc:spChg>
        <pc:spChg chg="del">
          <ac:chgData name="송 민호" userId="2b17f9b522adaa49" providerId="LiveId" clId="{2F15F2ED-A1DC-4769-BA8D-E600F033FFE7}" dt="2023-06-18T23:14:22.794" v="43" actId="478"/>
          <ac:spMkLst>
            <pc:docMk/>
            <pc:sldMk cId="3827663585" sldId="292"/>
            <ac:spMk id="3" creationId="{B93DB8DA-2BA3-E0C3-B455-39DDAF5D0FC8}"/>
          </ac:spMkLst>
        </pc:spChg>
        <pc:picChg chg="add mod">
          <ac:chgData name="송 민호" userId="2b17f9b522adaa49" providerId="LiveId" clId="{2F15F2ED-A1DC-4769-BA8D-E600F033FFE7}" dt="2023-06-18T23:15:22.509" v="60" actId="1076"/>
          <ac:picMkLst>
            <pc:docMk/>
            <pc:sldMk cId="3827663585" sldId="292"/>
            <ac:picMk id="5" creationId="{0EDA4DA1-D518-6335-2553-6280AEF9FEC6}"/>
          </ac:picMkLst>
        </pc:picChg>
        <pc:picChg chg="add mod">
          <ac:chgData name="송 민호" userId="2b17f9b522adaa49" providerId="LiveId" clId="{2F15F2ED-A1DC-4769-BA8D-E600F033FFE7}" dt="2023-06-18T23:15:34.460" v="63" actId="14100"/>
          <ac:picMkLst>
            <pc:docMk/>
            <pc:sldMk cId="3827663585" sldId="292"/>
            <ac:picMk id="7" creationId="{EB7E948F-45C3-DCA1-198D-3D314BF6E4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GPU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/>
              <a:t>: https://youtu.be/X6ziNt7HIVY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1A56-3CCB-93CC-4646-0A76D5A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738F982B-5B55-7F51-2F90-A9481502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63779"/>
              </p:ext>
            </p:extLst>
          </p:nvPr>
        </p:nvGraphicFramePr>
        <p:xfrm>
          <a:off x="2220683" y="1677126"/>
          <a:ext cx="7750629" cy="3167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8351">
                  <a:extLst>
                    <a:ext uri="{9D8B030D-6E8A-4147-A177-3AD203B41FA5}">
                      <a16:colId xmlns:a16="http://schemas.microsoft.com/office/drawing/2014/main" val="2810219290"/>
                    </a:ext>
                  </a:extLst>
                </a:gridCol>
                <a:gridCol w="1336738">
                  <a:extLst>
                    <a:ext uri="{9D8B030D-6E8A-4147-A177-3AD203B41FA5}">
                      <a16:colId xmlns:a16="http://schemas.microsoft.com/office/drawing/2014/main" val="719805480"/>
                    </a:ext>
                  </a:extLst>
                </a:gridCol>
                <a:gridCol w="1312210">
                  <a:extLst>
                    <a:ext uri="{9D8B030D-6E8A-4147-A177-3AD203B41FA5}">
                      <a16:colId xmlns:a16="http://schemas.microsoft.com/office/drawing/2014/main" val="1246795516"/>
                    </a:ext>
                  </a:extLst>
                </a:gridCol>
                <a:gridCol w="1643330">
                  <a:extLst>
                    <a:ext uri="{9D8B030D-6E8A-4147-A177-3AD203B41FA5}">
                      <a16:colId xmlns:a16="http://schemas.microsoft.com/office/drawing/2014/main" val="2220730058"/>
                    </a:ext>
                  </a:extLst>
                </a:gridCol>
              </a:tblGrid>
              <a:tr h="43599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Type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Thread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Block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Throughput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46156"/>
                  </a:ext>
                </a:extLst>
              </a:tr>
              <a:tr h="44205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Global memory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32,768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7.6364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82134"/>
                  </a:ext>
                </a:extLst>
              </a:tr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Shared memory(</a:t>
                      </a:r>
                      <a:r>
                        <a:rPr lang="en-US" altLang="ko-Kore-KR" dirty="0" err="1"/>
                        <a:t>Sbox</a:t>
                      </a:r>
                      <a:r>
                        <a:rPr lang="en-US" altLang="ko-Kore-KR" dirty="0"/>
                        <a:t>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7.0352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425072"/>
                  </a:ext>
                </a:extLst>
              </a:tr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Shared memory(</a:t>
                      </a:r>
                      <a:r>
                        <a:rPr lang="en-US" altLang="ko-Kore-KR" dirty="0" err="1"/>
                        <a:t>RoundKey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6.8944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914212"/>
                  </a:ext>
                </a:extLst>
              </a:tr>
              <a:tr h="76299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Shared memory(Both)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6.8660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5915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6AE659-178B-B2DB-EFBE-C9B483E8E416}"/>
              </a:ext>
            </a:extLst>
          </p:cNvPr>
          <p:cNvSpPr txBox="1"/>
          <p:nvPr/>
        </p:nvSpPr>
        <p:spPr>
          <a:xfrm>
            <a:off x="417287" y="1138852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Iteration: 10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C2CD5-8574-5C64-E3A6-933490F5F463}"/>
              </a:ext>
            </a:extLst>
          </p:cNvPr>
          <p:cNvSpPr txBox="1"/>
          <p:nvPr/>
        </p:nvSpPr>
        <p:spPr>
          <a:xfrm>
            <a:off x="2220683" y="5013086"/>
            <a:ext cx="7663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메모리 접근 속도</a:t>
            </a:r>
            <a:r>
              <a:rPr kumimoji="1" lang="en-US" altLang="ko-KR" dirty="0"/>
              <a:t>: Shared &gt; Global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생각과 다르게 </a:t>
            </a:r>
            <a:r>
              <a:rPr kumimoji="1" lang="en-US" altLang="ko-KR" dirty="0"/>
              <a:t>Shared memory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 구현의 결과가 더 좋지 않음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Bank conflict </a:t>
            </a:r>
            <a:r>
              <a:rPr kumimoji="1" lang="ko-KR" altLang="en-US" dirty="0"/>
              <a:t>예상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2766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1A56-3CCB-93CC-4646-0A76D5A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conflict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6566ADE-D11E-0B8A-8564-4BC3B99A4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Bank conflict</a:t>
            </a:r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thread</a:t>
            </a:r>
            <a:r>
              <a:rPr lang="ko-KR" altLang="en-US" dirty="0"/>
              <a:t>가 같은 </a:t>
            </a:r>
            <a:r>
              <a:rPr lang="en-US" altLang="ko-KR" dirty="0"/>
              <a:t>bank</a:t>
            </a:r>
            <a:r>
              <a:rPr lang="ko-KR" altLang="en-US" dirty="0"/>
              <a:t>에</a:t>
            </a:r>
            <a:r>
              <a:rPr lang="en-US" altLang="ko-KR" dirty="0"/>
              <a:t>							</a:t>
            </a:r>
            <a:r>
              <a:rPr lang="ko-KR" altLang="en-US" dirty="0"/>
              <a:t>접근했을 때 발생하는 문제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각각의 </a:t>
            </a:r>
            <a:r>
              <a:rPr lang="en-US" altLang="ko-KR" dirty="0"/>
              <a:t>thread</a:t>
            </a:r>
            <a:r>
              <a:rPr lang="ko-KR" altLang="en-US" dirty="0"/>
              <a:t>는 해당 </a:t>
            </a:r>
            <a:r>
              <a:rPr lang="en-US" altLang="ko-KR" dirty="0"/>
              <a:t>bank</a:t>
            </a:r>
            <a:r>
              <a:rPr lang="ko-KR" altLang="en-US" dirty="0"/>
              <a:t>에 </a:t>
            </a:r>
            <a:r>
              <a:rPr lang="en-US" altLang="ko-KR" dirty="0"/>
              <a:t>							</a:t>
            </a:r>
            <a:r>
              <a:rPr lang="ko-KR" altLang="en-US" dirty="0"/>
              <a:t>접근하기 위해 순차적으로 변하게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병렬 연산 불가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D11C-162F-9BE3-A14F-5E02C96E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10523"/>
            <a:ext cx="4081670" cy="43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790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3BBF6-8341-FC00-1E12-D827B963D85C}"/>
              </a:ext>
            </a:extLst>
          </p:cNvPr>
          <p:cNvSpPr txBox="1"/>
          <p:nvPr/>
        </p:nvSpPr>
        <p:spPr>
          <a:xfrm>
            <a:off x="1340752" y="1796318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DEFAULT-LAYER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difficult)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E48878EB-C622-BEE1-8E1D-C67B4EC26030}"/>
                  </a:ext>
                </a:extLst>
              </p:cNvPr>
              <p:cNvSpPr/>
              <p:nvPr/>
            </p:nvSpPr>
            <p:spPr>
              <a:xfrm>
                <a:off x="3746500" y="1816100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E48878EB-C622-BEE1-8E1D-C67B4EC26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1816100"/>
                <a:ext cx="1511300" cy="6463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5F6AE5-1498-A69D-E00B-518101051456}"/>
                  </a:ext>
                </a:extLst>
              </p:cNvPr>
              <p:cNvSpPr/>
              <p:nvPr/>
            </p:nvSpPr>
            <p:spPr>
              <a:xfrm>
                <a:off x="3746500" y="3092721"/>
                <a:ext cx="1524000" cy="64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5F6AE5-1498-A69D-E00B-51810105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3092721"/>
                <a:ext cx="1524000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7E3175F2-0A6C-E161-4CDE-2C80149BBEE5}"/>
                  </a:ext>
                </a:extLst>
              </p:cNvPr>
              <p:cNvSpPr/>
              <p:nvPr/>
            </p:nvSpPr>
            <p:spPr>
              <a:xfrm>
                <a:off x="3746500" y="4389122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7E3175F2-0A6C-E161-4CDE-2C80149BB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4389122"/>
                <a:ext cx="1511300" cy="64633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6FFD67-AC68-7673-FB12-D27B445505EE}"/>
              </a:ext>
            </a:extLst>
          </p:cNvPr>
          <p:cNvSpPr txBox="1"/>
          <p:nvPr/>
        </p:nvSpPr>
        <p:spPr>
          <a:xfrm>
            <a:off x="1340750" y="4369340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DEFAULT-LAYER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difficult)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2818E-D70D-C2C8-0105-BCDA72CDE638}"/>
              </a:ext>
            </a:extLst>
          </p:cNvPr>
          <p:cNvSpPr txBox="1"/>
          <p:nvPr/>
        </p:nvSpPr>
        <p:spPr>
          <a:xfrm>
            <a:off x="1340751" y="3078006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DEFAULT-CORE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easy)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1C38A-DA9A-C566-5F82-28FD6A3F85AD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4502150" y="2462431"/>
            <a:ext cx="6350" cy="6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3A1892-9E53-0749-C44F-F5FEBEC59C7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02150" y="3740421"/>
            <a:ext cx="6350" cy="64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94B76-D7BD-D16C-2ABF-015D4245DEB5}"/>
              </a:ext>
            </a:extLst>
          </p:cNvPr>
          <p:cNvSpPr txBox="1"/>
          <p:nvPr/>
        </p:nvSpPr>
        <p:spPr>
          <a:xfrm>
            <a:off x="2343150" y="55499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Encryption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BF6A99-2B0A-394D-A2D5-C747E2BA672B}"/>
              </a:ext>
            </a:extLst>
          </p:cNvPr>
          <p:cNvSpPr/>
          <p:nvPr/>
        </p:nvSpPr>
        <p:spPr>
          <a:xfrm>
            <a:off x="1016005" y="1562100"/>
            <a:ext cx="4546595" cy="3733800"/>
          </a:xfrm>
          <a:prstGeom prst="rect">
            <a:avLst/>
          </a:prstGeom>
          <a:noFill/>
          <a:ln cap="flat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7D11DB-98F4-6064-7EC1-D3DD851CBDCA}"/>
                  </a:ext>
                </a:extLst>
              </p:cNvPr>
              <p:cNvSpPr txBox="1"/>
              <p:nvPr/>
            </p:nvSpPr>
            <p:spPr>
              <a:xfrm>
                <a:off x="6871602" y="1796318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difficult)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7D11DB-98F4-6064-7EC1-D3DD851C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2" y="1796318"/>
                <a:ext cx="2177143" cy="685893"/>
              </a:xfrm>
              <a:prstGeom prst="rect">
                <a:avLst/>
              </a:prstGeom>
              <a:blipFill>
                <a:blip r:embed="rId5"/>
                <a:stretch>
                  <a:fillRect l="-5780" t="-5455" b="-1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946DD70-A01C-CBEC-58E2-19745C3F0FA0}"/>
                  </a:ext>
                </a:extLst>
              </p:cNvPr>
              <p:cNvSpPr/>
              <p:nvPr/>
            </p:nvSpPr>
            <p:spPr>
              <a:xfrm>
                <a:off x="9277350" y="1816100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946DD70-A01C-CBEC-58E2-19745C3F0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1816100"/>
                <a:ext cx="1511300" cy="6463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3FE264A-21C1-FD89-F5BD-9C98CC299122}"/>
                  </a:ext>
                </a:extLst>
              </p:cNvPr>
              <p:cNvSpPr/>
              <p:nvPr/>
            </p:nvSpPr>
            <p:spPr>
              <a:xfrm>
                <a:off x="9277350" y="3092721"/>
                <a:ext cx="1524000" cy="64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3FE264A-21C1-FD89-F5BD-9C98CC299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3092721"/>
                <a:ext cx="1524000" cy="647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6DD01ABC-A15A-5EB1-D551-976C3CFC1548}"/>
                  </a:ext>
                </a:extLst>
              </p:cNvPr>
              <p:cNvSpPr/>
              <p:nvPr/>
            </p:nvSpPr>
            <p:spPr>
              <a:xfrm>
                <a:off x="9277350" y="4389122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6DD01ABC-A15A-5EB1-D551-976C3CFC1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4389122"/>
                <a:ext cx="1511300" cy="6463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AFB9FE-02DF-14F4-91BD-313B577222A4}"/>
                  </a:ext>
                </a:extLst>
              </p:cNvPr>
              <p:cNvSpPr txBox="1"/>
              <p:nvPr/>
            </p:nvSpPr>
            <p:spPr>
              <a:xfrm>
                <a:off x="6871600" y="4369340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b="0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difficult)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AFB9FE-02DF-14F4-91BD-313B5772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0" y="4369340"/>
                <a:ext cx="2177143" cy="685893"/>
              </a:xfrm>
              <a:prstGeom prst="rect">
                <a:avLst/>
              </a:prstGeom>
              <a:blipFill>
                <a:blip r:embed="rId9"/>
                <a:stretch>
                  <a:fillRect l="-7514" t="-5556" r="-2312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B1149-4855-788A-6336-FDABC5BB711F}"/>
                  </a:ext>
                </a:extLst>
              </p:cNvPr>
              <p:cNvSpPr txBox="1"/>
              <p:nvPr/>
            </p:nvSpPr>
            <p:spPr>
              <a:xfrm>
                <a:off x="6871601" y="3078006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100" dirty="0" smtClean="0">
                              <a:latin typeface="+mj-ea"/>
                              <a:ea typeface="+mj-ea"/>
                            </a:rPr>
                            <m:t>CORE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easy)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B1149-4855-788A-6336-FDABC5BB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1" y="3078006"/>
                <a:ext cx="2177143" cy="685893"/>
              </a:xfrm>
              <a:prstGeom prst="rect">
                <a:avLst/>
              </a:prstGeom>
              <a:blipFill>
                <a:blip r:embed="rId10"/>
                <a:stretch>
                  <a:fillRect l="-5780" t="-5455" b="-1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2E8277-C967-12BF-9FCD-05841023EEA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0033000" y="2462431"/>
            <a:ext cx="6350" cy="6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C388B4-0580-7E36-50EF-67AD64DC65D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0033000" y="3740421"/>
            <a:ext cx="6350" cy="64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3CC57A-15DF-74B7-BEEE-381B26B75427}"/>
              </a:ext>
            </a:extLst>
          </p:cNvPr>
          <p:cNvSpPr txBox="1"/>
          <p:nvPr/>
        </p:nvSpPr>
        <p:spPr>
          <a:xfrm>
            <a:off x="7874000" y="55499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Decryption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226381-E4E3-9858-3DD3-59709B5AC0D4}"/>
              </a:ext>
            </a:extLst>
          </p:cNvPr>
          <p:cNvSpPr/>
          <p:nvPr/>
        </p:nvSpPr>
        <p:spPr>
          <a:xfrm>
            <a:off x="6546855" y="1562100"/>
            <a:ext cx="4546595" cy="3733800"/>
          </a:xfrm>
          <a:prstGeom prst="rect">
            <a:avLst/>
          </a:prstGeom>
          <a:noFill/>
          <a:ln cap="flat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53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전체 구조</a:t>
            </a:r>
            <a:r>
              <a:rPr lang="en-US" altLang="ko-KR" dirty="0"/>
              <a:t> - LAYER, CORE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3BBF6-8341-FC00-1E12-D827B963D85C}"/>
              </a:ext>
            </a:extLst>
          </p:cNvPr>
          <p:cNvSpPr txBox="1"/>
          <p:nvPr/>
        </p:nvSpPr>
        <p:spPr>
          <a:xfrm>
            <a:off x="1080832" y="1241816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Plaintext</a:t>
            </a:r>
            <a:endParaRPr kumimoji="1" lang="ko-Kore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82D7FA38-DB22-5C67-7387-1E88F7706CC2}"/>
                  </a:ext>
                </a:extLst>
              </p:cNvPr>
              <p:cNvSpPr/>
              <p:nvPr/>
            </p:nvSpPr>
            <p:spPr>
              <a:xfrm>
                <a:off x="969709" y="2088405"/>
                <a:ext cx="2410277" cy="635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  <a:latin typeface="+mn-ea"/>
                  </a:rPr>
                  <a:t>SubCells</a:t>
                </a:r>
              </a:p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037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265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ko-Kore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82D7FA38-DB22-5C67-7387-1E88F770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" y="2088405"/>
                <a:ext cx="2410277" cy="635000"/>
              </a:xfrm>
              <a:prstGeom prst="roundRect">
                <a:avLst/>
              </a:prstGeom>
              <a:blipFill>
                <a:blip r:embed="rId2"/>
                <a:stretch>
                  <a:fillRect t="-1961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D49E9F4-BDA9-1549-702D-C914E34E7C4F}"/>
              </a:ext>
            </a:extLst>
          </p:cNvPr>
          <p:cNvSpPr/>
          <p:nvPr/>
        </p:nvSpPr>
        <p:spPr>
          <a:xfrm>
            <a:off x="969709" y="3025359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PermBits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EEACE57-EE0A-5191-54A0-6397E80D4B5A}"/>
              </a:ext>
            </a:extLst>
          </p:cNvPr>
          <p:cNvSpPr/>
          <p:nvPr/>
        </p:nvSpPr>
        <p:spPr>
          <a:xfrm>
            <a:off x="969708" y="3962313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AddRoundConstants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3DB80-AFAC-6B5F-B8C4-6E3B3F8F502C}"/>
              </a:ext>
            </a:extLst>
          </p:cNvPr>
          <p:cNvSpPr txBox="1"/>
          <p:nvPr/>
        </p:nvSpPr>
        <p:spPr>
          <a:xfrm>
            <a:off x="1080832" y="5822972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Ciphertext</a:t>
            </a:r>
            <a:endParaRPr kumimoji="1" lang="ko-Kore-KR" altLang="en-US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1BF922-36E7-B6DF-DF19-652FE539B6B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174846" y="1611148"/>
            <a:ext cx="2" cy="47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EA7D05-DDC9-4D3D-501B-8FB324DC4FE0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2174848" y="2723405"/>
            <a:ext cx="0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1256D5-1A39-37DD-B8D1-AE1436140B6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174847" y="3660359"/>
            <a:ext cx="1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DDC8BD-4774-31B0-7BC5-EE1B5BA0E17C}"/>
              </a:ext>
            </a:extLst>
          </p:cNvPr>
          <p:cNvSpPr txBox="1"/>
          <p:nvPr/>
        </p:nvSpPr>
        <p:spPr>
          <a:xfrm>
            <a:off x="3591580" y="1241816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Key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821BC9FC-5D33-D334-F2B4-696821FF9D6F}"/>
              </a:ext>
            </a:extLst>
          </p:cNvPr>
          <p:cNvSpPr/>
          <p:nvPr/>
        </p:nvSpPr>
        <p:spPr>
          <a:xfrm>
            <a:off x="3700210" y="3107909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Key Schedule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F3A2A65-77DA-024D-E6A7-49DF9DBFD558}"/>
              </a:ext>
            </a:extLst>
          </p:cNvPr>
          <p:cNvSpPr/>
          <p:nvPr/>
        </p:nvSpPr>
        <p:spPr>
          <a:xfrm>
            <a:off x="3700210" y="4966271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AddRoundKey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B4353B-DC21-554C-029D-B5EA1F285317}"/>
                  </a:ext>
                </a:extLst>
              </p:cNvPr>
              <p:cNvSpPr txBox="1"/>
              <p:nvPr/>
            </p:nvSpPr>
            <p:spPr>
              <a:xfrm>
                <a:off x="1958615" y="4985777"/>
                <a:ext cx="432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B4353B-DC21-554C-029D-B5EA1F28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15" y="4985777"/>
                <a:ext cx="432461" cy="430887"/>
              </a:xfrm>
              <a:prstGeom prst="rect">
                <a:avLst/>
              </a:prstGeom>
              <a:blipFill>
                <a:blip r:embed="rId3"/>
                <a:stretch>
                  <a:fillRect l="-28571" r="-25714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123A2EE-14FC-3A0B-220E-4BA288DD6E74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2174846" y="4597313"/>
            <a:ext cx="1" cy="388464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C52B521-C21B-D4B0-D97C-19FFFA947F2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174845" y="5416664"/>
            <a:ext cx="1" cy="40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FB6BB7-9880-D506-4680-21731651D96A}"/>
              </a:ext>
            </a:extLst>
          </p:cNvPr>
          <p:cNvCxnSpPr>
            <a:stCxn id="33" idx="1"/>
            <a:endCxn id="37" idx="3"/>
          </p:cNvCxnSpPr>
          <p:nvPr/>
        </p:nvCxnSpPr>
        <p:spPr>
          <a:xfrm flipH="1">
            <a:off x="2391076" y="5201221"/>
            <a:ext cx="1309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627CB2-7745-F68F-7D4A-04958912D107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685594" y="1611148"/>
            <a:ext cx="0" cy="149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7BA1B-9178-CB74-D26B-719E66E84217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685594" y="3577809"/>
            <a:ext cx="0" cy="138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23545D0E-5B78-90B6-C68E-39031A024D03}"/>
              </a:ext>
            </a:extLst>
          </p:cNvPr>
          <p:cNvCxnSpPr>
            <a:stCxn id="37" idx="1"/>
            <a:endCxn id="10" idx="1"/>
          </p:cNvCxnSpPr>
          <p:nvPr/>
        </p:nvCxnSpPr>
        <p:spPr>
          <a:xfrm rot="10800000">
            <a:off x="969709" y="2405905"/>
            <a:ext cx="988906" cy="2795316"/>
          </a:xfrm>
          <a:prstGeom prst="bentConnector3">
            <a:avLst>
              <a:gd name="adj1" fmla="val 171917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B9A261-A41B-3FBD-8855-8D4FF79E00D4}"/>
              </a:ext>
            </a:extLst>
          </p:cNvPr>
          <p:cNvSpPr txBox="1"/>
          <p:nvPr/>
        </p:nvSpPr>
        <p:spPr>
          <a:xfrm>
            <a:off x="314669" y="4890533"/>
            <a:ext cx="104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latin typeface="AppleMyungjo" pitchFamily="2" charset="-127"/>
                <a:ea typeface="AppleMyungjo" pitchFamily="2" charset="-127"/>
              </a:rPr>
              <a:t>28 rounds</a:t>
            </a:r>
            <a:endParaRPr kumimoji="1" lang="ko-Kore-KR" altLang="en-US" sz="14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B4ED2-0ADE-8E9A-000C-8FFDB819F100}"/>
              </a:ext>
            </a:extLst>
          </p:cNvPr>
          <p:cNvSpPr txBox="1"/>
          <p:nvPr/>
        </p:nvSpPr>
        <p:spPr>
          <a:xfrm>
            <a:off x="1614742" y="6313478"/>
            <a:ext cx="28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DEFAULT-LAYER</a:t>
            </a:r>
            <a:endParaRPr kumimoji="1" lang="ko-Kore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C17A07-FFCC-9514-411E-559739ABBC97}"/>
              </a:ext>
            </a:extLst>
          </p:cNvPr>
          <p:cNvSpPr txBox="1"/>
          <p:nvPr/>
        </p:nvSpPr>
        <p:spPr>
          <a:xfrm>
            <a:off x="7182387" y="1239057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Plaintext</a:t>
            </a:r>
            <a:endParaRPr kumimoji="1" lang="ko-Kore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9B1940B7-E92A-83B3-37E5-DB9D4FBB492E}"/>
                  </a:ext>
                </a:extLst>
              </p:cNvPr>
              <p:cNvSpPr/>
              <p:nvPr/>
            </p:nvSpPr>
            <p:spPr>
              <a:xfrm>
                <a:off x="7071264" y="2085646"/>
                <a:ext cx="2410277" cy="635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  <a:latin typeface="+mn-ea"/>
                  </a:rPr>
                  <a:t>SubCells</a:t>
                </a:r>
              </a:p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196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82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𝐴𝐸𝐷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043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ko-Kore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9B1940B7-E92A-83B3-37E5-DB9D4FBB4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64" y="2085646"/>
                <a:ext cx="2410277" cy="635000"/>
              </a:xfrm>
              <a:prstGeom prst="roundRect">
                <a:avLst/>
              </a:prstGeom>
              <a:blipFill>
                <a:blip r:embed="rId4"/>
                <a:stretch>
                  <a:fillRect t="-1961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70FBD74-A592-26AA-7F56-11B85AB2B11F}"/>
              </a:ext>
            </a:extLst>
          </p:cNvPr>
          <p:cNvSpPr/>
          <p:nvPr/>
        </p:nvSpPr>
        <p:spPr>
          <a:xfrm>
            <a:off x="7071264" y="3022600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PermBits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80748BE-C20F-655C-5C1C-9AC11FBDFE29}"/>
              </a:ext>
            </a:extLst>
          </p:cNvPr>
          <p:cNvSpPr/>
          <p:nvPr/>
        </p:nvSpPr>
        <p:spPr>
          <a:xfrm>
            <a:off x="7071263" y="3959554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AddRoundConstants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1DFA94-8259-19C2-BFFC-CF8D18288A4F}"/>
              </a:ext>
            </a:extLst>
          </p:cNvPr>
          <p:cNvSpPr txBox="1"/>
          <p:nvPr/>
        </p:nvSpPr>
        <p:spPr>
          <a:xfrm>
            <a:off x="7182387" y="5820213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Ciphertext</a:t>
            </a:r>
            <a:endParaRPr kumimoji="1" lang="ko-Kore-KR" altLang="en-US" dirty="0"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ED7461-1357-0980-9BF9-7D9D0D08B73D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8276401" y="1608389"/>
            <a:ext cx="2" cy="47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0815A-2285-1F01-2276-425363E77D3B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8276403" y="2720646"/>
            <a:ext cx="0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32EDB6-B6AB-A324-859C-9431CB9CD354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8276402" y="3657600"/>
            <a:ext cx="1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D9E70A-4D37-FDFA-5873-657E5EE17B0C}"/>
              </a:ext>
            </a:extLst>
          </p:cNvPr>
          <p:cNvSpPr txBox="1"/>
          <p:nvPr/>
        </p:nvSpPr>
        <p:spPr>
          <a:xfrm>
            <a:off x="9693135" y="1239057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Key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9DC428E-A8D1-4AE7-1E2F-364B7B814075}"/>
              </a:ext>
            </a:extLst>
          </p:cNvPr>
          <p:cNvSpPr/>
          <p:nvPr/>
        </p:nvSpPr>
        <p:spPr>
          <a:xfrm>
            <a:off x="9801765" y="3105150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Key Schedule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19DBF2B1-9CF0-10E2-2039-80A27CA47406}"/>
              </a:ext>
            </a:extLst>
          </p:cNvPr>
          <p:cNvSpPr/>
          <p:nvPr/>
        </p:nvSpPr>
        <p:spPr>
          <a:xfrm>
            <a:off x="9801765" y="4963512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AddRoundKey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B8CF89-B740-E5DE-1BDE-2350EE901297}"/>
                  </a:ext>
                </a:extLst>
              </p:cNvPr>
              <p:cNvSpPr txBox="1"/>
              <p:nvPr/>
            </p:nvSpPr>
            <p:spPr>
              <a:xfrm>
                <a:off x="8060170" y="4983018"/>
                <a:ext cx="432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B8CF89-B740-E5DE-1BDE-2350EE9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170" y="4983018"/>
                <a:ext cx="432461" cy="430887"/>
              </a:xfrm>
              <a:prstGeom prst="rect">
                <a:avLst/>
              </a:prstGeom>
              <a:blipFill>
                <a:blip r:embed="rId5"/>
                <a:stretch>
                  <a:fillRect l="-25714" r="-25714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E3EBE37-EE49-BF2F-7764-6FE57100E408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>
          <a:xfrm flipH="1">
            <a:off x="8276401" y="4594554"/>
            <a:ext cx="1" cy="388464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747334-7E62-A226-FB9B-DFBD6265E51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8276400" y="5413905"/>
            <a:ext cx="1" cy="40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C0B20FF-1CCF-8109-1751-DE47097DCE0B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8492631" y="5198462"/>
            <a:ext cx="1309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EC0CF4F-DEB1-F47B-E981-031F0D41443D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10787149" y="1608389"/>
            <a:ext cx="0" cy="149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8591B77-1C14-44B7-540A-99D8B2B10AB1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10787149" y="3575050"/>
            <a:ext cx="0" cy="138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B1A11E41-72F5-00C8-6795-E714D683C229}"/>
              </a:ext>
            </a:extLst>
          </p:cNvPr>
          <p:cNvCxnSpPr>
            <a:stCxn id="78" idx="1"/>
            <a:endCxn id="68" idx="1"/>
          </p:cNvCxnSpPr>
          <p:nvPr/>
        </p:nvCxnSpPr>
        <p:spPr>
          <a:xfrm rot="10800000">
            <a:off x="7071264" y="2403146"/>
            <a:ext cx="988906" cy="2795316"/>
          </a:xfrm>
          <a:prstGeom prst="bentConnector3">
            <a:avLst>
              <a:gd name="adj1" fmla="val 171917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060791A-F19A-429E-CEB5-BF32F2B4AFA3}"/>
              </a:ext>
            </a:extLst>
          </p:cNvPr>
          <p:cNvSpPr txBox="1"/>
          <p:nvPr/>
        </p:nvSpPr>
        <p:spPr>
          <a:xfrm>
            <a:off x="6416224" y="4887774"/>
            <a:ext cx="104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latin typeface="AppleMyungjo" pitchFamily="2" charset="-127"/>
                <a:ea typeface="AppleMyungjo" pitchFamily="2" charset="-127"/>
              </a:rPr>
              <a:t>24 rounds</a:t>
            </a:r>
            <a:endParaRPr kumimoji="1" lang="ko-Kore-KR" altLang="en-US" sz="14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263E27-55C4-925C-2DF5-CC2C1D9DBD13}"/>
              </a:ext>
            </a:extLst>
          </p:cNvPr>
          <p:cNvSpPr txBox="1"/>
          <p:nvPr/>
        </p:nvSpPr>
        <p:spPr>
          <a:xfrm>
            <a:off x="7716297" y="6310719"/>
            <a:ext cx="28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DEFAULT-CORE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63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KeySchedule</a:t>
                </a:r>
              </a:p>
              <a:p>
                <a:pPr lvl="1"/>
                <a:r>
                  <a:rPr lang="en-US" altLang="ko-KR" dirty="0"/>
                  <a:t>128-bit master key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사용하여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128-bit subkey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530230C-E82F-52E2-93EE-E975BBD60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331" y="2505922"/>
            <a:ext cx="6045338" cy="3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SubCells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DEFAULT-LAYER</a:t>
            </a:r>
          </a:p>
          <a:p>
            <a:pPr lvl="1"/>
            <a:r>
              <a:rPr lang="en-US" altLang="ko-KR" dirty="0"/>
              <a:t>4-bit LS </a:t>
            </a:r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(S = 037ED4A9CF18B265)</a:t>
            </a:r>
          </a:p>
          <a:p>
            <a:r>
              <a:rPr lang="en-US" altLang="ko-KR" dirty="0"/>
              <a:t>DEFAULT-CORE</a:t>
            </a:r>
          </a:p>
          <a:p>
            <a:pPr lvl="1"/>
            <a:r>
              <a:rPr lang="en-US" altLang="ko-KR" dirty="0"/>
              <a:t>4-bit </a:t>
            </a:r>
            <a:r>
              <a:rPr lang="en-US" altLang="ko-KR" dirty="0" err="1"/>
              <a:t>non_LS</a:t>
            </a:r>
            <a:r>
              <a:rPr lang="en-US" altLang="ko-KR" dirty="0"/>
              <a:t> </a:t>
            </a:r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(S = 196F7C82AED043B5)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514453-71CA-09D6-593D-8CFF6A47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445" y="3429000"/>
            <a:ext cx="7127109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Permutation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연산을 위해 </a:t>
            </a:r>
            <a:r>
              <a:rPr lang="en-US" altLang="ko-KR" dirty="0" err="1"/>
              <a:t>nibble_to_bits</a:t>
            </a:r>
            <a:r>
              <a:rPr lang="en-US" altLang="ko-KR" dirty="0"/>
              <a:t> </a:t>
            </a:r>
            <a:r>
              <a:rPr lang="ko-KR" altLang="en-US" dirty="0"/>
              <a:t>과정을 겪음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6C38DE-E1C6-F233-6E9B-0832391A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161" y="2325682"/>
            <a:ext cx="6753678" cy="3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AddRoundConstant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단일 비트 </a:t>
                </a:r>
                <a:r>
                  <a:rPr lang="en-US" altLang="ko-KR" dirty="0"/>
                  <a:t>“1”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Round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와의 </a:t>
                </a:r>
                <a:r>
                  <a:rPr lang="en-US" altLang="ko-KR" dirty="0"/>
                  <a:t>XOR</a:t>
                </a:r>
                <a:r>
                  <a:rPr lang="ko-KR" altLang="en-US" dirty="0"/>
                  <a:t> 연산</a:t>
                </a:r>
                <a:r>
                  <a:rPr lang="en-US" altLang="ko-KR" dirty="0"/>
                  <a:t>		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54ED4-7F82-8D25-88EE-43C8F2DCD2DA}"/>
                  </a:ext>
                </a:extLst>
              </p:cNvPr>
              <p:cNvSpPr txBox="1"/>
              <p:nvPr/>
            </p:nvSpPr>
            <p:spPr>
              <a:xfrm>
                <a:off x="2372179" y="1673948"/>
                <a:ext cx="721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</m:t>
                    </m:r>
                  </m:oMath>
                </a14:m>
                <a:r>
                  <a:rPr kumimoji="1" lang="en-US" altLang="ko-Kore-KR" dirty="0"/>
                  <a:t>,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54ED4-7F82-8D25-88EE-43C8F2DC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79" y="1673948"/>
                <a:ext cx="7210500" cy="276999"/>
              </a:xfrm>
              <a:prstGeom prst="rect">
                <a:avLst/>
              </a:prstGeom>
              <a:blipFill>
                <a:blip r:embed="rId3"/>
                <a:stretch>
                  <a:fillRect l="-703" t="-2727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FE643-71EE-7010-2206-C55B9E14EAA2}"/>
                  </a:ext>
                </a:extLst>
              </p:cNvPr>
              <p:cNvSpPr txBox="1"/>
              <p:nvPr/>
            </p:nvSpPr>
            <p:spPr>
              <a:xfrm>
                <a:off x="1050017" y="2133562"/>
                <a:ext cx="100919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kumimoji="1" lang="en-US" altLang="ko-Kore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FE643-71EE-7010-2206-C55B9E14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7" y="2133562"/>
                <a:ext cx="10091965" cy="276999"/>
              </a:xfrm>
              <a:prstGeom prst="rect">
                <a:avLst/>
              </a:prstGeom>
              <a:blipFill>
                <a:blip r:embed="rId4"/>
                <a:stretch>
                  <a:fillRect l="-503" t="-2727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A990612-0218-8C7E-8847-A9047A749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379" y="2675153"/>
            <a:ext cx="74041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2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1A56-3CCB-93CC-4646-0A76D5A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Global memory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1AC8A-C8C8-3F45-3CBA-7E2DCE6FF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977886"/>
            <a:ext cx="5338830" cy="31693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5F044B-B039-06E6-2655-2FE45937F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15" y="1527311"/>
            <a:ext cx="5259065" cy="40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1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1A56-3CCB-93CC-4646-0A76D5A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F29F16-7257-382F-3F4B-FB468E68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833679"/>
            <a:ext cx="5148779" cy="34567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BF0CC7-55F7-B541-6F9E-0807557B9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015" y="1527311"/>
            <a:ext cx="5259065" cy="406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7067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349</Words>
  <Application>Microsoft Office PowerPoint</Application>
  <PresentationFormat>와이드스크린</PresentationFormat>
  <Paragraphs>94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AppleMyungjo</vt:lpstr>
      <vt:lpstr>맑은 고딕</vt:lpstr>
      <vt:lpstr>Arial</vt:lpstr>
      <vt:lpstr>Cambria Math</vt:lpstr>
      <vt:lpstr>CryptoCraft 테마</vt:lpstr>
      <vt:lpstr>제목 테마</vt:lpstr>
      <vt:lpstr>DEFAULT GPU 구현</vt:lpstr>
      <vt:lpstr>DEFAULT 전체 구조</vt:lpstr>
      <vt:lpstr>DEFAULT 전체 구조 - LAYER, CORE</vt:lpstr>
      <vt:lpstr>Key</vt:lpstr>
      <vt:lpstr>SubCells</vt:lpstr>
      <vt:lpstr>Permutation</vt:lpstr>
      <vt:lpstr>AddRoundConstant</vt:lpstr>
      <vt:lpstr>Global memory 구현</vt:lpstr>
      <vt:lpstr>Shared memory 구현</vt:lpstr>
      <vt:lpstr>구현 결과</vt:lpstr>
      <vt:lpstr>Bank conflict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민호</cp:lastModifiedBy>
  <cp:revision>147</cp:revision>
  <dcterms:created xsi:type="dcterms:W3CDTF">2019-03-05T04:29:07Z</dcterms:created>
  <dcterms:modified xsi:type="dcterms:W3CDTF">2023-08-13T14:40:58Z</dcterms:modified>
</cp:coreProperties>
</file>