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724"/>
  </p:normalViewPr>
  <p:slideViewPr>
    <p:cSldViewPr snapToGrid="0">
      <p:cViewPr varScale="1">
        <p:scale>
          <a:sx n="132" d="100"/>
          <a:sy n="132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2021. 4. 26.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2021. 4. 26.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pvu9B44Zf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/Epvu9B44ZfQ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BinDaaS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Blockchain</a:t>
            </a:r>
            <a:r>
              <a:rPr lang="en-US" altLang="ko-KR" sz="3200" dirty="0"/>
              <a:t>-Based Deep-Learning</a:t>
            </a:r>
            <a:br>
              <a:rPr lang="en-US" altLang="ko-KR" sz="3200" dirty="0"/>
            </a:br>
            <a:r>
              <a:rPr lang="en-US" altLang="ko-KR" sz="3200" dirty="0"/>
              <a:t>as-a-Service in Healthcare 4.0 Applications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EHR</a:t>
            </a:r>
          </a:p>
          <a:p>
            <a:pPr lvl="1"/>
            <a:r>
              <a:rPr lang="en-US" altLang="ko-KR" dirty="0"/>
              <a:t>Electronic Health Record (</a:t>
            </a:r>
            <a:r>
              <a:rPr lang="ko-KR" altLang="en-US" dirty="0"/>
              <a:t>전자의무기록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디지털 형태로 체계적으로 수집되어 전자적으로 저장된 환자 및 인구의 건강정보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EHR</a:t>
            </a:r>
            <a:r>
              <a:rPr lang="ko-KR" altLang="en-US" dirty="0"/>
              <a:t>을 </a:t>
            </a:r>
            <a:r>
              <a:rPr lang="ko-KR" altLang="en-US" dirty="0" err="1"/>
              <a:t>블록체인</a:t>
            </a:r>
            <a:r>
              <a:rPr lang="ko-KR" altLang="en-US" dirty="0"/>
              <a:t> 기반으로 만듦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DaaS</a:t>
            </a:r>
            <a:r>
              <a:rPr lang="en-US" altLang="ko-KR" dirty="0"/>
              <a:t>(Deep Learning as a Service)</a:t>
            </a:r>
            <a:r>
              <a:rPr lang="ko-KR" altLang="en-US" dirty="0"/>
              <a:t>를 이용하여 질병을 예측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587513" y="3423874"/>
            <a:ext cx="3080878" cy="2334400"/>
            <a:chOff x="8587513" y="3423874"/>
            <a:chExt cx="3080878" cy="2334400"/>
          </a:xfrm>
        </p:grpSpPr>
        <p:pic>
          <p:nvPicPr>
            <p:cNvPr id="1026" name="Picture 2" descr="https://upload.wikimedia.org/wikipedia/commons/thumb/7/74/Electronic_medical_record.jpg/300px-Electronic_medical_reco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202" y="3423874"/>
              <a:ext cx="2857500" cy="205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587513" y="5481275"/>
              <a:ext cx="3080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Sample view of an electronic health record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5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healthcare 4.0 </a:t>
            </a:r>
            <a:r>
              <a:rPr lang="ko-KR" altLang="en-US" dirty="0"/>
              <a:t>어플리케이션 개발을 위한 프레임워크 </a:t>
            </a:r>
            <a:r>
              <a:rPr lang="en-US" altLang="ko-KR" dirty="0"/>
              <a:t>(</a:t>
            </a:r>
            <a:r>
              <a:rPr lang="en-US" altLang="ko-KR" dirty="0" err="1"/>
              <a:t>BinDaaS</a:t>
            </a:r>
            <a:r>
              <a:rPr lang="en-US" altLang="ko-KR" dirty="0"/>
              <a:t>)</a:t>
            </a:r>
            <a:r>
              <a:rPr lang="ko-KR" altLang="en-US" dirty="0"/>
              <a:t> 제안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프레임워크는 </a:t>
            </a:r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딥러닝</a:t>
            </a:r>
            <a:r>
              <a:rPr lang="ko-KR" altLang="en-US" dirty="0"/>
              <a:t> 기술로 이루어짐</a:t>
            </a:r>
          </a:p>
        </p:txBody>
      </p:sp>
    </p:spTree>
    <p:extLst>
      <p:ext uri="{BB962C8B-B14F-4D97-AF65-F5344CB8AC3E}">
        <p14:creationId xmlns:p14="http://schemas.microsoft.com/office/powerpoint/2010/main" val="96686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 of </a:t>
            </a:r>
            <a:r>
              <a:rPr lang="en-US" altLang="ko-KR" dirty="0" err="1"/>
              <a:t>BinDaaS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186"/>
          <a:stretch/>
        </p:blipFill>
        <p:spPr>
          <a:xfrm>
            <a:off x="327263" y="1013455"/>
            <a:ext cx="5188377" cy="5369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5703" y="1227909"/>
            <a:ext cx="588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CASE-I</a:t>
            </a:r>
          </a:p>
          <a:p>
            <a:r>
              <a:rPr lang="en-US" altLang="ko-KR" sz="1600" dirty="0"/>
              <a:t>HU</a:t>
            </a:r>
            <a:r>
              <a:rPr lang="ko-KR" altLang="en-US" sz="1600" dirty="0"/>
              <a:t>를 통해 수집된 데이터는 </a:t>
            </a:r>
            <a:r>
              <a:rPr lang="en-US" altLang="ko-KR" sz="1600" dirty="0"/>
              <a:t>AO </a:t>
            </a:r>
            <a:r>
              <a:rPr lang="ko-KR" altLang="en-US" sz="1600" dirty="0"/>
              <a:t>레이어를 통해 인증 받아야 함</a:t>
            </a:r>
            <a:endParaRPr lang="en-US" altLang="ko-KR" sz="1600" dirty="0"/>
          </a:p>
          <a:p>
            <a:r>
              <a:rPr lang="en-US" altLang="ko-KR" sz="1600" dirty="0"/>
              <a:t>ex)</a:t>
            </a:r>
            <a:r>
              <a:rPr lang="ko-KR" altLang="en-US" sz="1600" dirty="0"/>
              <a:t> 의사는 병원에 의해 인증을 받아야 함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95703" y="2425338"/>
            <a:ext cx="588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CASE-II</a:t>
            </a:r>
          </a:p>
          <a:p>
            <a:r>
              <a:rPr lang="en-US" altLang="ko-KR" sz="1600" dirty="0"/>
              <a:t>AO </a:t>
            </a:r>
            <a:r>
              <a:rPr lang="ko-KR" altLang="en-US" sz="1600" dirty="0"/>
              <a:t>레이어는 </a:t>
            </a:r>
            <a:r>
              <a:rPr lang="en-US" altLang="ko-KR" sz="1600" dirty="0"/>
              <a:t>ES </a:t>
            </a:r>
            <a:r>
              <a:rPr lang="ko-KR" altLang="en-US" sz="1600" dirty="0"/>
              <a:t>서버에 의해 인증을 받아야 함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95703" y="3376545"/>
            <a:ext cx="5884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CASE-III</a:t>
            </a:r>
          </a:p>
          <a:p>
            <a:r>
              <a:rPr lang="en-US" altLang="ko-KR" sz="1600" dirty="0"/>
              <a:t>ES </a:t>
            </a:r>
            <a:r>
              <a:rPr lang="ko-KR" altLang="en-US" sz="1600" dirty="0"/>
              <a:t>서버의 파라미터들이 충족되면</a:t>
            </a:r>
            <a:r>
              <a:rPr lang="en-US" altLang="ko-KR" sz="1600" dirty="0"/>
              <a:t>, ES</a:t>
            </a:r>
            <a:r>
              <a:rPr lang="ko-KR" altLang="en-US" sz="1600" dirty="0"/>
              <a:t>에 의해 </a:t>
            </a:r>
            <a:r>
              <a:rPr lang="en-US" altLang="ko-KR" sz="1600" dirty="0" err="1"/>
              <a:t>ES_Notary</a:t>
            </a:r>
            <a:r>
              <a:rPr lang="ko-KR" altLang="en-US" sz="1600" dirty="0"/>
              <a:t>에서 공증 작업을 수행한 뒤 새로운 블록을 생성하여 네트워크의 모든 유저에 전파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26" y="4536554"/>
            <a:ext cx="3606004" cy="1585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1058" y="5608320"/>
            <a:ext cx="2243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 Patient EHR Record Structure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929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HCAAM scheme using lattices in </a:t>
            </a:r>
            <a:r>
              <a:rPr lang="en-US" altLang="ko-KR" dirty="0" err="1"/>
              <a:t>BinDaaS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4" y="1582485"/>
            <a:ext cx="5344271" cy="4267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7292" y="2063931"/>
            <a:ext cx="561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scheme heterogeneous collective authority authentication</a:t>
            </a:r>
          </a:p>
          <a:p>
            <a:r>
              <a:rPr lang="en-US" altLang="ko-KR" sz="1600" dirty="0"/>
              <a:t>mechanism (HCAAM, </a:t>
            </a:r>
            <a:r>
              <a:rPr lang="ko-KR" altLang="en-US" sz="1600" dirty="0"/>
              <a:t>다종 집단 권한 인증 메커니즘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87292" y="3135086"/>
            <a:ext cx="507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페이지의 그림에서 요청은 아래에서 위로</a:t>
            </a:r>
            <a:r>
              <a:rPr lang="en-US" altLang="ko-KR" dirty="0"/>
              <a:t>, </a:t>
            </a:r>
            <a:r>
              <a:rPr lang="ko-KR" altLang="en-US" dirty="0" err="1"/>
              <a:t>시큐리티</a:t>
            </a:r>
            <a:r>
              <a:rPr lang="ko-KR" altLang="en-US" dirty="0"/>
              <a:t> </a:t>
            </a:r>
            <a:r>
              <a:rPr lang="ko-KR" altLang="en-US" dirty="0" err="1"/>
              <a:t>파라미터는</a:t>
            </a:r>
            <a:r>
              <a:rPr lang="ko-KR" altLang="en-US" dirty="0"/>
              <a:t> 위에서 아래로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레이어</a:t>
            </a:r>
            <a:r>
              <a:rPr lang="en-US" altLang="ko-KR" dirty="0"/>
              <a:t>(AO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에서는 다양한 위 레이어</a:t>
            </a:r>
            <a:r>
              <a:rPr lang="en-US" altLang="ko-KR" dirty="0"/>
              <a:t>(AL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요청을 처리해야 하기에 다종 집단의 권한에 대한 인증이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이것을 </a:t>
            </a:r>
            <a:r>
              <a:rPr lang="en-US" altLang="ko-KR" dirty="0"/>
              <a:t>HCAAM</a:t>
            </a:r>
            <a:r>
              <a:rPr lang="ko-KR" altLang="en-US" dirty="0"/>
              <a:t>이 처리</a:t>
            </a:r>
          </a:p>
        </p:txBody>
      </p:sp>
    </p:spTree>
    <p:extLst>
      <p:ext uri="{BB962C8B-B14F-4D97-AF65-F5344CB8AC3E}">
        <p14:creationId xmlns:p14="http://schemas.microsoft.com/office/powerpoint/2010/main" val="5904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DaaS</a:t>
            </a:r>
            <a:r>
              <a:rPr lang="en-US" altLang="ko-KR" sz="2400" dirty="0"/>
              <a:t> integration in </a:t>
            </a:r>
            <a:r>
              <a:rPr lang="en-US" altLang="ko-KR" sz="2400" dirty="0" err="1"/>
              <a:t>BinDaaS</a:t>
            </a:r>
            <a:r>
              <a:rPr lang="en-US" altLang="ko-KR" sz="2400" dirty="0"/>
              <a:t> using LSTM for future risk predictions from EHR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6035"/>
          <a:stretch/>
        </p:blipFill>
        <p:spPr>
          <a:xfrm>
            <a:off x="891250" y="1269235"/>
            <a:ext cx="4902526" cy="3718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3966"/>
          <a:stretch/>
        </p:blipFill>
        <p:spPr>
          <a:xfrm>
            <a:off x="5924405" y="1342353"/>
            <a:ext cx="4902526" cy="4738920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5400000" flipH="1" flipV="1">
            <a:off x="3949455" y="648320"/>
            <a:ext cx="3645089" cy="5033155"/>
          </a:xfrm>
          <a:prstGeom prst="bentConnector5">
            <a:avLst>
              <a:gd name="adj1" fmla="val -20128"/>
              <a:gd name="adj2" fmla="val 57786"/>
              <a:gd name="adj3" fmla="val 10627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8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en-US" altLang="ko-KR" dirty="0" err="1"/>
              <a:t>DaaS</a:t>
            </a:r>
            <a:r>
              <a:rPr lang="en-US" altLang="ko-KR" dirty="0"/>
              <a:t> for future prediction of disease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6363"/>
          <a:stretch/>
        </p:blipFill>
        <p:spPr>
          <a:xfrm>
            <a:off x="638238" y="1271452"/>
            <a:ext cx="5328440" cy="48567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3462"/>
          <a:stretch/>
        </p:blipFill>
        <p:spPr>
          <a:xfrm>
            <a:off x="5966678" y="1914183"/>
            <a:ext cx="5328440" cy="42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3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0" y="1671868"/>
            <a:ext cx="4902926" cy="41220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46" y="1541417"/>
            <a:ext cx="5315668" cy="41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8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75" y="1489165"/>
            <a:ext cx="6025550" cy="43047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787743"/>
            <a:ext cx="5070612" cy="37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1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229</Words>
  <Application>Microsoft Macintosh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BinDaaS: Blockchain-Based Deep-Learning as-a-Service in Healthcare 4.0 Applications</vt:lpstr>
      <vt:lpstr>개요</vt:lpstr>
      <vt:lpstr>Motivation</vt:lpstr>
      <vt:lpstr>System Architecture of BinDaaS</vt:lpstr>
      <vt:lpstr>Proposed HCAAM scheme using lattices in BinDaaS</vt:lpstr>
      <vt:lpstr>DaaS integration in BinDaaS using LSTM for future risk predictions from EHR</vt:lpstr>
      <vt:lpstr>LSTM DaaS for future prediction of disease</vt:lpstr>
      <vt:lpstr>Evaluation Results</vt:lpstr>
      <vt:lpstr>Evaluation 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Jaehoon Park</cp:lastModifiedBy>
  <cp:revision>51</cp:revision>
  <dcterms:created xsi:type="dcterms:W3CDTF">2019-03-05T04:29:07Z</dcterms:created>
  <dcterms:modified xsi:type="dcterms:W3CDTF">2021-04-25T20:50:57Z</dcterms:modified>
</cp:coreProperties>
</file>