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31"/>
  </p:notesMasterIdLst>
  <p:handoutMasterIdLst>
    <p:handoutMasterId r:id="rId32"/>
  </p:handoutMasterIdLst>
  <p:sldIdLst>
    <p:sldId id="428" r:id="rId2"/>
    <p:sldId id="281" r:id="rId3"/>
    <p:sldId id="280" r:id="rId4"/>
    <p:sldId id="424" r:id="rId5"/>
    <p:sldId id="433" r:id="rId6"/>
    <p:sldId id="431" r:id="rId7"/>
    <p:sldId id="284" r:id="rId8"/>
    <p:sldId id="286" r:id="rId9"/>
    <p:sldId id="287" r:id="rId10"/>
    <p:sldId id="282" r:id="rId11"/>
    <p:sldId id="283" r:id="rId12"/>
    <p:sldId id="423" r:id="rId13"/>
    <p:sldId id="420" r:id="rId14"/>
    <p:sldId id="426" r:id="rId15"/>
    <p:sldId id="425" r:id="rId16"/>
    <p:sldId id="407" r:id="rId17"/>
    <p:sldId id="422" r:id="rId18"/>
    <p:sldId id="408" r:id="rId19"/>
    <p:sldId id="411" r:id="rId20"/>
    <p:sldId id="412" r:id="rId21"/>
    <p:sldId id="418" r:id="rId22"/>
    <p:sldId id="413" r:id="rId23"/>
    <p:sldId id="414" r:id="rId24"/>
    <p:sldId id="429" r:id="rId25"/>
    <p:sldId id="417" r:id="rId26"/>
    <p:sldId id="432" r:id="rId27"/>
    <p:sldId id="410" r:id="rId28"/>
    <p:sldId id="430" r:id="rId29"/>
    <p:sldId id="434" r:id="rId30"/>
  </p:sldIdLst>
  <p:sldSz cx="12192000" cy="6858000"/>
  <p:notesSz cx="6858000" cy="9144000"/>
  <p:embeddedFontLst>
    <p:embeddedFont>
      <p:font typeface="맑은 고딕" panose="020B0503020000020004" pitchFamily="34" charset="-127"/>
      <p:regular r:id="rId33"/>
      <p:bold r:id="rId34"/>
    </p:embeddedFont>
    <p:embeddedFont>
      <p:font typeface="Cambria Math" panose="02040503050406030204" pitchFamily="18" charset="0"/>
      <p:regular r:id="rId35"/>
    </p:embeddedFont>
    <p:embeddedFont>
      <p:font typeface="Georgia" panose="02040502050405020303" pitchFamily="18" charset="0"/>
      <p:regular r:id="rId36"/>
      <p:bold r:id="rId37"/>
      <p:italic r:id="rId38"/>
      <p:boldItalic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3BB3D4"/>
    <a:srgbClr val="5B9BD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3" autoAdjust="0"/>
    <p:restoredTop sz="95833"/>
  </p:normalViewPr>
  <p:slideViewPr>
    <p:cSldViewPr snapToGrid="0">
      <p:cViewPr varScale="1">
        <p:scale>
          <a:sx n="112" d="100"/>
          <a:sy n="112" d="100"/>
        </p:scale>
        <p:origin x="7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yunji/Desktop/&#4368;&#4457;&#4540;&#4370;&#4449;&#4536;%20&#4358;&#4462;&#4523;&#4361;&#4453;4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0" i="0" baseline="0" dirty="0">
                <a:effectLst/>
              </a:rPr>
              <a:t>The number of parameters (S-DES)</a:t>
            </a:r>
            <a:endParaRPr lang="ko-KR" altLang="ko-KR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S-DES MLP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6-bit</c:v>
                </c:pt>
                <c:pt idx="1">
                  <c:v>7-bit</c:v>
                </c:pt>
                <c:pt idx="2">
                  <c:v>8-bit</c:v>
                </c:pt>
                <c:pt idx="3">
                  <c:v>9-bit</c:v>
                </c:pt>
                <c:pt idx="4">
                  <c:v>10-bit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15284</c:v>
                </c:pt>
                <c:pt idx="1">
                  <c:v>22932</c:v>
                </c:pt>
                <c:pt idx="2">
                  <c:v>31146</c:v>
                </c:pt>
                <c:pt idx="3">
                  <c:v>34652</c:v>
                </c:pt>
                <c:pt idx="4">
                  <c:v>55092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F9-C246-99A3-F7C203942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37971168"/>
        <c:axId val="837972848"/>
      </c:lineChart>
      <c:catAx>
        <c:axId val="83797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7972848"/>
        <c:crosses val="autoZero"/>
        <c:auto val="1"/>
        <c:lblAlgn val="ctr"/>
        <c:lblOffset val="100"/>
        <c:noMultiLvlLbl val="0"/>
      </c:catAx>
      <c:valAx>
        <c:axId val="83797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79711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600" b="0" i="0" baseline="0" dirty="0">
                <a:effectLst/>
              </a:rPr>
              <a:t>The number of parameters (S-AES)</a:t>
            </a:r>
            <a:endParaRPr lang="ko-KR" altLang="ko-KR" sz="1200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S-AES MLP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Sheet1!$A$2:$A$8</c:f>
              <c:strCache>
                <c:ptCount val="7"/>
                <c:pt idx="0">
                  <c:v>6-bit</c:v>
                </c:pt>
                <c:pt idx="1">
                  <c:v>7-bit</c:v>
                </c:pt>
                <c:pt idx="2">
                  <c:v>8-bit</c:v>
                </c:pt>
                <c:pt idx="3">
                  <c:v>9-bit</c:v>
                </c:pt>
                <c:pt idx="4">
                  <c:v>10-bit</c:v>
                </c:pt>
                <c:pt idx="5">
                  <c:v>11-bit</c:v>
                </c:pt>
                <c:pt idx="6">
                  <c:v>12-bit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90192</c:v>
                </c:pt>
                <c:pt idx="1">
                  <c:v>90192</c:v>
                </c:pt>
                <c:pt idx="2">
                  <c:v>1616480</c:v>
                </c:pt>
                <c:pt idx="3">
                  <c:v>1616480</c:v>
                </c:pt>
                <c:pt idx="4">
                  <c:v>5326944</c:v>
                </c:pt>
                <c:pt idx="5">
                  <c:v>5326944</c:v>
                </c:pt>
                <c:pt idx="6" formatCode="#,##0">
                  <c:v>11636832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22-E549-92DB-28131EB40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4833584"/>
        <c:axId val="534847440"/>
      </c:lineChart>
      <c:catAx>
        <c:axId val="534833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847440"/>
        <c:crosses val="autoZero"/>
        <c:auto val="1"/>
        <c:lblAlgn val="ctr"/>
        <c:lblOffset val="100"/>
        <c:noMultiLvlLbl val="0"/>
      </c:catAx>
      <c:valAx>
        <c:axId val="53484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4833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7:17:39.237"/>
    </inkml:context>
    <inkml:brush xml:id="br0">
      <inkml:brushProperty name="width" value="0.1" units="cm"/>
      <inkml:brushProperty name="height" value="0.1" units="cm"/>
      <inkml:brushProperty name="color" value="#E8E8F0"/>
    </inkml:brush>
  </inkml:definitions>
  <inkml:trace contextRef="#ctx0" brushRef="#br0">153 870 24575,'0'33'0,"0"-16"0,0 9 0,0-13 0,0-4 0,0 8 0,0 16 0,0-12 0,0 24 0,0-31 0,0 4 0,0-7 0,0-2 0,0 6 0,0-3 0,0 4 0,0 10 0,0-3 0,0 26 0,0-18 0,4 12 0,-3-16 0,6-9 0,-7 1 0,3-11 0,-3 4 0,3-8 0,-2-27 0,2 4 0,-3-33 0,0 5 0,0-21 0,0-8-983,0-16 983,0 41 0,0 0 0,0 0 0,0-2 0,0-11 0,0-1 0,0 6 0,0 3 0,0 5 0,0 2 0,0 0 0,0 1 0,0-37 0,0 23 0,0-6 0,0 50 0,3 6 983,1 8-983,-1 8 0,0 4 0,-3 8 0,0 12 0,4 11 0,-3 7 0,4 12 0,-1 10 0,3 16-578,-4-34 0,0 2 578,0 8 0,0 2 0,-3 4 0,0 1-873,0 9 1,0 1 872,0-3 0,0-3 0,0-10 0,0-2-220,0 0 0,0-2 220,0 21 0,0 0 0,0-18 0,0-21 1024,0-12-1024,0-10 1804,0-6-1804,0-13 513,0-8-513,0-16 0,-5-13 0,0-14 0,-11-14 0,4-17-656,1 34 0,0-3 656,3-7 0,2-2 0,-4-1 0,1 2 0,5 7 0,1 1-152,0 2 0,0 3 152,3-28 0,0 6 0,0 4 0,0 26 0,0 2 0,0 16 0,0 2 1291,0 4-1291,0 3 325,0 2-325,0 4 0,0 9 0,0 13 0,0 7 0,0 15 0,0-3 0,0 10 0,0-4 0,0 10 0,0-4 0,0 6 0,0-6 0,0-2 0,-4-5 0,-3-11 0,1-2 0,-3-14 0,5-1 0,-3-3 0,3-17 0,1-14 0,3-26 0,0-19 0,0 23 0,0-3-528,0-8 0,0-2 528,0-4 0,0 0 0,0 8 0,0 1 0,0-2 0,0 3-26,5-18 26,1-13 0,3 29 0,1 8 0,-2 19 0,-4 10 0,0 12 1054,-4 6-1054,0 6 28,0 0-28,0 0 0,0 0 0,0 1 0,0-1 0,0 0 0,0 0 0,0 0 0,0 0 0,-3 0 0,2 1 0,-2 3 0,3 1 0,0 9 0,0 1 0,0 9 0,0 2 0,-4 12 0,3-5 0,-4 4 0,5-5 0,0-1 0,0 0 0,-3-4 0,2-3 0,-3-9 0,4-1 0,0-5 0,0-4 0,0-1 0,0-4 0,0 1 0,0-1 0,0 0 0,0 0 0,0-1 0,0 1 0,0 0 0,0 4 0,0 6 0,0 0 0,0 8 0,0-3 0,0 0 0,0 3 0,0-8 0,0 4 0,0 0 0,0-4 0,0 8 0,0-3 0,0 5 0,0-1 0,0 6 0,0-5 0,0 10 0,-4-9 0,3 9 0,-2-9 0,-1 4 0,3-11 0,-6 5 0,6-9 0,-3 4 0,4-5 0,0-4 0,0 3 0,0-7 0,0 3 0,0-3 0,0-1 0,0 0 0,0 0 0,0 1 0,0-7 0,0-11 0,0-7 0,0-10 0,0 1 0,4-1 0,-3 1 0,6 0 0,-6 4 0,3-4 0,-1 9 0,-2-8 0,2 8 0,1-4 0,-4 5 0,7 0 0,-6 4 0,2 1 0,0 6 0,-2 8 0,2 6 0,-3 6 0,0 1 0,0 0 0,0-4 0,0 8 0,0-7 0,0 12 0,0 3 0,0-1 0,0 10 0,0-9 0,0 9 0,0-9 0,0-1 0,0-2 0,0-3 0,0 0 0,0 3 0,0-7 0,0 2 0,0 1 0,0-4 0,-4 4 0,4-5 0,-4-4 0,4 3 0,0-7 0,0 4 0,0-5 0,0 0 0,0 0 0,-3 5 0,2-4 0,-2 7 0,3-3 0,-4 4 0,4 0 0,-4 0 0,4 0 0,0-3 0,-3-2 0,2-4 0,-2 0 0,3 0 0,-3 1 0,3-1 0,-3 0 0,3 0 0,0-1 0,0 1 0,0 0 0,0 1 0,0-1 0,0 0 0,0 0 0,0 1 0,0-1 0,0 0 0,0 0 0,0 1 0,0-1 0,0 0 0,0-6 0,0-17 0,0-4 0,0-13 0,0 6 0,0-4 0,0-2 0,0-6 0,0 1 0,0-1 0,0 1 0,0 5 0,0-4 0,0 14 0,0-3 0,0 10 0,0 3 0,0 2 0,0 10 0,0 8 0,0 2 0,-7 5 0,5-3 0,-4 2 0,6-1 0,-4 3 0,4-3 0,-7 4 0,6 0 0,-2 0 0,3 0 0,0 5 0,0-4 0,0 14 0,0-8 0,0 14 0,0-4 0,-4 5 0,3 1 0,-3-1 0,0-5 0,3-1 0,-2-10 0,3-1 0,0-5 0,0 0 0,-3-4 0,2-1 0,-2 0 0,3-2 0,0 6 0,0-7 0,0 3 0,-3 0 0,2-3 0,-3 8 0,4-8 0,0 7 0,-3-3 0,2 0 0,-2-1 0,3 1 0,0-4 0,-3 7 0,2-7 0,-3 7 0,4-7 0,0 4 0,0-5 0,0 0 0,0 0 0,0 1 0,0-1 0,0 0 0,0 0 0,0-1 0,0 1 0,0 0 0,0 0 0,0 0 0,0 0 0,0 0 0,0 4 0,0-3 0,0 3 0,0 1 0,0-4 0,0 3 0,0 0 0,0-3 0,0 4 0,0-1 0,0-3 0,0 3 0,0-4 0,0 1 0,0-1 0,0 0 0,0 1 0,0-1 0,0 0 0,0 0 0,0 0 0,0 0 0,0 0 0,0 0 0,0 1 0,0-2 0,0 1 0,3-3 0,1-1 0,2-3 0,0 0 0,-2-3 0,1 2 0,-4-6 0,5 3 0,-2-3 0,0 0 0,2 0 0,-3-1 0,4 1 0,-3 0 0,2 0 0,-2-1 0,3-3 0,-3 3 0,2-7 0,-5 7 0,6-7 0,-6 2 0,2-3 0,-3 0 0,0-4 0,0 2 0,0-7 0,0 8 0,0-4 0,0 5 0,0 0 0,0 4 0,0-3 0,0 3 0,0-5 0,0 1 0,0 0 0,0 0 0,0 0 0,0 0 0,0 0 0,0 0 0,0 0 0,3 0 0,-2 4 0,2 1 0,-3-1 0,0 4 0,0-3 0,0 4 0,0 0 0,0 0 0,0 0 0,0-4 0,0 3 0,0-7 0,0 2 0,0-3 0,0 0 0,0 0 0,0 0 0,0 0 0,0 0 0,0-5 0,0 4 0,-3-4 0,2 5 0,-2 0 0,3 4 0,0-3 0,0 7 0,0-3 0,0 4 0,0 0 0,0 0 0,0 0 0,0-5 0,0 0 0,0-4 0,0-10 0,0 3 0,0-14 0,0-9 0,0 5 0,0-31 0,0 29 0,0-28 0,0 23 0,0-10 0,0 6 0,4 6 0,-3 7 0,7 2 0,-7 9 0,6-4 0,-6 10 0,3-3 0,-4 8 0,3-4 0,-2 5 0,3 0 0,-4 0 0,0 0 0,0 3 0,0 2 0,0 0 0,0 3 0,0-3 0,0 3 0,0 1 0,0 0 0,0 0 0,0-5 0,0 0 0,0 0 0,0-3 0,0 3 0,0-4 0,0 0 0,0 0 0,0 0 0,0-12 0,0 13 0,0-12 0,0 19 0,0-4 0,0 5 0,0 0 0,0 0 0,0-1 0,0 1 0,0 0 0,0 0 0,3 0 0,-3 0 0,3-4 0,-3 3 0,0-2 0,0 3 0,0 0 0,0 0 0,0-1 0,0 1 0,0 0 0,0 0 0,0-1 0,3 1 0,-2 0 0,2 0 0,0-1 0,-2-3 0,5 3 0,-2-7 0,0 7 0,2-7 0,-5 6 0,6-2 0,-7 0 0,3 3 0,0-3 0,-2 3 0,5 4 0,-5-2 0,2 2 0,-3-3 0,0-1 0,3 1 0,-3 0 0,3 0 0,-3 0 0,0 0 0,0 0 0,0-1 0,0-3 0,0 3 0,0-3 0,0 3 0,0 1 0,0-4 0,3 3 0,-2-7 0,2 2 0,-3-3 0,0 0 0,0 0 0,3 4 0,-2 1 0,2 4 0,-3-1 0,0 1 0,0-3 0,3 2 0,-3-3 0,3 5 0,0 2 0,-2 4 0,2 4 0,-3 3 0,0 0 0,0 0 0,0 0 0,0 1 0,0 3 0,0-3 0,0 7 0,0-3 0,0 9 0,0-4 0,0 9 0,0-5 0,0 6 0,-4-1 0,3 1 0,-6-5 0,6 3 0,-2-3 0,3 0 0,0-2 0,0 1 0,0-4 0,0 4 0,0 0 0,0-4 0,0 3 0,0 1 0,0-4 0,0 4 0,0-9 0,0-1 0,0-3 0,0-1 0,0 0 0,0 0 0,0 1 0,0-1 0,0 0 0,0-1 0,0 1 0,0 0 0,0 1 0,0 3 0,3 1 0,-2 4 0,3 0 0,-4 0 0,0-4 0,3 0 0,-3-5 0,3 0 0,-3 0 0,3-3 0,1 0 0,2-4 0,-3-8 0,4-5 0,-6-9 0,2-4 0,1-6 0,-3 4 0,3-9 0,-4 9 0,0-9 0,4 10 0,-3-5 0,2 10 0,-3-3 0,0 8 0,0 0 0,0 6 0,0 3 0,0 1 0,0 0 0,0 0 0,3 3 0,-2-2 0,2 2 0,-3-3 0,3 3 0,-2-2 0,2 2 0,-1 0 0,-1-2 0,2 2 0,-3-3 0,0 0 0,0-1 0,3 1 0,-2 0 0,2 0 0,0-5 0,1 4 0,0-3 0,2 4 0,-5-4 0,5 2 0,-5-2 0,2 4 0,0 0 0,-3-1 0,3 1 0,0 0 0,-2 3 0,2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7:17:49.265"/>
    </inkml:context>
    <inkml:brush xml:id="br0">
      <inkml:brushProperty name="width" value="0.1" units="cm"/>
      <inkml:brushProperty name="height" value="0.1" units="cm"/>
      <inkml:brushProperty name="color" value="#E8E8F0"/>
    </inkml:brush>
  </inkml:definitions>
  <inkml:trace contextRef="#ctx0" brushRef="#br0">47 228 24575,'0'7'0,"0"-1"0,0-3 0,0 0 0,0 1 0,0 3 0,0-1 0,0 6 0,0 0 0,0 1 0,0 2 0,0-5 0,1 0 0,1-3 0,2-1 0,-3-1 0,1-2 0,-1 1 0,1-2 0,1-1 0,0-1 0,0 0 0,0 0 0,0 2 0,0-1 0,0 7 0,2-2 0,-1 6 0,3-4 0,-2 0 0,1-1 0,-1-3 0,-2 1 0,0-2 0,0-1 0,0 0 0,0-2 0,-1-3 0,1-1 0,-3-3 0,2-1 0,-2-2 0,0 2 0,0-3 0,0 3 0,0-2 0,0 3 0,1 1 0,0 1 0,0 0 0,-1 1 0,0-1 0,0-1 0,0 3 0,0-4 0,0 3 0,0-3 0,0 1 0,0-1 0,0-1 0,0 1 0,0 1 0,0-1 0,0 3 0,0-1 0,0 2 0,0-1 0,0 1 0,0 0 0,0 0 0,0-1 0,0 1 0,0 0 0,-1 1 0,0-1 0,-2 1 0,2-1 0,-2 0 0,0 1 0,0-1 0,0 3 0,1-3 0,-1 2 0,1 0 0,1-1 0,-2 2 0,1-3 0,-1 1 0,0 0 0,0 1 0,0 1 0,0 0 0,-1 0 0,0 0 0,0 0 0,-1 0 0,0 0 0,0 0 0,-2 0 0,0 0 0,0 0 0,0 0 0,0 0 0,2 0 0,-1 1 0,2 0 0,-1 0 0,2-1 0,1 2 0,0-2 0,0 2 0,3-8 0,0 3 0,3-5 0,0 5 0,-1 0 0,2-1 0,0 0 0,2 1 0,0-1 0,0 0 0,0 1 0,0-1 0,-1 2 0,1-2 0,-1 4 0,0-2 0,-2 2 0,2 0 0,-2 0 0,1 0 0,-1 0 0,0 0 0,3 0 0,-4 0 0,2 0 0,-2 0 0,0 0 0,0 0 0,0 0 0,1 0 0,-1 0 0,0 0 0,0 0 0,0 0 0,0 0 0,0 0 0,0 0 0,0 0 0,-1 2 0,-6-1 0,-1 1 0,-4-1 0,2-1 0,-2 0 0,1 0 0,-2 0 0,-3 0 0,3 0 0,-2 0 0,7 0 0,-2 0 0,3 0 0,0 0 0,1 0 0,1-1 0,1-2 0,1-1 0,0 0 0,0-2 0,0 3 0,0-3 0,0 3 0,0 0 0,0-1 0,0 1 0,1 1 0,2 1 0,-1 0 0,2 0 0,-4-1 0,1 0 0,-1-1 0,0 0 0,0-1 0,0 1 0,2 2 0,-2-2 0,3 1 0,-2 0 0,1-1 0,-1 2 0,-1-2 0,0-1 0,0 1 0,0 0 0,1 0 0,0 0 0,1 1 0,0 0 0,1 2 0,0 0 0,0 0 0,-1 0 0,1 0 0,0 0 0,-1-2 0,-1 0 0,1-1 0,-1 1 0,2 2 0,0 0 0,0 0 0,0 0 0,0 0 0,0 0 0,1 0 0,-1 0 0,0 0 0,0 0 0,0 0 0,2 0 0,-2 0 0,2 0 0,-2-1 0,1 0 0,-1 0 0,0 1 0,0 0 0,0 0 0,0 0 0,0 0 0,0 0 0,0 0 0,0 0 0,0 0 0,0 0 0,0 0 0,-11 0 0,4 0 0,-10 0 0,6 0 0,-3 0 0,4 0 0,-2 0 0,4 0 0,0 0 0,2 0 0,0 0 0,-1 0 0,1 0 0,0 0 0,2-3 0,-1 1 0,5-1 0,-1 0 0,5 3 0,-4-3 0,4 2 0,-4-2 0,4 3 0,-4-3 0,4 3 0,-4-2 0,2 1 0,0 0 0,-1 0 0,2 1 0,-2 0 0,0 0 0,0 0 0,0 0 0,0 0 0,1 0 0,-2 0 0,0 0 0,0 0 0,0 0 0,0 0 0,1 0 0,-3 1 0,-2 2 0,-1-1 0,-5 3 0,4-5 0,-4 2 0,2 0 0,-2-2 0,2 2 0,-2-2 0,4 0 0,-4 0 0,4 0 0,-2 0 0,2 0 0,0 0 0,0 0 0,0 0 0,1-2 0,1-1 0,1 0 0,0-2 0,0 2 0,0 0 0,0-1 0,0 1 0,0 0 0,1 1 0,2 1 0,0 1 0,2 0 0,-2 0 0,0 0 0,0 0 0,0 0 0,0 0 0,0 0 0,0 0 0,0 0 0,0 0 0,0 0 0,0 0 0,0 0 0,0 0 0,0 0 0,0 0 0,0 0 0,0 0 0,-1 1 0,0 0 0,0 0 0,1-1 0,-12 0 0,5 0 0,-8 0 0,5 2 0,4-2 0,-4 2 0,3-2 0,0 0 0,0 0 0,1 0 0,0 0 0,0 0 0,0 0 0,0 0 0,0 0 0,0 0 0,0 0 0,0 0 0,0 0 0,0 0 0,0 0 0,0 0 0,0 0 0,0 0 0,0 0 0,9 0 0,-4 0 0,8 0 0,-7 0 0,0 0 0,0 0 0,0 0 0,0 0 0,0 0 0,0 0 0,0 0 0,0 0 0,0 0 0,0 0 0,0 0 0,0 0 0,-1 1 0,0 1 0,0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7:18:09.614"/>
    </inkml:context>
    <inkml:brush xml:id="br0">
      <inkml:brushProperty name="width" value="0.1" units="cm"/>
      <inkml:brushProperty name="height" value="0.1" units="cm"/>
      <inkml:brushProperty name="color" value="#E8E8F0"/>
    </inkml:brush>
  </inkml:definitions>
  <inkml:trace contextRef="#ctx0" brushRef="#br0">201 812 24575,'-3'7'0,"1"1"0,-2-3 0,0-2 0,1 2 0,-1-2 0,1 0 0,0 1 0,1-1 0,-1-1 0,0-1 0,1-1 0,-1 0 0,2-4 0,-2-2 0,3-6 0,-2-1 0,2-2 0,0 2 0,0-1 0,0 5 0,0-1 0,2 5 0,-1 1 0,2 2 0,2 1 0,2 1 0,3 5 0,5 8 0,0 11 0,5 10 0,-4-5 0,-1 5 0,-3-9 0,-1 4 0,-2-6 0,-1 2 0,-4-4 0,-3-3 0,-9-4 0,-4-3 0,-12-2 0,6-1 0,-17 1 0,15-4 0,-12 2 0,10-3 0,-2-1 0,2-1 0,0-2 0,6-2 0,1-4 0,1-6 0,4-5 0,0-6 0,6-4 0,2 6 0,2-7 0,2 0 0,3 5 0,5-4 0,3 13 0,0 2 0,1 4 0,-4 3 0,4 3 0,-2 1 0,0 1 0,1 0 0,-1 0 0,0 0 0,0 5 0,-4-1 0,0 4 0,-2-2 0,-2-1 0,1 1 0,-3-3 0,0 3 0,-1-3 0,-1 3 0,-3-1 0,-1 0 0,-6 1 0,-5-1 0,1 0 0,-2-1 0,2 0 0,2-2 0,-2-1 0,6-1 0,-3-3 0,7-6 0,0-6 0,4-11 0,0 7 0,0-6 0,5 7 0,-1 0 0,7 2 0,-1 5 0,1 4 0,0 3 0,-3 3 0,1 1 0,-2 0 0,1 6 0,-2 0 0,1 16 0,-2-10 0,-2 7 0,-1-8 0,-2-1 0,0-2 0,-2 0 0,-2-1 0,-3-2 0,-4 0 0,-1-3 0,-2 0 0,0-2 0,-2-6 0,6-2 0,-4-6 0,10-3 0,-4-2 0,6-1 0,1 0 0,1 2 0,0 2 0,1 6 0,4 1 0,1 6 0,4 0 0,-1 3 0,3 0 0,-5 4 0,5 9 0,-5 6 0,0 2 0,-1 13 0,-4-13 0,0 11 0,-2-16 0,0-1 0,-4-6 0,-2-3 0,-5-1 0,-1-3 0,0 0 0,-4-5 0,7-5 0,-8-10 0,10 2 0,-3-7 0,9 5 0,-1-3 0,2 4 0,0-1 0,2 7 0,5 0 0,4 6 0,5 1 0,6 3 0,-6 1 0,9 2 0,-8 8 0,3 5 0,-3 9 0,-3 0 0,-4 12 0,-3-7 0,-4 6 0,-3-11 0,0-1 0,-1-7 0,-4-1 0,-2-8 0,-3 0 0,2-5 0,-1 0 0,2-4 0,-1-7 0,3-4 0,1-13 0,3-4 0,1-7 0,0-2 0,8 1 0,1 9 0,10 2 0,6 3 0,-8 10 0,10-2 0,-13 15 0,9-1 0,-10 4 0,2 7 0,-10 2 0,-1 8 0,-4 9 0,-2-6 0,-5 9 0,-3-17 0,-6 2 0,0-7 0,-1-1 0,0-3 0,1-1 0,2-2 0,2 0 0,1-2 0,3-1 0,3-4 0,2-2 0,3-4 0,0 1 0,0 0 0,3 1 0,6-2 0,2 7 0,5-1 0,2 5 0,-4 1 0,2 5 0,-5 5 0,-4 3 0,0 4 0,-3-3 0,-3-2 0,1-3 0,-2 0 0,-4-4 0,-4-1 0,-14-4 0,7-2 0,-10-7 0,14-3 0,-6-10 0,5-1 0,0-5 0,8 6 0,0-4 0,4 4 0,-2-3 0,2 1 0,0 7 0,2 2 0,2 6 0,3 2 0,1 4 0,1 0 0,-3 2 0,2 0 0,-2 2 0,-2 3 0,1 2 0,-2 3 0,-1 3 0,-1 0 0,-1-1 0,-6 6 0,1-8 0,-7 4 0,3-9 0,1 0 0,-1-3 0,3-1 0,-2-4 0,5-6 0,0-3 0,3-5 0,0-1 0,0 3 0,3-1 0,4 3 0,4 4 0,4-1 0,-1 6 0,-1 1 0,1 3 0,-2 0 0,-2 0 0,-4 0 0,-1 4 0,-2 0 0,-2 8 0,1-4 0,-5 4 0,-2-5 0,-5 0 0,-9-2 0,4-3 0,-5-1 0,8-2 0,-3-9 0,9 1 0,-3-11 0,7-4 0,0-1 0,-1 0 0,3 0 0,4 11 0,1-6 0,6 6 0,2 2 0,2 5 0,-1 4 0,0 3 0,-2 0 0,-2 2 0,-4 2 0,-2 4 0,0 2 0,-3 0 0,1-1 0,-2-1 0,-2-2 0,-4-1 0,-1 0 0,-7-1 0,-2-2 0,1-1 0,-1-1 0,6-1 0,2-4 0,3-2 0,1-4 0,2-1 0,1 1 0,1-1 0,0 3 0,4 1 0,3 4 0,10 1 0,-2 3 0,4 0 0,-3 0 0,-2 0 0,2 4 0,-4 0 0,-2 2 0,-4 3 0,-1-3 0,-4 3 0,1-3 0,-4 0 0,-2 1 0,-7 0 0,-4-1 0,-3-1 0,-1-2 0,2-2 0,-8-2 0,8-9 0,-2-3 0,11-6 0,4-1 0,4 0 0,0 1 0,0-1 0,0 7 0,3 3 0,2 4 0,5 4 0,0 2 0,0 0 0,-3 0 0,-1 1 0,-1 2 0,-1 4 0,-1 0 0,-1 2 0,-1-2 0,-1 3 0,-1-1 0,-2-1 0,-4 0 0,-1-2 0,-1-1 0,-1-2 0,0-1 0,1-1 0,-1-2 0,2-6 0,-1-8 0,3-6 0,2-3 0,2-1 0,2 1 0,0-2 0,0 2 0,0 2 0,4 4 0,1 2 0,4 5 0,2 4 0,0 3 0,2 2 0,-1 2 0,2 0 0,0 0 0,-2 2 0,-2 3 0,-2 0 0,-3 2 0,-1-1 0,-2-1 0,0 1 0,-1 0 0,-1 0 0,0 1 0,-4 1 0,-2-1 0,-4 1 0,1-2 0,-1-2 0,1 1 0,-3-3 0,2-1 0,0-1 0,3 0 0,1-2 0,0-4 0,2-2 0,1-3 0,3 1 0,0-5 0,0 4 0,5-5 0,2 7 0,8 1 0,2 5 0,4 1 0,-1 2 0,1 0 0,-6 5 0,0 3 0,-5 8 0,2 1 0,-4-2 0,-2-2 0,-2-3 0,-3 1 0,1-3 0,-2-1 0,-5-3 0,-2 0 0,-9-2 0,-2-1 0,1-1 0,-6-4 0,13-1 0,-11-8 0,9 0 0,1-3 0,0-2 0,4 2 0,3-1 0,1 2 0,3 0 0,0 2 0,0 3 0,0 1 0,0 3 0,0 1 0,1 2 0,0 2 0,2 1 0,0 0 0,-1 0 0,2 1 0,-1 3 0,2 1 0,-3 1 0,1 0 0,0-1 0,-1 1 0,-1-2 0,-1 1 0,0 0 0,0-3 0,-5-10 0,2 2 0,-4-10 0,4 5 0,0 3 0,1-2 0,1 5 0,1-3 0,0 5 0,0-2 0,0 2 0,0 1 0,0-1 0,0 0 0,0 0 0,1 1 0,1-1 0,0 0 0,2 0 0,0-1 0,1 0 0,-2 0 0,3 2 0,-3-1 0,1 3 0,-2-1 0,1 1 0,0 0 0,-1 0 0,1 0 0,0 0 0,-1 0 0,1 0 0,-1 0 0,1 0 0,-1 0 0,1 0 0,0 0 0,-1 0 0,0-4 0,-1 0 0,-1-3 0,-2-1 0,1 1 0,-4-1 0,1 0 0,-1 3 0,1-3 0,1 5 0,0-2 0,1 2 0,0 1 0,0 0 0,1 0 0,0-1 0,0 0 0,1-3 0,-3 3 0,3-3 0,-1 3 0,0-1 0,1 1 0,-2 0 0,2 0 0,-1 1 0,-1 0 0,0 1 0,-1-1 0,1 0 0,0 1 0,-1 0 0,1 1 0,-1 0 0,1 0 0,0 1 0,0 1 0,0-1 0,2-5 0,-1 1 0,1-4 0,0 6 0,-4 7 0,3-2 0,-2 3 0,3-4 0,0 0 0,0 0 0,0-1 0,0 1 0,0 0 0,0 0 0,0 0 0,0 0 0,0-1 0,0 1 0,0 2 0,0-2 0,0 1 0,0-1 0,0 0 0,0 0 0,0 0 0,0-1 0,0 1 0,0 0 0,0 0 0,0-1 0,0 1 0,0 0 0,0-1 0,0 1 0,0 0 0,0 0 0,0-11 0,0 4 0,0-9 0,0 6 0,0 1 0,0 1 0,0 0 0,0 1 0,0 0 0,0 1 0,0 0 0,0 1 0,0-1 0,0 0 0,0 1 0,0-1 0,0 0 0,0 1 0,0-1 0,0 0 0,0 1 0,0-1 0,0 1 0,0-1 0,0 0 0,0 1 0,2 0 0,0 1 0,2 1 0,-2 0 0,0 2 0,1-1 0,-1 1 0,2 0 0,-2-1 0,1 1 0,0 0 0,-1-1 0,1 0 0,-2 1 0,2-2 0,-2 2 0,2-1 0,-1 0 0,1-1 0,-1 1 0,0 0 0,0 1 0,-2 1 0,1-1 0,0 2 0,0-1 0,1-2 0,0 0 0,1-1 0,1 0 0,-2 0 0,0 0 0,1 0 0,-1 0 0,0-3 0,-8 6 0,3-6 0,-5 7 0,5-4 0,1 0 0,-1 0 0,9 0 0,-4 0 0,7 0 0,-6 0 0,-1 0 0,1 0 0,-1 0 0,1 0 0,-1 0 0,1 0 0,-1 0 0,1 0 0,-1 0 0,-9-1 0,7-1 0,-10 0 0,11 1 0,7 4 0,-4-3 0,3 3 0,-6-5 0,-10-1 0,6 0 0,-6 0 0,6 0 0,1 3 0,-1-1 0,0 1 0,1-1 0,-1 0 0,1 0 0,-1 1 0,1 0 0,7 4 0,-3-2 0,7 5 0,-7-4 0,1 1 0,0-1 0,-1 0 0,0 0 0,-1 0 0,-1 0 0,1-2 0,-1 3 0,3-4 0,-3 4 0,1-1 0,-1 0 0,0 1 0,0-2 0,0 1 0,0 0 0,0 1 0,-1 0 0,-1 1 0,-1 0 0,2 2 0,-2-1 0,3 2 0,-2-1 0,2 3 0,-1-4 0,1 2 0,-1 0 0,1-1 0,0 1 0,0-3 0,0 1 0,0-1 0,0-1 0,0 4 0,0-3 0,0 3 0,0 0 0,0-1 0,0 1 0,0-1 0,0-1 0,0 0 0,0-1 0,0-1 0,0 1 0,0-2 0,0 1 0,0 1 0,0-2 0,0 3 0,0-3 0,0 4 0,0-3 0,0 1 0,0-2 0,0 0 0,0-12 0,0 5 0,0-12 0,1 8 0,-1-1 0,2 1 0,-2 2 0,1 0 0,-1 1 0,2 0 0,-2 3 0,0-1 0,0 0 0,0 0 0,0 1 0,0-1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7:18:16.036"/>
    </inkml:context>
    <inkml:brush xml:id="br0">
      <inkml:brushProperty name="width" value="0.1" units="cm"/>
      <inkml:brushProperty name="height" value="0.1" units="cm"/>
      <inkml:brushProperty name="color" value="#E8E8F0"/>
    </inkml:brush>
  </inkml:definitions>
  <inkml:trace contextRef="#ctx0" brushRef="#br0">99 3 24575,'10'0'0,"4"2"0,-3 0 0,7 3 0,-5 3 0,3-1 0,5 8 0,-9-10 0,4 8 0,-10-10 0,-2 1 0,2-1 0,-2 1 0,1-1 0,0 0 0,0 0 0,-1 0 0,2 0 0,-3 0 0,1-2 0,-2 2 0,1-3 0,-1 1 0,1-1 0,0 0 0,-1 0 0,1 0 0,-2-2 0,0 0 0,-2-2 0,-2 0 0,-3 0 0,0 0 0,-4 0 0,2 3 0,0-2 0,-1 1 0,3 0 0,-3-1 0,1 1 0,0 0 0,-1-1 0,1 1 0,-2-1 0,0-1 0,1 1 0,-1-1 0,1 1 0,1 0 0,0 1 0,2-1 0,2 1 0,-2 1 0,3-2 0,-1 3 0,2-2 0,-1 1 0,1 1 0,-1-1 0,1 1 0,-1-1 0,0 0 0,1 0 0,-1 0 0,-1 0 0,1-1 0,-2 2 0,2-3 0,-3 3 0,3-3 0,-1 3 0,1-1 0,1-1 0,-1 2 0,1-1 0,9 2 0,-3 1 0,8 0 0,-5 1 0,0-3 0,0 3 0,1-1 0,0 1 0,1 1 0,1-1 0,0 0 0,1 1 0,-1-1 0,4 3 0,-2-2 0,0 1 0,-1-1 0,-3-1 0,0 0 0,-2 0 0,-2 0 0,0-1 0,-1 1 0,-1-3 0,1 1 0,0-1 0,-1 1 0,1 0 0,-1 1 0,1-2 0,-1 3 0,1-3 0,0 3 0,-1-3 0,1 3 0,1-3 0,0 3 0,2-2 0,2 3 0,-2-1 0,2 0 0,-3-1 0,1 1 0,-1-2 0,0 1 0,-2-1 0,1 0 0,-1 0 0,0 1 0,-1-1 0,1 0 0,-1-1 0,1 0 0,0 0 0,-13 0 0,6 0 0,-13 0 0,8 0 0,-2 0 0,1 0 0,1 0 0,1 0 0,-1 0 0,2 0 0,-2 0 0,3 0 0,-2 0 0,4 0 0,-2-2 0,2 1 0,-1-1 0,1-1 0,0 2 0,1-1 0,-1-1 0,2 3 0,-1-3 0,0 2 0,1-1 0,-1 0 0,1 2 0,-1-3 0,1 3 0,-1-1 0,0 1 0,1 0 0,-1-2 0,1 2 0,-1-1 0,0 1 0,1 0 0,-1 0 0,0 0 0,1 0 0,-1 0 0,0-1 0,1 0 0,-1-1 0,1 2 0,-1-2 0,0 1 0,1 1 0,-1-1 0,2-1 0,-2 2 0,2-2 0,-2 1 0,1 0 0,-1 0 0,1-1 0,-1 1 0,2-2 0,-2 3 0,2-1 0,-2 0 0,1 0 0,0-1 0,0 1 0,0 0 0,0 0 0,-1-1 0,1 1 0,0-1 0,0 1 0,-1-1 0,1 2 0,-2-3 0,1 3 0,1-1 0,-1-1 0,1 2 0,-1-1 0,2 0 0,-3 0 0,2-1 0,-1 2 0,0-2 0,1 1 0,-1 1 0,1-1 0,-1 0 0,1 0 0,-1 0 0,1 1 0,-1-1 0,-1 1 0,0-2 0,-2 1 0,2 1 0,-2-2 0,3 2 0,-1 0 0,1 0 0,1-1 0,8 1 0,-4-2 0,9 2 0,-8 0 0,1 0 0,-1 0 0,0 0 0,-1 2 0,1-2 0,0 1 0,-1-1 0,1 2 0,0-2 0,-1 1 0,1-1 0,-1 0 0,1 1 0,0 0 0,-1 0 0,1-1 0,0 0 0,-1 1 0,1-1 0,-1 2 0,1-2 0,-1 0 0,1 0 0,-2 2 0,0 0 0,-1 1 0,0 0 0,0 0 0,0-1 0,0 1 0,0-1 0,0 1 0,0 0 0,0-1 0,0 1 0,0-1 0,0 1 0,0 0 0,0-1 0,0 1 0,-2-2 0,8-2 0,-6-1 0,7 0 0,-5 1 0,-1-1 0,3 2 0,-3-1 0,3 1 0,-2 0 0,1 0 0,-1 0 0,1 0 0,-1 0 0,1 0 0,-1 0 0,1 0 0,-1 0 0,1 0 0,-1 0 0,1 0 0,-1 0 0,1 0 0,-1 0 0,1 0 0,-1 0 0,1 0 0,-1 0 0,1 0 0,-1 0 0,1 0 0,-1 0 0,1 0 0,-1 0 0,1 0 0,0 0 0,-1 0 0,0 0 0,1 0 0,-1 0 0,1 0 0,-1 0 0,1 0 0,0 0 0,-1 0 0,1 1 0,-1-1 0,1 2 0,0-2 0,-1 1 0,1-1 0,-1 1 0,1 1 0,0-2 0,1 1 0,-1-1 0,1 0 0,-2 0 0,1 0 0,3 0 0,0 0 0,4 0 0,1 0 0,4 0 0,-7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7:18:45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9T07:18:52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24575,'47'0'0,"-30"0"0,24 0 0,-26 0 0,-10 0 0,7-1 0,-16-1 0,4 0 0,4 1 0,1 1 0,2 0 0,-4 0 0,0 0 0,-1 0 0,3 0 0,-2 0 0,1 0 0,-1 0 0,-2-1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2022. 4. 29.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507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617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58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7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06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5.xml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5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3.xml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BA973-779F-3940-A9A0-1C9652A0B8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암호연구회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차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CD4E72-CA18-4146-89AB-21FD1846D9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youtu.be</a:t>
            </a:r>
            <a:r>
              <a:rPr kumimoji="1" lang="en" altLang="ko-KR" dirty="0"/>
              <a:t>/BQg-Y4oszTU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7535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1F31C-4361-C36E-0071-F3496442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Quantum AI</a:t>
            </a:r>
            <a:r>
              <a:rPr lang="ko-KR" altLang="en-US"/>
              <a:t>에 필요한 </a:t>
            </a:r>
            <a:r>
              <a:rPr lang="ko-KR" altLang="en-US" dirty="0"/>
              <a:t>양자 자원 추정</a:t>
            </a:r>
            <a:endParaRPr kumimoji="1" lang="ko-Kore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5C7EFC1C-7EDC-9090-1AC9-36407168A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53922"/>
              </p:ext>
            </p:extLst>
          </p:nvPr>
        </p:nvGraphicFramePr>
        <p:xfrm>
          <a:off x="411920" y="1645953"/>
          <a:ext cx="11368159" cy="442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9342">
                  <a:extLst>
                    <a:ext uri="{9D8B030D-6E8A-4147-A177-3AD203B41FA5}">
                      <a16:colId xmlns:a16="http://schemas.microsoft.com/office/drawing/2014/main" val="101301554"/>
                    </a:ext>
                  </a:extLst>
                </a:gridCol>
                <a:gridCol w="8718817">
                  <a:extLst>
                    <a:ext uri="{9D8B030D-6E8A-4147-A177-3AD203B41FA5}">
                      <a16:colId xmlns:a16="http://schemas.microsoft.com/office/drawing/2014/main" val="4137441986"/>
                    </a:ext>
                  </a:extLst>
                </a:gridCol>
              </a:tblGrid>
              <a:tr h="5211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목적</a:t>
                      </a:r>
                      <a:r>
                        <a:rPr lang="ko-KR" altLang="en-US" sz="1600" dirty="0"/>
                        <a:t> 알고리즘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양자</a:t>
                      </a:r>
                      <a:r>
                        <a:rPr lang="ko-KR" altLang="en-US" sz="1600" dirty="0"/>
                        <a:t> 자원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576954"/>
                  </a:ext>
                </a:extLst>
              </a:tr>
              <a:tr h="1302754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S-DES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690775"/>
                  </a:ext>
                </a:extLst>
              </a:tr>
              <a:tr h="13027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S-AES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46960"/>
                  </a:ext>
                </a:extLst>
              </a:tr>
              <a:tr h="1302754">
                <a:tc>
                  <a:txBody>
                    <a:bodyPr/>
                    <a:lstStyle/>
                    <a:p>
                      <a:pPr algn="ctr"/>
                      <a:r>
                        <a:rPr lang="en-US" altLang="en-US" dirty="0"/>
                        <a:t>..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349406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479C35-1286-E040-0293-C33702DF7F5F}"/>
              </a:ext>
            </a:extLst>
          </p:cNvPr>
          <p:cNvSpPr/>
          <p:nvPr/>
        </p:nvSpPr>
        <p:spPr>
          <a:xfrm>
            <a:off x="3068877" y="2182353"/>
            <a:ext cx="8711202" cy="38930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dirty="0">
                <a:solidFill>
                  <a:schemeClr val="tx1"/>
                </a:solidFill>
              </a:rPr>
              <a:t>2</a:t>
            </a:r>
            <a:r>
              <a:rPr kumimoji="1" lang="ko-KR" altLang="en-US" sz="2400" dirty="0">
                <a:solidFill>
                  <a:schemeClr val="tx1"/>
                </a:solidFill>
              </a:rPr>
              <a:t>차 발표에 수행 예정</a:t>
            </a:r>
            <a:endParaRPr kumimoji="1" lang="ko-Kore-KR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282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C78E-3569-6B4B-D312-57E79A9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vs Quantum AI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2D53A0-1C0E-6A57-17D2-DC79BDF7DAFB}"/>
              </a:ext>
            </a:extLst>
          </p:cNvPr>
          <p:cNvSpPr/>
          <p:nvPr/>
        </p:nvSpPr>
        <p:spPr>
          <a:xfrm>
            <a:off x="399394" y="2964831"/>
            <a:ext cx="5598355" cy="3498599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2B1E9-5EA8-2AAB-F1D4-33D65EDD0DA8}"/>
              </a:ext>
            </a:extLst>
          </p:cNvPr>
          <p:cNvSpPr/>
          <p:nvPr/>
        </p:nvSpPr>
        <p:spPr>
          <a:xfrm>
            <a:off x="6169202" y="2779963"/>
            <a:ext cx="5598352" cy="368346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3D11B-0603-1E0D-7969-443766B25FDF}"/>
              </a:ext>
            </a:extLst>
          </p:cNvPr>
          <p:cNvSpPr txBox="1"/>
          <p:nvPr/>
        </p:nvSpPr>
        <p:spPr>
          <a:xfrm>
            <a:off x="6169198" y="2692282"/>
            <a:ext cx="559835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</a:rPr>
              <a:t>Quantum AI</a:t>
            </a:r>
            <a:endParaRPr kumimoji="1" lang="ko-Kore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9139C-8350-623B-323A-9DE20DC7BA76}"/>
              </a:ext>
            </a:extLst>
          </p:cNvPr>
          <p:cNvSpPr txBox="1"/>
          <p:nvPr/>
        </p:nvSpPr>
        <p:spPr>
          <a:xfrm>
            <a:off x="399391" y="3600786"/>
            <a:ext cx="5598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/>
              <a:t>모든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key</a:t>
            </a:r>
            <a:r>
              <a:rPr kumimoji="1" lang="ko-KR" altLang="en-US" b="1" dirty="0"/>
              <a:t>에 대한 </a:t>
            </a:r>
            <a:r>
              <a:rPr kumimoji="1" lang="en-US" altLang="ko-KR" b="1" dirty="0"/>
              <a:t>brute-force attack </a:t>
            </a:r>
            <a:r>
              <a:rPr kumimoji="1" lang="ko-KR" altLang="en-US" b="1" dirty="0"/>
              <a:t>이므로 확실한 공격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전수조사</a:t>
            </a:r>
            <a:r>
              <a:rPr kumimoji="1" lang="en-US" altLang="ko-K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b="1" dirty="0">
                <a:solidFill>
                  <a:srgbClr val="C00000"/>
                </a:solidFill>
              </a:rPr>
              <a:t>많은</a:t>
            </a:r>
            <a:r>
              <a:rPr kumimoji="1" lang="ko-KR" altLang="en-US" b="1" dirty="0">
                <a:solidFill>
                  <a:srgbClr val="C00000"/>
                </a:solidFill>
              </a:rPr>
              <a:t> 양질의 양자 자원이 필요</a:t>
            </a:r>
            <a:endParaRPr kumimoji="1"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C00000"/>
                </a:solidFill>
              </a:rPr>
              <a:t>큐비트에 오류가 있을 시 공격이 어려움</a:t>
            </a:r>
            <a:endParaRPr kumimoji="1"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549D0-8C89-3501-0C10-8A2F1F3F6AA4}"/>
              </a:ext>
            </a:extLst>
          </p:cNvPr>
          <p:cNvSpPr txBox="1"/>
          <p:nvPr/>
        </p:nvSpPr>
        <p:spPr>
          <a:xfrm>
            <a:off x="6169195" y="3600786"/>
            <a:ext cx="5598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암호의 패턴을 분석하는 확률론적 공격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취약한 패턴 분석</a:t>
            </a:r>
            <a:r>
              <a:rPr kumimoji="1" lang="en-US" altLang="ko-KR" b="1" dirty="0"/>
              <a:t>)</a:t>
            </a:r>
            <a:r>
              <a:rPr kumimoji="1" lang="ko-KR" altLang="en-US" b="1" dirty="0"/>
              <a:t> 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C00000"/>
                </a:solidFill>
              </a:rPr>
              <a:t>적은 </a:t>
            </a:r>
            <a:r>
              <a:rPr kumimoji="1" lang="ko-KR" altLang="en-US" b="1" dirty="0" err="1">
                <a:solidFill>
                  <a:srgbClr val="C00000"/>
                </a:solidFill>
              </a:rPr>
              <a:t>큐비트</a:t>
            </a:r>
            <a:r>
              <a:rPr kumimoji="1" lang="ko-KR" altLang="en-US" b="1" dirty="0">
                <a:solidFill>
                  <a:srgbClr val="C00000"/>
                </a:solidFill>
              </a:rPr>
              <a:t> 수와 작은 양자 회로 필요</a:t>
            </a:r>
            <a:br>
              <a:rPr kumimoji="1" lang="en-US" altLang="ko-KR" b="1" dirty="0">
                <a:solidFill>
                  <a:srgbClr val="C00000"/>
                </a:solidFill>
              </a:rPr>
            </a:b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 err="1">
                <a:solidFill>
                  <a:srgbClr val="C00000"/>
                </a:solidFill>
              </a:rPr>
              <a:t>큐비트에</a:t>
            </a:r>
            <a:r>
              <a:rPr kumimoji="1" lang="ko-KR" altLang="en-US" b="1" dirty="0">
                <a:solidFill>
                  <a:srgbClr val="C00000"/>
                </a:solidFill>
              </a:rPr>
              <a:t> 오류가 있을 시 정확도 손실은 있으나 일정 수준 이상의 정확도를 확보할 경우 공격 가능 </a:t>
            </a:r>
            <a:endParaRPr kumimoji="1" lang="en-US" altLang="ko-KR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F3C9E5-4EB0-AB31-48DB-DEAB0064F26F}"/>
              </a:ext>
            </a:extLst>
          </p:cNvPr>
          <p:cNvSpPr txBox="1"/>
          <p:nvPr/>
        </p:nvSpPr>
        <p:spPr>
          <a:xfrm>
            <a:off x="0" y="1791754"/>
            <a:ext cx="121920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b="1" dirty="0"/>
              <a:t>양자 자원이 적은 </a:t>
            </a:r>
            <a:r>
              <a:rPr kumimoji="1" lang="en-US" altLang="ko-Kore-KR" sz="2000" b="1" dirty="0"/>
              <a:t>Quantum AI</a:t>
            </a:r>
            <a:r>
              <a:rPr kumimoji="1" lang="ko-KR" altLang="en-US" sz="2000" b="1" dirty="0"/>
              <a:t> 가 더 빠르게 실현될 가능성이 높음</a:t>
            </a:r>
            <a:endParaRPr kumimoji="1" lang="en-US" altLang="ko-KR" sz="2000" b="1" dirty="0"/>
          </a:p>
          <a:p>
            <a:pPr algn="ctr"/>
            <a:r>
              <a:rPr kumimoji="1" lang="ko-KR" altLang="en-US" sz="2000" dirty="0"/>
              <a:t>양자 자원을 달성하더라도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오류의 정정이 필수적인 </a:t>
            </a:r>
            <a:r>
              <a:rPr kumimoji="1" lang="en-US" altLang="ko-KR" sz="2000" b="1" dirty="0"/>
              <a:t>Grover</a:t>
            </a:r>
            <a:r>
              <a:rPr kumimoji="1" lang="ko-KR" altLang="en-US" sz="2000" b="1" dirty="0"/>
              <a:t>의 사용 시기는 더 늦을 것으로 예상</a:t>
            </a:r>
            <a:endParaRPr kumimoji="1" lang="ko-Kore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4154-1E1E-7333-2EEA-630BC8D79003}"/>
              </a:ext>
            </a:extLst>
          </p:cNvPr>
          <p:cNvSpPr txBox="1"/>
          <p:nvPr/>
        </p:nvSpPr>
        <p:spPr>
          <a:xfrm>
            <a:off x="399391" y="1081524"/>
            <a:ext cx="11476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/>
              <a:t>양자</a:t>
            </a:r>
            <a:r>
              <a:rPr kumimoji="1" lang="ko-KR" altLang="en-US" dirty="0"/>
              <a:t> 컴퓨터를 </a:t>
            </a:r>
            <a:r>
              <a:rPr kumimoji="1" lang="ko-Kore-KR" altLang="en-US" dirty="0"/>
              <a:t>블록암호</a:t>
            </a:r>
            <a:r>
              <a:rPr kumimoji="1" lang="ko-KR" altLang="en-US" dirty="0"/>
              <a:t>에 대한 공격 방법으로 양자 알고리즘인 </a:t>
            </a:r>
            <a:r>
              <a:rPr kumimoji="1" lang="en-US" altLang="ko-KR" dirty="0"/>
              <a:t>Grover algorithm</a:t>
            </a:r>
            <a:r>
              <a:rPr kumimoji="1" lang="ko-KR" altLang="en-US" dirty="0"/>
              <a:t>의 사용과 고전</a:t>
            </a:r>
            <a:r>
              <a:rPr kumimoji="1" lang="en-US" altLang="ko-KR" dirty="0"/>
              <a:t> AI</a:t>
            </a:r>
            <a:r>
              <a:rPr kumimoji="1" lang="ko-KR" altLang="en-US" dirty="0"/>
              <a:t>에 양자의 성질을 사용하는 방법이 연구되고 있음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7CA9F9-D2E3-EB47-AFFE-5D855338DCA9}"/>
              </a:ext>
            </a:extLst>
          </p:cNvPr>
          <p:cNvSpPr txBox="1"/>
          <p:nvPr/>
        </p:nvSpPr>
        <p:spPr>
          <a:xfrm>
            <a:off x="399391" y="2692992"/>
            <a:ext cx="5598355" cy="40011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b="1" dirty="0">
                <a:solidFill>
                  <a:schemeClr val="bg1"/>
                </a:solidFill>
              </a:rPr>
              <a:t>Grover</a:t>
            </a:r>
            <a:endParaRPr kumimoji="1" lang="ko-Kore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980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FC78E-3569-6B4B-D312-57E79A922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Classical AI vs Quantum AI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2D53A0-1C0E-6A57-17D2-DC79BDF7DAFB}"/>
              </a:ext>
            </a:extLst>
          </p:cNvPr>
          <p:cNvSpPr/>
          <p:nvPr/>
        </p:nvSpPr>
        <p:spPr>
          <a:xfrm>
            <a:off x="399394" y="2780673"/>
            <a:ext cx="5598355" cy="3869580"/>
          </a:xfrm>
          <a:prstGeom prst="rect">
            <a:avLst/>
          </a:prstGeom>
          <a:solidFill>
            <a:schemeClr val="bg1">
              <a:alpha val="99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C2B1E9-5EA8-2AAB-F1D4-33D65EDD0DA8}"/>
              </a:ext>
            </a:extLst>
          </p:cNvPr>
          <p:cNvSpPr/>
          <p:nvPr/>
        </p:nvSpPr>
        <p:spPr>
          <a:xfrm>
            <a:off x="6169202" y="2780673"/>
            <a:ext cx="5598352" cy="386958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D8387-E306-BB16-640A-53C969FE10F4}"/>
              </a:ext>
            </a:extLst>
          </p:cNvPr>
          <p:cNvSpPr txBox="1"/>
          <p:nvPr/>
        </p:nvSpPr>
        <p:spPr>
          <a:xfrm>
            <a:off x="399391" y="2692992"/>
            <a:ext cx="5598355" cy="400110"/>
          </a:xfrm>
          <a:prstGeom prst="rect">
            <a:avLst/>
          </a:prstGeom>
          <a:solidFill>
            <a:srgbClr val="5B9BD5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</a:rPr>
              <a:t>Classical AI</a:t>
            </a:r>
            <a:endParaRPr kumimoji="1" lang="ko-Kore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33D11B-0603-1E0D-7969-443766B25FDF}"/>
              </a:ext>
            </a:extLst>
          </p:cNvPr>
          <p:cNvSpPr txBox="1"/>
          <p:nvPr/>
        </p:nvSpPr>
        <p:spPr>
          <a:xfrm>
            <a:off x="6169198" y="2692992"/>
            <a:ext cx="559835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</a:rPr>
              <a:t>Quantum AI</a:t>
            </a:r>
            <a:endParaRPr kumimoji="1" lang="ko-Kore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39139C-8350-623B-323A-9DE20DC7BA76}"/>
              </a:ext>
            </a:extLst>
          </p:cNvPr>
          <p:cNvSpPr txBox="1"/>
          <p:nvPr/>
        </p:nvSpPr>
        <p:spPr>
          <a:xfrm>
            <a:off x="399391" y="3251429"/>
            <a:ext cx="55983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현재 다양한 분야에서 실제로 활용 되고 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br>
              <a:rPr kumimoji="1" lang="en-US" altLang="ko-KR" b="1" dirty="0"/>
            </a:br>
            <a:r>
              <a:rPr kumimoji="1" lang="ko-KR" altLang="en-US" b="1" dirty="0"/>
              <a:t>다양한 라이브러리 및 학습 기술 존재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학습 가속을 위한 하드웨어도 개발되었으며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큐비트</a:t>
            </a:r>
            <a:r>
              <a:rPr kumimoji="1" lang="ko-KR" altLang="en-US" b="1" dirty="0"/>
              <a:t> 등과 같이 제한적인 자원이 필요하지 않음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549D0-8C89-3501-0C10-8A2F1F3F6AA4}"/>
              </a:ext>
            </a:extLst>
          </p:cNvPr>
          <p:cNvSpPr txBox="1"/>
          <p:nvPr/>
        </p:nvSpPr>
        <p:spPr>
          <a:xfrm>
            <a:off x="6169195" y="3236418"/>
            <a:ext cx="55983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Classical AI</a:t>
            </a:r>
            <a:r>
              <a:rPr kumimoji="1" lang="ko-KR" altLang="en-US" b="1" dirty="0"/>
              <a:t>와 함께 사용 가능 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기존의 </a:t>
            </a:r>
            <a:r>
              <a:rPr kumimoji="1" lang="ko-KR" altLang="en-US" b="1" dirty="0" err="1"/>
              <a:t>딥러닝</a:t>
            </a:r>
            <a:r>
              <a:rPr kumimoji="1" lang="ko-KR" altLang="en-US" b="1" dirty="0"/>
              <a:t> 관련 함수들과 더 적은 </a:t>
            </a:r>
            <a:r>
              <a:rPr kumimoji="1" lang="ko-KR" altLang="en-US" b="1" dirty="0" err="1"/>
              <a:t>큐비트</a:t>
            </a:r>
            <a:r>
              <a:rPr kumimoji="1" lang="ko-KR" altLang="en-US" b="1" dirty="0"/>
              <a:t> 사용 가능</a:t>
            </a:r>
            <a:r>
              <a:rPr kumimoji="1" lang="en-US" altLang="ko-KR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그러나 학습을 위해 </a:t>
            </a:r>
            <a:r>
              <a:rPr kumimoji="1" lang="ko-KR" altLang="en-US" b="1" dirty="0">
                <a:solidFill>
                  <a:srgbClr val="C00000"/>
                </a:solidFill>
              </a:rPr>
              <a:t>회로를 반복수행해야 하므로 많은 </a:t>
            </a:r>
            <a:r>
              <a:rPr kumimoji="1" lang="ko-KR" altLang="en-US" b="1" dirty="0" err="1">
                <a:solidFill>
                  <a:srgbClr val="C00000"/>
                </a:solidFill>
              </a:rPr>
              <a:t>큐비트는</a:t>
            </a:r>
            <a:r>
              <a:rPr kumimoji="1" lang="ko-KR" altLang="en-US" b="1" dirty="0">
                <a:solidFill>
                  <a:srgbClr val="C00000"/>
                </a:solidFill>
              </a:rPr>
              <a:t> 사용할 수 없음</a:t>
            </a:r>
            <a:endParaRPr kumimoji="1"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>
                <a:solidFill>
                  <a:srgbClr val="C00000"/>
                </a:solidFill>
              </a:rPr>
              <a:t>Quantum AI</a:t>
            </a:r>
            <a:r>
              <a:rPr kumimoji="1" lang="ko-KR" altLang="en-US" b="1" dirty="0">
                <a:solidFill>
                  <a:srgbClr val="C00000"/>
                </a:solidFill>
              </a:rPr>
              <a:t>는 </a:t>
            </a:r>
            <a:r>
              <a:rPr kumimoji="1" lang="en-US" altLang="ko-KR" b="1" dirty="0">
                <a:solidFill>
                  <a:srgbClr val="C00000"/>
                </a:solidFill>
              </a:rPr>
              <a:t>Classical AI</a:t>
            </a:r>
            <a:r>
              <a:rPr kumimoji="1" lang="ko-KR" altLang="en-US" b="1" dirty="0">
                <a:solidFill>
                  <a:srgbClr val="C00000"/>
                </a:solidFill>
              </a:rPr>
              <a:t> 보다 고차원의 데이터를 다루는 데에 이점이 있음</a:t>
            </a:r>
            <a:endParaRPr kumimoji="1"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/>
              <a:t>Classical RNN, LSTM</a:t>
            </a:r>
            <a:r>
              <a:rPr kumimoji="1" lang="ko-KR" altLang="en-US" b="1" dirty="0"/>
              <a:t>이 약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만개의 </a:t>
            </a:r>
            <a:r>
              <a:rPr kumimoji="1" lang="ko-KR" altLang="en-US" b="1" dirty="0" err="1"/>
              <a:t>파라미터를</a:t>
            </a:r>
            <a:r>
              <a:rPr kumimoji="1" lang="ko-KR" altLang="en-US" b="1" dirty="0"/>
              <a:t> 필요로 할 때</a:t>
            </a:r>
            <a:r>
              <a:rPr kumimoji="1" lang="en-US" altLang="ko-KR" b="1" dirty="0"/>
              <a:t>,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Quantum AI</a:t>
            </a:r>
            <a:r>
              <a:rPr kumimoji="1" lang="ko-KR" altLang="en-US" b="1" dirty="0"/>
              <a:t>는 약 </a:t>
            </a:r>
            <a:r>
              <a:rPr kumimoji="1" lang="en-US" altLang="ko-KR" b="1" dirty="0"/>
              <a:t>2</a:t>
            </a:r>
            <a:r>
              <a:rPr kumimoji="1" lang="ko-KR" altLang="en-US" b="1" dirty="0"/>
              <a:t>천 개의 </a:t>
            </a:r>
            <a:r>
              <a:rPr kumimoji="1" lang="ko-KR" altLang="en-US" b="1" dirty="0" err="1"/>
              <a:t>파라미터</a:t>
            </a:r>
            <a:r>
              <a:rPr kumimoji="1" lang="ko-KR" altLang="en-US" b="1" dirty="0"/>
              <a:t> 필요</a:t>
            </a:r>
            <a:r>
              <a:rPr kumimoji="1" lang="en-US" altLang="ko-KR" b="1" dirty="0"/>
              <a:t>[QRNN]</a:t>
            </a:r>
            <a:r>
              <a:rPr kumimoji="1" lang="ko-KR" altLang="en-US" b="1" dirty="0"/>
              <a:t> </a:t>
            </a:r>
            <a:r>
              <a:rPr kumimoji="1" lang="en-US" altLang="ko-KR" b="1" dirty="0">
                <a:solidFill>
                  <a:srgbClr val="C00000"/>
                </a:solidFill>
              </a:rPr>
              <a:t>(</a:t>
            </a:r>
            <a:r>
              <a:rPr kumimoji="1" lang="ko-KR" altLang="en-US" b="1" dirty="0">
                <a:solidFill>
                  <a:srgbClr val="C00000"/>
                </a:solidFill>
              </a:rPr>
              <a:t>더 적은 </a:t>
            </a:r>
            <a:r>
              <a:rPr kumimoji="1" lang="ko-KR" altLang="en-US" b="1" dirty="0" err="1">
                <a:solidFill>
                  <a:srgbClr val="C00000"/>
                </a:solidFill>
              </a:rPr>
              <a:t>파라미터</a:t>
            </a:r>
            <a:r>
              <a:rPr kumimoji="1" lang="ko-KR" altLang="en-US" b="1" dirty="0">
                <a:solidFill>
                  <a:srgbClr val="C00000"/>
                </a:solidFill>
              </a:rPr>
              <a:t> 사용</a:t>
            </a:r>
            <a:r>
              <a:rPr kumimoji="1" lang="en-US" altLang="ko-KR" b="1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4154-1E1E-7333-2EEA-630BC8D79003}"/>
              </a:ext>
            </a:extLst>
          </p:cNvPr>
          <p:cNvSpPr txBox="1"/>
          <p:nvPr/>
        </p:nvSpPr>
        <p:spPr>
          <a:xfrm>
            <a:off x="399391" y="1081524"/>
            <a:ext cx="11476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고전 신경망과 함께 사용하는 </a:t>
            </a:r>
            <a:r>
              <a:rPr kumimoji="1" lang="en-US" altLang="ko-KR" dirty="0"/>
              <a:t>hybrid quantum AI</a:t>
            </a:r>
            <a:r>
              <a:rPr kumimoji="1" lang="ko-KR" altLang="en-US" dirty="0"/>
              <a:t>와 양자 </a:t>
            </a:r>
            <a:r>
              <a:rPr kumimoji="1" lang="ko-KR" altLang="en-US" dirty="0" err="1"/>
              <a:t>회로만을</a:t>
            </a:r>
            <a:r>
              <a:rPr kumimoji="1" lang="ko-KR" altLang="en-US" dirty="0"/>
              <a:t> 사용하는 </a:t>
            </a:r>
            <a:r>
              <a:rPr kumimoji="1" lang="en-US" altLang="ko-KR" dirty="0"/>
              <a:t>Quantum AI</a:t>
            </a:r>
            <a:r>
              <a:rPr kumimoji="1" lang="ko-KR" altLang="en-US" dirty="0"/>
              <a:t>가 존재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 err="1"/>
              <a:t>Qiskit</a:t>
            </a:r>
            <a:r>
              <a:rPr kumimoji="1" lang="en-US" altLang="ko-KR" dirty="0"/>
              <a:t>, Amazon Braket, Q#</a:t>
            </a:r>
            <a:r>
              <a:rPr kumimoji="1" lang="ko-KR" altLang="en-US" dirty="0"/>
              <a:t> 등의 프레임워크에서 </a:t>
            </a:r>
            <a:r>
              <a:rPr kumimoji="1" lang="en-US" altLang="ko-KR" dirty="0"/>
              <a:t>Quantum AI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위한 기술 개발 중 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75B7A-146D-354E-8B7E-195CCE84BEB2}"/>
              </a:ext>
            </a:extLst>
          </p:cNvPr>
          <p:cNvSpPr txBox="1"/>
          <p:nvPr/>
        </p:nvSpPr>
        <p:spPr>
          <a:xfrm>
            <a:off x="0" y="1791754"/>
            <a:ext cx="12192000" cy="707886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/>
              <a:t>현재 사용 가능한 </a:t>
            </a:r>
            <a:r>
              <a:rPr kumimoji="1" lang="ko-KR" altLang="en-US" sz="2000" dirty="0" err="1"/>
              <a:t>큐비트가</a:t>
            </a:r>
            <a:r>
              <a:rPr kumimoji="1" lang="ko-KR" altLang="en-US" sz="2000" dirty="0"/>
              <a:t> 많지 않으며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b="1" dirty="0"/>
              <a:t>Quantum AI</a:t>
            </a:r>
            <a:r>
              <a:rPr kumimoji="1" lang="ko-KR" altLang="en-US" sz="2000" b="1" dirty="0"/>
              <a:t>에서는 더 적은 </a:t>
            </a:r>
            <a:r>
              <a:rPr kumimoji="1" lang="ko-KR" altLang="en-US" sz="2000" b="1" dirty="0" err="1"/>
              <a:t>큐비트만을</a:t>
            </a:r>
            <a:r>
              <a:rPr kumimoji="1" lang="ko-KR" altLang="en-US" sz="2000" b="1" dirty="0"/>
              <a:t> 활용</a:t>
            </a:r>
            <a:r>
              <a:rPr kumimoji="1" lang="ko-KR" altLang="en-US" sz="2000" dirty="0"/>
              <a:t>할 수 있기 때문에</a:t>
            </a:r>
            <a:endParaRPr kumimoji="1" lang="en-US" altLang="ko-KR" sz="2000" dirty="0"/>
          </a:p>
          <a:p>
            <a:pPr algn="ctr"/>
            <a:r>
              <a:rPr kumimoji="1" lang="en-US" altLang="ko-KR" sz="2000" b="1" dirty="0"/>
              <a:t>Hybrid Quantum AI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사용하는 것이 더 적절</a:t>
            </a:r>
            <a:r>
              <a:rPr kumimoji="1" lang="ko-KR" altLang="en-US" sz="2000" dirty="0"/>
              <a:t>할 것</a:t>
            </a:r>
            <a:endParaRPr kumimoji="1" lang="ko-Kore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D034A-91C0-9043-8569-ED9FB05C17A8}"/>
              </a:ext>
            </a:extLst>
          </p:cNvPr>
          <p:cNvSpPr txBox="1"/>
          <p:nvPr/>
        </p:nvSpPr>
        <p:spPr>
          <a:xfrm>
            <a:off x="0" y="6599434"/>
            <a:ext cx="109042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[QRNN] Bausch, Johannes. "Recurrent quantum neural networks." Advances in neural information processing systems 33 (2020): 1368-1379.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87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8E9B6-5CFC-F548-AEEA-BB1A2C7F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분석 대상 암호 및 연구 동향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3E87F10-FED6-2B48-997C-F24BCD8FBC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129821"/>
              </p:ext>
            </p:extLst>
          </p:nvPr>
        </p:nvGraphicFramePr>
        <p:xfrm>
          <a:off x="410405" y="1182052"/>
          <a:ext cx="11369677" cy="39335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79835">
                  <a:extLst>
                    <a:ext uri="{9D8B030D-6E8A-4147-A177-3AD203B41FA5}">
                      <a16:colId xmlns:a16="http://schemas.microsoft.com/office/drawing/2014/main" val="3873679864"/>
                    </a:ext>
                  </a:extLst>
                </a:gridCol>
                <a:gridCol w="2915920">
                  <a:extLst>
                    <a:ext uri="{9D8B030D-6E8A-4147-A177-3AD203B41FA5}">
                      <a16:colId xmlns:a16="http://schemas.microsoft.com/office/drawing/2014/main" val="1237723388"/>
                    </a:ext>
                  </a:extLst>
                </a:gridCol>
                <a:gridCol w="2804160">
                  <a:extLst>
                    <a:ext uri="{9D8B030D-6E8A-4147-A177-3AD203B41FA5}">
                      <a16:colId xmlns:a16="http://schemas.microsoft.com/office/drawing/2014/main" val="1944238395"/>
                    </a:ext>
                  </a:extLst>
                </a:gridCol>
                <a:gridCol w="2869762">
                  <a:extLst>
                    <a:ext uri="{9D8B030D-6E8A-4147-A177-3AD203B41FA5}">
                      <a16:colId xmlns:a16="http://schemas.microsoft.com/office/drawing/2014/main" val="283282085"/>
                    </a:ext>
                  </a:extLst>
                </a:gridCol>
              </a:tblGrid>
              <a:tr h="4537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Grover algorithm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Classical Neural Networks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Quantum Neural Networks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880279"/>
                  </a:ext>
                </a:extLst>
              </a:tr>
              <a:tr h="4470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Caesar[</a:t>
                      </a:r>
                      <a:r>
                        <a:rPr lang="ko-KR" altLang="en-US" sz="1600" dirty="0" err="1"/>
                        <a:t>Caesar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Vigenere</a:t>
                      </a:r>
                      <a:r>
                        <a:rPr lang="en-US" altLang="ko-KR" sz="1600" dirty="0"/>
                        <a:t>], Vigenere[</a:t>
                      </a:r>
                      <a:r>
                        <a:rPr lang="ko-KR" altLang="en-US" sz="1600" dirty="0" err="1"/>
                        <a:t>Caesar</a:t>
                      </a:r>
                      <a:r>
                        <a:rPr lang="en-US" altLang="ko-KR" sz="1600" dirty="0"/>
                        <a:t>&amp;</a:t>
                      </a:r>
                      <a:r>
                        <a:rPr lang="ko-KR" altLang="en-US" sz="1600" dirty="0"/>
                        <a:t>Vigenere</a:t>
                      </a:r>
                      <a:r>
                        <a:rPr lang="en-US" altLang="ko-KR" sz="1600" dirty="0"/>
                        <a:t>], </a:t>
                      </a:r>
                      <a:r>
                        <a:rPr lang="en" altLang="ko-KR" sz="1600" dirty="0"/>
                        <a:t>DES[DES],</a:t>
                      </a:r>
                      <a:br>
                        <a:rPr lang="en" altLang="ko-KR" sz="1600" dirty="0"/>
                      </a:br>
                      <a:r>
                        <a:rPr lang="en" altLang="ko-KR" sz="1600" dirty="0"/>
                        <a:t>S-AES[S-AES], GIFT</a:t>
                      </a:r>
                      <a:r>
                        <a:rPr lang="ko-KR" altLang="en-US" sz="1600" dirty="0"/>
                        <a:t>[PRESENT, GIFT] </a:t>
                      </a:r>
                      <a:r>
                        <a:rPr lang="en" altLang="ko-KR" sz="1600" dirty="0"/>
                        <a:t>, PRESENT</a:t>
                      </a:r>
                      <a:r>
                        <a:rPr lang="ko-KR" altLang="en-US" sz="1600" dirty="0"/>
                        <a:t>[PRESENT, GIFT] </a:t>
                      </a:r>
                      <a:r>
                        <a:rPr lang="en" altLang="ko-KR" sz="1600" dirty="0"/>
                        <a:t>, PIPO[PIPO], </a:t>
                      </a:r>
                      <a:r>
                        <a:rPr lang="ko-KR" altLang="en-US" sz="1600" dirty="0"/>
                        <a:t>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알려진 </a:t>
                      </a:r>
                      <a:r>
                        <a:rPr lang="ko-KR" altLang="en-US" sz="1600" dirty="0" err="1"/>
                        <a:t>평문</a:t>
                      </a:r>
                      <a:r>
                        <a:rPr lang="ko-KR" altLang="en-US" sz="1600" dirty="0"/>
                        <a:t> 공격</a:t>
                      </a:r>
                      <a:endParaRPr lang="en-US" altLang="ko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차분 공격</a:t>
                      </a:r>
                      <a:endParaRPr lang="en-US" altLang="ko-KR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Caesar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[</a:t>
                      </a:r>
                      <a:r>
                        <a:rPr lang="en-US" altLang="ko-KR" sz="1600" dirty="0" err="1"/>
                        <a:t>qsvm</a:t>
                      </a:r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806929"/>
                  </a:ext>
                </a:extLst>
              </a:tr>
              <a:tr h="19659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S-DES, Round-reduced SPECK and SIMON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[So]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Round-reduced SPECK [</a:t>
                      </a:r>
                      <a:r>
                        <a:rPr lang="en-US" altLang="ko-KR" sz="1600" dirty="0" err="1"/>
                        <a:t>Gohr</a:t>
                      </a:r>
                      <a:r>
                        <a:rPr lang="en-US" altLang="ko-KR" sz="1600" dirty="0"/>
                        <a:t>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SIMON[</a:t>
                      </a:r>
                      <a:r>
                        <a:rPr lang="en-US" altLang="ko-KR" sz="1600" dirty="0" err="1"/>
                        <a:t>simon</a:t>
                      </a:r>
                      <a:r>
                        <a:rPr lang="en-US" altLang="ko-KR" sz="1600" dirty="0"/>
                        <a:t>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PRESENT[present],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GIMLI, ASCON, KNOT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CHASKEY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모두 </a:t>
                      </a:r>
                      <a:r>
                        <a:rPr lang="en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round-reduced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600" dirty="0"/>
                        <a:t>)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[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baksi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en-US" altLang="ko-KR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91567"/>
                  </a:ext>
                </a:extLst>
              </a:tr>
              <a:tr h="9052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양자 자원의 부족 및 오류로 인해 실제 공격 </a:t>
                      </a:r>
                      <a:r>
                        <a:rPr lang="en" altLang="ko-KR" sz="1600" b="1" dirty="0"/>
                        <a:t>X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[So]</a:t>
                      </a:r>
                      <a:r>
                        <a:rPr lang="ko-KR" altLang="en-US" sz="1600" dirty="0"/>
                        <a:t>는 </a:t>
                      </a:r>
                      <a:r>
                        <a:rPr lang="ko-KR" altLang="en-US" sz="1600" b="1" dirty="0"/>
                        <a:t>텍스트 기반 키</a:t>
                      </a:r>
                      <a:r>
                        <a:rPr lang="ko-KR" altLang="en-US" sz="1600" dirty="0"/>
                        <a:t>에 대해 공격 성공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(S-DES</a:t>
                      </a:r>
                      <a:r>
                        <a:rPr lang="ko-KR" altLang="en-US" sz="1600" dirty="0" err="1"/>
                        <a:t>를</a:t>
                      </a:r>
                      <a:r>
                        <a:rPr lang="ko-KR" altLang="en-US" sz="1600" dirty="0"/>
                        <a:t> 제외하면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랜덤 비트 키에 대해서는 실패</a:t>
                      </a:r>
                      <a:r>
                        <a:rPr lang="en-US" altLang="ko-KR" sz="16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Full-round</a:t>
                      </a:r>
                      <a:r>
                        <a:rPr lang="ko-KR" altLang="en-US" sz="1600" b="1" dirty="0"/>
                        <a:t>에 대한 공격 </a:t>
                      </a:r>
                      <a:r>
                        <a:rPr lang="en-US" altLang="ko-KR" sz="1600" b="1" dirty="0"/>
                        <a:t>X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QSVM</a:t>
                      </a:r>
                      <a:r>
                        <a:rPr lang="ko-KR" altLang="en-US" sz="1600" dirty="0"/>
                        <a:t>을 통한 </a:t>
                      </a:r>
                      <a:r>
                        <a:rPr lang="en-US" altLang="ko-KR" sz="1600" dirty="0"/>
                        <a:t>Caesar </a:t>
                      </a:r>
                      <a:r>
                        <a:rPr lang="ko-KR" altLang="en-US" sz="1600" dirty="0"/>
                        <a:t>암호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알려진 </a:t>
                      </a:r>
                      <a:r>
                        <a:rPr lang="ko-KR" altLang="en-US" sz="1600" dirty="0" err="1"/>
                        <a:t>평문</a:t>
                      </a:r>
                      <a:r>
                        <a:rPr lang="ko-KR" altLang="en-US" sz="1600" dirty="0"/>
                        <a:t> 공격 성공 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(2-bit,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3-bit key)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16221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1CA06-872C-9449-87FE-E0FA3E94035D}"/>
              </a:ext>
            </a:extLst>
          </p:cNvPr>
          <p:cNvSpPr txBox="1"/>
          <p:nvPr/>
        </p:nvSpPr>
        <p:spPr>
          <a:xfrm>
            <a:off x="0" y="5411450"/>
            <a:ext cx="1348232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[</a:t>
            </a:r>
            <a:r>
              <a:rPr lang="ko-KR" altLang="en-US" sz="800" dirty="0" err="1"/>
              <a:t>Caesar</a:t>
            </a:r>
            <a:r>
              <a:rPr lang="en-US" altLang="ko-KR" sz="800" dirty="0"/>
              <a:t>&amp;</a:t>
            </a:r>
            <a:r>
              <a:rPr lang="ko-KR" altLang="en-US" sz="800" dirty="0"/>
              <a:t>Vigenere] </a:t>
            </a:r>
            <a:r>
              <a:rPr lang="ko-KR" altLang="en-US" sz="800" dirty="0" err="1"/>
              <a:t>Song</a:t>
            </a:r>
            <a:r>
              <a:rPr lang="ko-KR" altLang="en-US" sz="800" dirty="0"/>
              <a:t>, </a:t>
            </a:r>
            <a:r>
              <a:rPr lang="ko-KR" altLang="en-US" sz="800" dirty="0" err="1"/>
              <a:t>Gyeongju</a:t>
            </a:r>
            <a:r>
              <a:rPr lang="ko-KR" altLang="en-US" sz="800" dirty="0"/>
              <a:t>, </a:t>
            </a:r>
            <a:r>
              <a:rPr lang="ko-KR" altLang="en-US" sz="800" dirty="0" err="1"/>
              <a:t>et</a:t>
            </a:r>
            <a:r>
              <a:rPr lang="ko-KR" altLang="en-US" sz="800" dirty="0"/>
              <a:t> </a:t>
            </a:r>
            <a:r>
              <a:rPr lang="ko-KR" altLang="en-US" sz="800" dirty="0" err="1"/>
              <a:t>al</a:t>
            </a:r>
            <a:r>
              <a:rPr lang="ko-KR" altLang="en-US" sz="800" dirty="0"/>
              <a:t>. "</a:t>
            </a:r>
            <a:r>
              <a:rPr lang="ko-KR" altLang="en-US" sz="800" dirty="0" err="1"/>
              <a:t>Grover</a:t>
            </a:r>
            <a:r>
              <a:rPr lang="ko-KR" altLang="en-US" sz="800" dirty="0"/>
              <a:t> </a:t>
            </a:r>
            <a:r>
              <a:rPr lang="ko-KR" altLang="en-US" sz="800" dirty="0" err="1"/>
              <a:t>on</a:t>
            </a:r>
            <a:r>
              <a:rPr lang="ko-KR" altLang="en-US" sz="800" dirty="0"/>
              <a:t> </a:t>
            </a:r>
            <a:r>
              <a:rPr lang="ko-KR" altLang="en-US" sz="800" dirty="0" err="1"/>
              <a:t>Caesar</a:t>
            </a:r>
            <a:r>
              <a:rPr lang="ko-KR" altLang="en-US" sz="800" dirty="0"/>
              <a:t> and </a:t>
            </a:r>
            <a:r>
              <a:rPr lang="ko-KR" altLang="en-US" sz="800" dirty="0" err="1"/>
              <a:t>Vigenère</a:t>
            </a:r>
            <a:r>
              <a:rPr lang="ko-KR" altLang="en-US" sz="800" dirty="0"/>
              <a:t> </a:t>
            </a:r>
            <a:r>
              <a:rPr lang="ko-KR" altLang="en-US" sz="800" dirty="0" err="1"/>
              <a:t>Ciphers</a:t>
            </a:r>
            <a:r>
              <a:rPr lang="ko-KR" altLang="en-US" sz="800" dirty="0"/>
              <a:t>." </a:t>
            </a:r>
            <a:r>
              <a:rPr lang="ko-KR" altLang="en-US" sz="800" dirty="0" err="1"/>
              <a:t>Cryptology</a:t>
            </a:r>
            <a:r>
              <a:rPr lang="ko-KR" altLang="en-US" sz="800" dirty="0"/>
              <a:t> </a:t>
            </a:r>
            <a:r>
              <a:rPr lang="ko-KR" altLang="en-US" sz="800" dirty="0" err="1"/>
              <a:t>ePrint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Archive</a:t>
            </a:r>
            <a:r>
              <a:rPr lang="ko-KR" altLang="en-US" sz="800" dirty="0"/>
              <a:t> (2021).</a:t>
            </a:r>
          </a:p>
          <a:p>
            <a:r>
              <a:rPr lang="ko-KR" altLang="en-US" sz="800" dirty="0"/>
              <a:t>[DES]</a:t>
            </a:r>
            <a:r>
              <a:rPr lang="ko-KR" altLang="en-US" sz="800" dirty="0" err="1"/>
              <a:t>Jang</a:t>
            </a:r>
            <a:r>
              <a:rPr lang="ko-KR" altLang="en-US" sz="800" dirty="0"/>
              <a:t>, </a:t>
            </a:r>
            <a:r>
              <a:rPr lang="ko-KR" altLang="en-US" sz="800" dirty="0" err="1"/>
              <a:t>Kyung-bae</a:t>
            </a:r>
            <a:r>
              <a:rPr lang="ko-KR" altLang="en-US" sz="800" dirty="0"/>
              <a:t>, </a:t>
            </a:r>
            <a:r>
              <a:rPr lang="ko-KR" altLang="en-US" sz="800" dirty="0" err="1"/>
              <a:t>et</a:t>
            </a:r>
            <a:r>
              <a:rPr lang="ko-KR" altLang="en-US" sz="800" dirty="0"/>
              <a:t> </a:t>
            </a:r>
            <a:r>
              <a:rPr lang="ko-KR" altLang="en-US" sz="800" dirty="0" err="1"/>
              <a:t>al</a:t>
            </a:r>
            <a:r>
              <a:rPr lang="ko-KR" altLang="en-US" sz="800" dirty="0"/>
              <a:t>. "</a:t>
            </a:r>
            <a:r>
              <a:rPr lang="ko-KR" altLang="en-US" sz="800" dirty="0" err="1"/>
              <a:t>Quantum</a:t>
            </a:r>
            <a:r>
              <a:rPr lang="ko-KR" altLang="en-US" sz="800" dirty="0"/>
              <a:t> </a:t>
            </a:r>
            <a:r>
              <a:rPr lang="ko-KR" altLang="en-US" sz="800" dirty="0" err="1"/>
              <a:t>Cryptanalysis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DES </a:t>
            </a:r>
            <a:r>
              <a:rPr lang="ko-KR" altLang="en-US" sz="800" dirty="0" err="1"/>
              <a:t>Through</a:t>
            </a:r>
            <a:r>
              <a:rPr lang="ko-KR" altLang="en-US" sz="800" dirty="0"/>
              <a:t> </a:t>
            </a:r>
            <a:r>
              <a:rPr lang="ko-KR" altLang="en-US" sz="800" dirty="0" err="1"/>
              <a:t>Attack</a:t>
            </a:r>
            <a:r>
              <a:rPr lang="ko-KR" altLang="en-US" sz="800" dirty="0"/>
              <a:t> </a:t>
            </a:r>
            <a:r>
              <a:rPr lang="ko-KR" altLang="en-US" sz="800" dirty="0" err="1"/>
              <a:t>Cost</a:t>
            </a:r>
            <a:r>
              <a:rPr lang="ko-KR" altLang="en-US" sz="800" dirty="0"/>
              <a:t> </a:t>
            </a:r>
            <a:r>
              <a:rPr lang="ko-KR" altLang="en-US" sz="800" dirty="0" err="1"/>
              <a:t>Estimation</a:t>
            </a:r>
            <a:r>
              <a:rPr lang="ko-KR" altLang="en-US" sz="800" dirty="0"/>
              <a:t> of </a:t>
            </a:r>
            <a:r>
              <a:rPr lang="ko-KR" altLang="en-US" sz="800" dirty="0" err="1"/>
              <a:t>Grover's</a:t>
            </a:r>
            <a:r>
              <a:rPr lang="ko-KR" altLang="en-US" sz="800" dirty="0"/>
              <a:t> </a:t>
            </a:r>
            <a:r>
              <a:rPr lang="ko-KR" altLang="en-US" sz="800" dirty="0" err="1"/>
              <a:t>Algorithm</a:t>
            </a:r>
            <a:r>
              <a:rPr lang="ko-KR" altLang="en-US" sz="800" dirty="0"/>
              <a:t>." </a:t>
            </a:r>
            <a:r>
              <a:rPr lang="ko-KR" altLang="en-US" sz="800" dirty="0" err="1"/>
              <a:t>Journal</a:t>
            </a:r>
            <a:r>
              <a:rPr lang="ko-KR" altLang="en-US" sz="800" dirty="0"/>
              <a:t> of </a:t>
            </a:r>
            <a:r>
              <a:rPr lang="ko-KR" altLang="en-US" sz="800" dirty="0" err="1"/>
              <a:t>the</a:t>
            </a:r>
            <a:r>
              <a:rPr lang="ko-KR" altLang="en-US" sz="800" dirty="0"/>
              <a:t> </a:t>
            </a:r>
            <a:r>
              <a:rPr lang="ko-KR" altLang="en-US" sz="800" dirty="0" err="1"/>
              <a:t>Korea</a:t>
            </a:r>
            <a:r>
              <a:rPr lang="ko-KR" altLang="en-US" sz="800" dirty="0"/>
              <a:t> </a:t>
            </a:r>
            <a:r>
              <a:rPr lang="ko-KR" altLang="en-US" sz="800" dirty="0" err="1"/>
              <a:t>Institute</a:t>
            </a:r>
            <a:r>
              <a:rPr lang="ko-KR" altLang="en-US" sz="800" dirty="0"/>
              <a:t> of </a:t>
            </a:r>
            <a:r>
              <a:rPr lang="ko-KR" altLang="en-US" sz="800" dirty="0" err="1"/>
              <a:t>Information</a:t>
            </a:r>
            <a:r>
              <a:rPr lang="ko-KR" altLang="en-US" sz="800" dirty="0"/>
              <a:t> </a:t>
            </a:r>
            <a:r>
              <a:rPr lang="ko-KR" altLang="en-US" sz="800" dirty="0" err="1"/>
              <a:t>Security</a:t>
            </a:r>
            <a:r>
              <a:rPr lang="ko-KR" altLang="en-US" sz="800" dirty="0"/>
              <a:t> &amp; </a:t>
            </a:r>
            <a:r>
              <a:rPr lang="ko-KR" altLang="en-US" sz="800" dirty="0" err="1"/>
              <a:t>Cryptology</a:t>
            </a:r>
            <a:r>
              <a:rPr lang="ko-KR" altLang="en-US" sz="800" dirty="0"/>
              <a:t> 31.6 (2021): 1149-1156.</a:t>
            </a:r>
          </a:p>
          <a:p>
            <a:r>
              <a:rPr lang="ko-KR" altLang="en-US" sz="800" dirty="0"/>
              <a:t>[S-AES] </a:t>
            </a:r>
            <a:r>
              <a:rPr lang="ko-KR" altLang="en-US" sz="800" dirty="0" err="1"/>
              <a:t>Jang</a:t>
            </a:r>
            <a:r>
              <a:rPr lang="ko-KR" altLang="en-US" sz="800" dirty="0"/>
              <a:t>, </a:t>
            </a:r>
            <a:r>
              <a:rPr lang="ko-KR" altLang="en-US" sz="800" dirty="0" err="1"/>
              <a:t>Kyung-Bae</a:t>
            </a:r>
            <a:r>
              <a:rPr lang="ko-KR" altLang="en-US" sz="800" dirty="0"/>
              <a:t>, </a:t>
            </a:r>
            <a:r>
              <a:rPr lang="ko-KR" altLang="en-US" sz="800" dirty="0" err="1"/>
              <a:t>et</a:t>
            </a:r>
            <a:r>
              <a:rPr lang="ko-KR" altLang="en-US" sz="800" dirty="0"/>
              <a:t> </a:t>
            </a:r>
            <a:r>
              <a:rPr lang="ko-KR" altLang="en-US" sz="800" dirty="0" err="1"/>
              <a:t>al</a:t>
            </a:r>
            <a:r>
              <a:rPr lang="ko-KR" altLang="en-US" sz="800" dirty="0"/>
              <a:t>. "</a:t>
            </a:r>
            <a:r>
              <a:rPr lang="ko-KR" altLang="en-US" sz="800" dirty="0" err="1"/>
              <a:t>Grover</a:t>
            </a:r>
            <a:r>
              <a:rPr lang="ko-KR" altLang="en-US" sz="800" dirty="0"/>
              <a:t> </a:t>
            </a:r>
            <a:r>
              <a:rPr lang="ko-KR" altLang="en-US" sz="800" dirty="0" err="1"/>
              <a:t>on</a:t>
            </a:r>
            <a:r>
              <a:rPr lang="ko-KR" altLang="en-US" sz="800" dirty="0"/>
              <a:t> </a:t>
            </a:r>
            <a:r>
              <a:rPr lang="ko-KR" altLang="en-US" sz="800" dirty="0" err="1"/>
              <a:t>Simplified</a:t>
            </a:r>
            <a:r>
              <a:rPr lang="ko-KR" altLang="en-US" sz="800" dirty="0"/>
              <a:t> AES." 2021 IEEE International </a:t>
            </a:r>
            <a:r>
              <a:rPr lang="ko-KR" altLang="en-US" sz="800" dirty="0" err="1"/>
              <a:t>Conference</a:t>
            </a:r>
            <a:r>
              <a:rPr lang="ko-KR" altLang="en-US" sz="800" dirty="0"/>
              <a:t> </a:t>
            </a:r>
            <a:r>
              <a:rPr lang="ko-KR" altLang="en-US" sz="800" dirty="0" err="1"/>
              <a:t>on</a:t>
            </a:r>
            <a:r>
              <a:rPr lang="ko-KR" altLang="en-US" sz="800" dirty="0"/>
              <a:t> </a:t>
            </a:r>
            <a:r>
              <a:rPr lang="ko-KR" altLang="en-US" sz="800" dirty="0" err="1"/>
              <a:t>Consumer</a:t>
            </a:r>
            <a:r>
              <a:rPr lang="ko-KR" altLang="en-US" sz="800" dirty="0"/>
              <a:t> Electronics-</a:t>
            </a:r>
            <a:r>
              <a:rPr lang="ko-KR" altLang="en-US" sz="800" dirty="0" err="1"/>
              <a:t>Asia</a:t>
            </a:r>
            <a:r>
              <a:rPr lang="ko-KR" altLang="en-US" sz="800" dirty="0"/>
              <a:t> (ICCE-</a:t>
            </a:r>
            <a:r>
              <a:rPr lang="ko-KR" altLang="en-US" sz="800" dirty="0" err="1"/>
              <a:t>Asia</a:t>
            </a:r>
            <a:r>
              <a:rPr lang="ko-KR" altLang="en-US" sz="800" dirty="0"/>
              <a:t>). IEEE, 2021.</a:t>
            </a:r>
          </a:p>
          <a:p>
            <a:r>
              <a:rPr lang="ko-KR" altLang="en-US" sz="800" dirty="0"/>
              <a:t>[PRESENT, GIFT] </a:t>
            </a:r>
            <a:r>
              <a:rPr lang="ko-KR" altLang="en-US" sz="800" dirty="0" err="1"/>
              <a:t>Jang</a:t>
            </a:r>
            <a:r>
              <a:rPr lang="ko-KR" altLang="en-US" sz="800" dirty="0"/>
              <a:t>, </a:t>
            </a:r>
            <a:r>
              <a:rPr lang="ko-KR" altLang="en-US" sz="800" dirty="0" err="1"/>
              <a:t>Kyungbae</a:t>
            </a:r>
            <a:r>
              <a:rPr lang="ko-KR" altLang="en-US" sz="800" dirty="0"/>
              <a:t>, </a:t>
            </a:r>
            <a:r>
              <a:rPr lang="ko-KR" altLang="en-US" sz="800" dirty="0" err="1"/>
              <a:t>et</a:t>
            </a:r>
            <a:r>
              <a:rPr lang="ko-KR" altLang="en-US" sz="800" dirty="0"/>
              <a:t> </a:t>
            </a:r>
            <a:r>
              <a:rPr lang="ko-KR" altLang="en-US" sz="800" dirty="0" err="1"/>
              <a:t>al</a:t>
            </a:r>
            <a:r>
              <a:rPr lang="ko-KR" altLang="en-US" sz="800" dirty="0"/>
              <a:t>. "</a:t>
            </a:r>
            <a:r>
              <a:rPr lang="ko-KR" altLang="en-US" sz="800" dirty="0" err="1"/>
              <a:t>Efficient</a:t>
            </a:r>
            <a:r>
              <a:rPr lang="ko-KR" altLang="en-US" sz="800" dirty="0"/>
              <a:t> </a:t>
            </a:r>
            <a:r>
              <a:rPr lang="ko-KR" altLang="en-US" sz="800" dirty="0" err="1"/>
              <a:t>implementation</a:t>
            </a:r>
            <a:r>
              <a:rPr lang="ko-KR" altLang="en-US" sz="800" dirty="0"/>
              <a:t> of </a:t>
            </a:r>
            <a:r>
              <a:rPr lang="ko-KR" altLang="en-US" sz="800" dirty="0" err="1"/>
              <a:t>present</a:t>
            </a:r>
            <a:r>
              <a:rPr lang="ko-KR" altLang="en-US" sz="800" dirty="0"/>
              <a:t> and </a:t>
            </a:r>
            <a:r>
              <a:rPr lang="ko-KR" altLang="en-US" sz="800" dirty="0" err="1"/>
              <a:t>gift</a:t>
            </a:r>
            <a:r>
              <a:rPr lang="ko-KR" altLang="en-US" sz="800" dirty="0"/>
              <a:t> </a:t>
            </a:r>
            <a:r>
              <a:rPr lang="ko-KR" altLang="en-US" sz="800" dirty="0" err="1"/>
              <a:t>on</a:t>
            </a:r>
            <a:r>
              <a:rPr lang="ko-KR" altLang="en-US" sz="800" dirty="0"/>
              <a:t> </a:t>
            </a:r>
            <a:r>
              <a:rPr lang="ko-KR" altLang="en-US" sz="800" dirty="0" err="1"/>
              <a:t>quantum</a:t>
            </a:r>
            <a:r>
              <a:rPr lang="ko-KR" altLang="en-US" sz="800" dirty="0"/>
              <a:t> </a:t>
            </a:r>
            <a:r>
              <a:rPr lang="ko-KR" altLang="en-US" sz="800" dirty="0" err="1"/>
              <a:t>computers</a:t>
            </a:r>
            <a:r>
              <a:rPr lang="ko-KR" altLang="en-US" sz="800" dirty="0"/>
              <a:t>." Applied Sciences 11.11 (2021): 4776.</a:t>
            </a:r>
          </a:p>
          <a:p>
            <a:r>
              <a:rPr lang="ko-KR" altLang="en-US" sz="800" dirty="0"/>
              <a:t>[PIPO] </a:t>
            </a:r>
            <a:r>
              <a:rPr lang="ko-KR" altLang="en-US" sz="800" dirty="0" err="1"/>
              <a:t>Jang</a:t>
            </a:r>
            <a:r>
              <a:rPr lang="ko-KR" altLang="en-US" sz="800" dirty="0"/>
              <a:t>, </a:t>
            </a:r>
            <a:r>
              <a:rPr lang="ko-KR" altLang="en-US" sz="800" dirty="0" err="1"/>
              <a:t>Kyungbae</a:t>
            </a:r>
            <a:r>
              <a:rPr lang="ko-KR" altLang="en-US" sz="800" dirty="0"/>
              <a:t>, </a:t>
            </a:r>
            <a:r>
              <a:rPr lang="ko-KR" altLang="en-US" sz="800" dirty="0" err="1"/>
              <a:t>et</a:t>
            </a:r>
            <a:r>
              <a:rPr lang="ko-KR" altLang="en-US" sz="800" dirty="0"/>
              <a:t> </a:t>
            </a:r>
            <a:r>
              <a:rPr lang="ko-KR" altLang="en-US" sz="800" dirty="0" err="1"/>
              <a:t>al</a:t>
            </a:r>
            <a:r>
              <a:rPr lang="ko-KR" altLang="en-US" sz="800" dirty="0"/>
              <a:t>. "</a:t>
            </a:r>
            <a:r>
              <a:rPr lang="ko-KR" altLang="en-US" sz="800" dirty="0" err="1"/>
              <a:t>Grover</a:t>
            </a:r>
            <a:r>
              <a:rPr lang="ko-KR" altLang="en-US" sz="800" dirty="0"/>
              <a:t> </a:t>
            </a:r>
            <a:r>
              <a:rPr lang="ko-KR" altLang="en-US" sz="800" dirty="0" err="1"/>
              <a:t>on</a:t>
            </a:r>
            <a:r>
              <a:rPr lang="ko-KR" altLang="en-US" sz="800" dirty="0"/>
              <a:t> PIPO." Electronics 10.10 (2021): 1194.</a:t>
            </a:r>
          </a:p>
          <a:p>
            <a:r>
              <a:rPr lang="ko-KR" altLang="en-US" sz="800" dirty="0"/>
              <a:t>[LEA] </a:t>
            </a:r>
            <a:r>
              <a:rPr lang="ko-KR" altLang="en-US" sz="800" dirty="0" err="1"/>
              <a:t>Jang</a:t>
            </a:r>
            <a:r>
              <a:rPr lang="ko-KR" altLang="en-US" sz="800" dirty="0"/>
              <a:t>, </a:t>
            </a:r>
            <a:r>
              <a:rPr lang="ko-KR" altLang="en-US" sz="800" dirty="0" err="1"/>
              <a:t>Kyung</a:t>
            </a:r>
            <a:r>
              <a:rPr lang="ko-KR" altLang="en-US" sz="800" dirty="0"/>
              <a:t> </a:t>
            </a:r>
            <a:r>
              <a:rPr lang="ko-KR" altLang="en-US" sz="800" dirty="0" err="1"/>
              <a:t>Bae</a:t>
            </a:r>
            <a:r>
              <a:rPr lang="ko-KR" altLang="en-US" sz="800" dirty="0"/>
              <a:t>, </a:t>
            </a:r>
            <a:r>
              <a:rPr lang="ko-KR" altLang="en-US" sz="800" dirty="0" err="1"/>
              <a:t>et</a:t>
            </a:r>
            <a:r>
              <a:rPr lang="ko-KR" altLang="en-US" sz="800" dirty="0"/>
              <a:t> </a:t>
            </a:r>
            <a:r>
              <a:rPr lang="ko-KR" altLang="en-US" sz="800" dirty="0" err="1"/>
              <a:t>al</a:t>
            </a:r>
            <a:r>
              <a:rPr lang="ko-KR" altLang="en-US" sz="800" dirty="0"/>
              <a:t>. "</a:t>
            </a:r>
            <a:r>
              <a:rPr lang="ko-KR" altLang="en-US" sz="800" dirty="0" err="1"/>
              <a:t>그루버</a:t>
            </a:r>
            <a:r>
              <a:rPr lang="ko-KR" altLang="en-US" sz="800" dirty="0"/>
              <a:t> 알고리즘 적용을 위한 LEA 양자 회로 최적화." 정보처리학회논문지/컴퓨터 및 통신 시스템 제 10.4 (2021): 4.</a:t>
            </a:r>
            <a:endParaRPr lang="en-US" altLang="ko-KR" sz="800" dirty="0"/>
          </a:p>
          <a:p>
            <a:r>
              <a:rPr lang="en-US" altLang="ko-KR" sz="800" dirty="0"/>
              <a:t>[So] So, </a:t>
            </a:r>
            <a:r>
              <a:rPr lang="en-US" altLang="ko-KR" sz="800" dirty="0" err="1"/>
              <a:t>Jaewoo</a:t>
            </a:r>
            <a:r>
              <a:rPr lang="en-US" altLang="ko-KR" sz="800" dirty="0"/>
              <a:t>. "Deep learning-based cryptanalysis of lightweight block ciphers." Security and Communication Networks 2020 (2020).</a:t>
            </a:r>
          </a:p>
          <a:p>
            <a:r>
              <a:rPr lang="en-US" altLang="ko-KR" sz="800" dirty="0"/>
              <a:t>[</a:t>
            </a:r>
            <a:r>
              <a:rPr lang="en-US" altLang="ko-KR" sz="800" dirty="0" err="1"/>
              <a:t>qsvm</a:t>
            </a:r>
            <a:r>
              <a:rPr lang="en-US" altLang="ko-KR" sz="800" dirty="0"/>
              <a:t>] Kim, Hyun-Ji, et al. "Cryptanalysis of Caesar using Quantum Support Vector Machine." 2021 IEEE International Conference on Consumer Electronics-Asia (ICCE-Asia). IEEE, 2021.</a:t>
            </a:r>
          </a:p>
          <a:p>
            <a:r>
              <a:rPr lang="ko-KR" altLang="en-US" sz="800" dirty="0"/>
              <a:t>[</a:t>
            </a:r>
            <a:r>
              <a:rPr lang="en-US" altLang="ko-KR" sz="800" dirty="0" err="1"/>
              <a:t>baksi</a:t>
            </a:r>
            <a:r>
              <a:rPr lang="ko-KR" altLang="en-US" sz="800" dirty="0"/>
              <a:t>] </a:t>
            </a:r>
            <a:r>
              <a:rPr lang="ko-KR" altLang="en-US" sz="800" dirty="0" err="1"/>
              <a:t>A</a:t>
            </a:r>
            <a:r>
              <a:rPr lang="ko-KR" altLang="en-US" sz="800" dirty="0"/>
              <a:t>. </a:t>
            </a:r>
            <a:r>
              <a:rPr lang="ko-KR" altLang="en-US" sz="800" dirty="0" err="1"/>
              <a:t>Baksi</a:t>
            </a:r>
            <a:r>
              <a:rPr lang="ko-KR" altLang="en-US" sz="800" dirty="0"/>
              <a:t>, </a:t>
            </a:r>
            <a:r>
              <a:rPr lang="ko-KR" altLang="en-US" sz="800" dirty="0" err="1"/>
              <a:t>J</a:t>
            </a:r>
            <a:r>
              <a:rPr lang="ko-KR" altLang="en-US" sz="800" dirty="0"/>
              <a:t>. </a:t>
            </a:r>
            <a:r>
              <a:rPr lang="ko-KR" altLang="en-US" sz="800" dirty="0" err="1"/>
              <a:t>Breier</a:t>
            </a:r>
            <a:r>
              <a:rPr lang="ko-KR" altLang="en-US" sz="800" dirty="0"/>
              <a:t>, </a:t>
            </a:r>
            <a:r>
              <a:rPr lang="ko-KR" altLang="en-US" sz="800" dirty="0" err="1"/>
              <a:t>X</a:t>
            </a:r>
            <a:r>
              <a:rPr lang="ko-KR" altLang="en-US" sz="800" dirty="0"/>
              <a:t>. </a:t>
            </a:r>
            <a:r>
              <a:rPr lang="ko-KR" altLang="en-US" sz="800" dirty="0" err="1"/>
              <a:t>Dong</a:t>
            </a:r>
            <a:r>
              <a:rPr lang="ko-KR" altLang="en-US" sz="800" dirty="0"/>
              <a:t>, and C. </a:t>
            </a:r>
            <a:r>
              <a:rPr lang="ko-KR" altLang="en-US" sz="800" dirty="0" err="1"/>
              <a:t>Yi</a:t>
            </a:r>
            <a:r>
              <a:rPr lang="ko-KR" altLang="en-US" sz="800" dirty="0"/>
              <a:t>, “</a:t>
            </a:r>
            <a:r>
              <a:rPr lang="ko-KR" altLang="en-US" sz="800" dirty="0" err="1"/>
              <a:t>Machine</a:t>
            </a:r>
            <a:r>
              <a:rPr lang="ko-KR" altLang="en-US" sz="800" dirty="0"/>
              <a:t> </a:t>
            </a:r>
            <a:r>
              <a:rPr lang="ko-KR" altLang="en-US" sz="800" dirty="0" err="1"/>
              <a:t>learning</a:t>
            </a:r>
            <a:r>
              <a:rPr lang="ko-KR" altLang="en-US" sz="800" dirty="0"/>
              <a:t> </a:t>
            </a:r>
            <a:r>
              <a:rPr lang="ko-KR" altLang="en-US" sz="800" dirty="0" err="1"/>
              <a:t>assisted</a:t>
            </a:r>
            <a:r>
              <a:rPr lang="ko-KR" altLang="en-US" sz="800" dirty="0"/>
              <a:t> </a:t>
            </a:r>
            <a:r>
              <a:rPr lang="ko-KR" altLang="en-US" sz="800" dirty="0" err="1"/>
              <a:t>differential</a:t>
            </a:r>
            <a:r>
              <a:rPr lang="ko-KR" altLang="en-US" sz="800" dirty="0"/>
              <a:t> </a:t>
            </a:r>
            <a:r>
              <a:rPr lang="ko-KR" altLang="en-US" sz="800" dirty="0" err="1"/>
              <a:t>distinguishers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lightweight</a:t>
            </a:r>
            <a:r>
              <a:rPr lang="ko-KR" altLang="en-US" sz="800" dirty="0"/>
              <a:t> </a:t>
            </a:r>
            <a:r>
              <a:rPr lang="ko-KR" altLang="en-US" sz="800" dirty="0" err="1"/>
              <a:t>ciphers</a:t>
            </a:r>
            <a:r>
              <a:rPr lang="ko-KR" altLang="en-US" sz="800" dirty="0"/>
              <a:t>.” IACR </a:t>
            </a:r>
            <a:r>
              <a:rPr lang="ko-KR" altLang="en-US" sz="800" dirty="0" err="1"/>
              <a:t>Cryptol</a:t>
            </a:r>
            <a:r>
              <a:rPr lang="ko-KR" altLang="en-US" sz="800" dirty="0"/>
              <a:t>. </a:t>
            </a:r>
            <a:r>
              <a:rPr lang="ko-KR" altLang="en-US" sz="800" dirty="0" err="1"/>
              <a:t>ePrint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Arch</a:t>
            </a:r>
            <a:r>
              <a:rPr lang="ko-KR" altLang="en-US" sz="800" dirty="0"/>
              <a:t>., </a:t>
            </a:r>
            <a:r>
              <a:rPr lang="ko-KR" altLang="en-US" sz="800" dirty="0" err="1"/>
              <a:t>vol</a:t>
            </a:r>
            <a:r>
              <a:rPr lang="ko-KR" altLang="en-US" sz="800" dirty="0"/>
              <a:t>. 2020, </a:t>
            </a:r>
            <a:r>
              <a:rPr lang="ko-KR" altLang="en-US" sz="800" dirty="0" err="1"/>
              <a:t>p</a:t>
            </a:r>
            <a:r>
              <a:rPr lang="ko-KR" altLang="en-US" sz="800" dirty="0"/>
              <a:t>. 571, 2020. </a:t>
            </a:r>
            <a:endParaRPr lang="en-US" altLang="ko-KR" sz="800" dirty="0"/>
          </a:p>
          <a:p>
            <a:r>
              <a:rPr lang="ko-KR" altLang="en-US" sz="800" dirty="0"/>
              <a:t>[</a:t>
            </a:r>
            <a:r>
              <a:rPr lang="en-US" altLang="ko-KR" sz="800" dirty="0" err="1"/>
              <a:t>simon</a:t>
            </a:r>
            <a:r>
              <a:rPr lang="ko-KR" altLang="en-US" sz="800" dirty="0"/>
              <a:t>] </a:t>
            </a:r>
            <a:r>
              <a:rPr lang="ko-KR" altLang="en-US" sz="800" dirty="0" err="1"/>
              <a:t>Hou</a:t>
            </a:r>
            <a:r>
              <a:rPr lang="ko-KR" altLang="en-US" sz="800" dirty="0"/>
              <a:t>, </a:t>
            </a:r>
            <a:r>
              <a:rPr lang="ko-KR" altLang="en-US" sz="800" dirty="0" err="1"/>
              <a:t>Zezhou</a:t>
            </a:r>
            <a:r>
              <a:rPr lang="ko-KR" altLang="en-US" sz="800" dirty="0"/>
              <a:t>, </a:t>
            </a:r>
            <a:r>
              <a:rPr lang="ko-KR" altLang="en-US" sz="800" dirty="0" err="1"/>
              <a:t>Jiongjiong</a:t>
            </a:r>
            <a:r>
              <a:rPr lang="ko-KR" altLang="en-US" sz="800" dirty="0"/>
              <a:t> </a:t>
            </a:r>
            <a:r>
              <a:rPr lang="ko-KR" altLang="en-US" sz="800" dirty="0" err="1"/>
              <a:t>Ren</a:t>
            </a:r>
            <a:r>
              <a:rPr lang="ko-KR" altLang="en-US" sz="800" dirty="0"/>
              <a:t>, and </a:t>
            </a:r>
            <a:r>
              <a:rPr lang="ko-KR" altLang="en-US" sz="800" dirty="0" err="1"/>
              <a:t>Shaozhen</a:t>
            </a:r>
            <a:r>
              <a:rPr lang="ko-KR" altLang="en-US" sz="800" dirty="0"/>
              <a:t> </a:t>
            </a:r>
            <a:r>
              <a:rPr lang="ko-KR" altLang="en-US" sz="800" dirty="0" err="1"/>
              <a:t>Chen</a:t>
            </a:r>
            <a:r>
              <a:rPr lang="ko-KR" altLang="en-US" sz="800" dirty="0"/>
              <a:t>. "</a:t>
            </a:r>
            <a:r>
              <a:rPr lang="ko-KR" altLang="en-US" sz="800" dirty="0" err="1"/>
              <a:t>Cryptanalysis</a:t>
            </a:r>
            <a:r>
              <a:rPr lang="ko-KR" altLang="en-US" sz="800" dirty="0"/>
              <a:t> of </a:t>
            </a:r>
            <a:r>
              <a:rPr lang="ko-KR" altLang="en-US" sz="800" dirty="0" err="1"/>
              <a:t>round-reduced</a:t>
            </a:r>
            <a:r>
              <a:rPr lang="ko-KR" altLang="en-US" sz="800" dirty="0"/>
              <a:t> simon32 </a:t>
            </a:r>
            <a:r>
              <a:rPr lang="ko-KR" altLang="en-US" sz="800" dirty="0" err="1"/>
              <a:t>based</a:t>
            </a:r>
            <a:r>
              <a:rPr lang="ko-KR" altLang="en-US" sz="800" dirty="0"/>
              <a:t> </a:t>
            </a:r>
            <a:r>
              <a:rPr lang="ko-KR" altLang="en-US" sz="800" dirty="0" err="1"/>
              <a:t>on</a:t>
            </a:r>
            <a:r>
              <a:rPr lang="ko-KR" altLang="en-US" sz="800" dirty="0"/>
              <a:t> </a:t>
            </a:r>
            <a:r>
              <a:rPr lang="ko-KR" altLang="en-US" sz="800" dirty="0" err="1"/>
              <a:t>deep</a:t>
            </a:r>
            <a:r>
              <a:rPr lang="ko-KR" altLang="en-US" sz="800" dirty="0"/>
              <a:t> </a:t>
            </a:r>
            <a:r>
              <a:rPr lang="ko-KR" altLang="en-US" sz="800" dirty="0" err="1"/>
              <a:t>learning</a:t>
            </a:r>
            <a:r>
              <a:rPr lang="ko-KR" altLang="en-US" sz="800" dirty="0"/>
              <a:t>." </a:t>
            </a:r>
            <a:r>
              <a:rPr lang="ko-KR" altLang="en-US" sz="800" dirty="0" err="1"/>
              <a:t>Cryptology</a:t>
            </a:r>
            <a:r>
              <a:rPr lang="ko-KR" altLang="en-US" sz="800" dirty="0"/>
              <a:t> </a:t>
            </a:r>
            <a:r>
              <a:rPr lang="ko-KR" altLang="en-US" sz="800" dirty="0" err="1"/>
              <a:t>ePrint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Archive</a:t>
            </a:r>
            <a:r>
              <a:rPr lang="ko-KR" altLang="en-US" sz="800" dirty="0"/>
              <a:t> (2021). </a:t>
            </a:r>
            <a:endParaRPr lang="en-US" altLang="ko-KR" sz="800" dirty="0"/>
          </a:p>
          <a:p>
            <a:r>
              <a:rPr lang="ko-KR" altLang="en-US" sz="800" dirty="0"/>
              <a:t>[</a:t>
            </a:r>
            <a:r>
              <a:rPr lang="en-US" altLang="ko-KR" sz="800" dirty="0"/>
              <a:t>present</a:t>
            </a:r>
            <a:r>
              <a:rPr lang="ko-KR" altLang="en-US" sz="800" dirty="0"/>
              <a:t>] </a:t>
            </a:r>
            <a:r>
              <a:rPr lang="ko-KR" altLang="en-US" sz="800" dirty="0" err="1"/>
              <a:t>Jain</a:t>
            </a:r>
            <a:r>
              <a:rPr lang="ko-KR" altLang="en-US" sz="800" dirty="0"/>
              <a:t>, </a:t>
            </a:r>
            <a:r>
              <a:rPr lang="ko-KR" altLang="en-US" sz="800" dirty="0" err="1"/>
              <a:t>Aayush</a:t>
            </a:r>
            <a:r>
              <a:rPr lang="ko-KR" altLang="en-US" sz="800" dirty="0"/>
              <a:t>, </a:t>
            </a:r>
            <a:r>
              <a:rPr lang="ko-KR" altLang="en-US" sz="800" dirty="0" err="1"/>
              <a:t>Varun</a:t>
            </a:r>
            <a:r>
              <a:rPr lang="ko-KR" altLang="en-US" sz="800" dirty="0"/>
              <a:t> </a:t>
            </a:r>
            <a:r>
              <a:rPr lang="ko-KR" altLang="en-US" sz="800" dirty="0" err="1"/>
              <a:t>Kohli</a:t>
            </a:r>
            <a:r>
              <a:rPr lang="ko-KR" altLang="en-US" sz="800" dirty="0"/>
              <a:t>, and </a:t>
            </a:r>
            <a:r>
              <a:rPr lang="ko-KR" altLang="en-US" sz="800" dirty="0" err="1"/>
              <a:t>Girish</a:t>
            </a:r>
            <a:r>
              <a:rPr lang="ko-KR" altLang="en-US" sz="800" dirty="0"/>
              <a:t> </a:t>
            </a:r>
            <a:r>
              <a:rPr lang="ko-KR" altLang="en-US" sz="800" dirty="0" err="1"/>
              <a:t>Mishra</a:t>
            </a:r>
            <a:r>
              <a:rPr lang="ko-KR" altLang="en-US" sz="800" dirty="0"/>
              <a:t>. "</a:t>
            </a:r>
            <a:r>
              <a:rPr lang="ko-KR" altLang="en-US" sz="800" dirty="0" err="1"/>
              <a:t>Deep</a:t>
            </a:r>
            <a:r>
              <a:rPr lang="ko-KR" altLang="en-US" sz="800" dirty="0"/>
              <a:t> </a:t>
            </a:r>
            <a:r>
              <a:rPr lang="ko-KR" altLang="en-US" sz="800" dirty="0" err="1"/>
              <a:t>learning</a:t>
            </a:r>
            <a:r>
              <a:rPr lang="ko-KR" altLang="en-US" sz="800" dirty="0"/>
              <a:t> </a:t>
            </a:r>
            <a:r>
              <a:rPr lang="ko-KR" altLang="en-US" sz="800" dirty="0" err="1"/>
              <a:t>based</a:t>
            </a:r>
            <a:r>
              <a:rPr lang="ko-KR" altLang="en-US" sz="800" dirty="0"/>
              <a:t> </a:t>
            </a:r>
            <a:r>
              <a:rPr lang="ko-KR" altLang="en-US" sz="800" dirty="0" err="1"/>
              <a:t>differential</a:t>
            </a:r>
            <a:r>
              <a:rPr lang="ko-KR" altLang="en-US" sz="800" dirty="0"/>
              <a:t> </a:t>
            </a:r>
            <a:r>
              <a:rPr lang="ko-KR" altLang="en-US" sz="800" dirty="0" err="1"/>
              <a:t>distinguisher</a:t>
            </a:r>
            <a:r>
              <a:rPr lang="ko-KR" altLang="en-US" sz="800" dirty="0"/>
              <a:t> </a:t>
            </a:r>
            <a:r>
              <a:rPr lang="ko-KR" altLang="en-US" sz="800" dirty="0" err="1"/>
              <a:t>for</a:t>
            </a:r>
            <a:r>
              <a:rPr lang="ko-KR" altLang="en-US" sz="800" dirty="0"/>
              <a:t> </a:t>
            </a:r>
            <a:r>
              <a:rPr lang="ko-KR" altLang="en-US" sz="800" dirty="0" err="1"/>
              <a:t>lightweight</a:t>
            </a:r>
            <a:r>
              <a:rPr lang="ko-KR" altLang="en-US" sz="800" dirty="0"/>
              <a:t> </a:t>
            </a:r>
            <a:r>
              <a:rPr lang="ko-KR" altLang="en-US" sz="800" dirty="0" err="1"/>
              <a:t>cipher</a:t>
            </a:r>
            <a:r>
              <a:rPr lang="ko-KR" altLang="en-US" sz="800" dirty="0"/>
              <a:t> PRESENT." </a:t>
            </a:r>
            <a:r>
              <a:rPr lang="ko-KR" altLang="en-US" sz="800" dirty="0" err="1"/>
              <a:t>Cryptology</a:t>
            </a:r>
            <a:r>
              <a:rPr lang="ko-KR" altLang="en-US" sz="800" dirty="0"/>
              <a:t> </a:t>
            </a:r>
            <a:r>
              <a:rPr lang="ko-KR" altLang="en-US" sz="800" dirty="0" err="1"/>
              <a:t>ePrint</a:t>
            </a:r>
            <a:r>
              <a:rPr lang="ko-KR" altLang="en-US" sz="800" dirty="0"/>
              <a:t> </a:t>
            </a:r>
            <a:r>
              <a:rPr lang="ko-KR" altLang="en-US" sz="800" dirty="0" err="1"/>
              <a:t>Archive</a:t>
            </a:r>
            <a:r>
              <a:rPr lang="ko-KR" altLang="en-US" sz="800" dirty="0"/>
              <a:t> (2020).</a:t>
            </a:r>
          </a:p>
        </p:txBody>
      </p:sp>
    </p:spTree>
    <p:extLst>
      <p:ext uri="{BB962C8B-B14F-4D97-AF65-F5344CB8AC3E}">
        <p14:creationId xmlns:p14="http://schemas.microsoft.com/office/powerpoint/2010/main" val="1293859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7F7D9-17B5-B942-A021-E2754583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인공 신경망 종류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5D0EB4B-065E-5A41-B3CB-A33EC4A56807}"/>
              </a:ext>
            </a:extLst>
          </p:cNvPr>
          <p:cNvSpPr txBox="1"/>
          <p:nvPr/>
        </p:nvSpPr>
        <p:spPr>
          <a:xfrm>
            <a:off x="4051919" y="1037654"/>
            <a:ext cx="361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Convolutional Neural Networks</a:t>
            </a:r>
            <a:endParaRPr kumimoji="1" lang="ko-KR" altLang="en-US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98AEAA3-02C2-CA4F-8003-949D02E0B598}"/>
              </a:ext>
            </a:extLst>
          </p:cNvPr>
          <p:cNvSpPr txBox="1"/>
          <p:nvPr/>
        </p:nvSpPr>
        <p:spPr>
          <a:xfrm>
            <a:off x="8743130" y="1037654"/>
            <a:ext cx="25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Transformer Encoder</a:t>
            </a:r>
            <a:endParaRPr kumimoji="1" lang="ko-KR" alt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3ECEFF9-FE73-C943-9BB9-C87ACBF5899F}"/>
              </a:ext>
            </a:extLst>
          </p:cNvPr>
          <p:cNvSpPr txBox="1"/>
          <p:nvPr/>
        </p:nvSpPr>
        <p:spPr>
          <a:xfrm>
            <a:off x="-25643" y="1037654"/>
            <a:ext cx="361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Linear Multi Layer Perceptron</a:t>
            </a:r>
            <a:endParaRPr kumimoji="1"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2C6CF5-6757-5243-A361-4A8012EC4606}"/>
              </a:ext>
            </a:extLst>
          </p:cNvPr>
          <p:cNvSpPr txBox="1"/>
          <p:nvPr/>
        </p:nvSpPr>
        <p:spPr>
          <a:xfrm>
            <a:off x="3480933" y="1463709"/>
            <a:ext cx="4759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b="1" dirty="0" err="1"/>
              <a:t>시계열</a:t>
            </a:r>
            <a:r>
              <a:rPr kumimoji="1" lang="en-US" altLang="ko-KR" sz="1600" b="1" dirty="0"/>
              <a:t>(1d), </a:t>
            </a:r>
            <a:r>
              <a:rPr kumimoji="1" lang="ko-KR" altLang="en-US" sz="1600" b="1" dirty="0"/>
              <a:t>이미지</a:t>
            </a:r>
            <a:r>
              <a:rPr kumimoji="1" lang="en-US" altLang="ko-KR" sz="1600" b="1" dirty="0"/>
              <a:t>(2d)</a:t>
            </a:r>
            <a:r>
              <a:rPr kumimoji="1" lang="ko-KR" altLang="en-US" sz="1600" b="1" dirty="0"/>
              <a:t>에 효과적</a:t>
            </a:r>
            <a:r>
              <a:rPr kumimoji="1" lang="ko-KR" altLang="en-US" sz="1600" dirty="0"/>
              <a:t>인 신경망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Conv + Pool </a:t>
            </a:r>
            <a:r>
              <a:rPr kumimoji="1" lang="ko-KR" altLang="en-US" sz="1600" dirty="0"/>
              <a:t>구조 </a:t>
            </a:r>
            <a:r>
              <a:rPr kumimoji="1" lang="en-US" altLang="ko-KR" sz="1600" dirty="0"/>
              <a:t>&amp; kernel(</a:t>
            </a:r>
            <a:r>
              <a:rPr kumimoji="1" lang="ko-KR" altLang="en-US" sz="1600" dirty="0"/>
              <a:t>가중치 행렬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과 입력데이터의 </a:t>
            </a:r>
            <a:r>
              <a:rPr kumimoji="1" lang="ko-KR" altLang="en-US" sz="1600" dirty="0" err="1"/>
              <a:t>컨볼루션</a:t>
            </a:r>
            <a:r>
              <a:rPr kumimoji="1" lang="ko-KR" altLang="en-US" sz="1600" dirty="0"/>
              <a:t> 연산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/>
              <a:t>지역적 특징</a:t>
            </a:r>
            <a:r>
              <a:rPr kumimoji="1" lang="en-US" altLang="ko-KR" sz="1600" b="1" dirty="0"/>
              <a:t> </a:t>
            </a:r>
            <a:r>
              <a:rPr kumimoji="1" lang="ko-KR" altLang="en-US" sz="1600" b="1" dirty="0"/>
              <a:t>학습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출력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featuremap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크기는 줄어들며 특징 추출 및 강화</a:t>
            </a:r>
            <a:r>
              <a:rPr kumimoji="1" lang="en-US" altLang="ko-KR" sz="1600" dirty="0"/>
              <a:t>, channel</a:t>
            </a:r>
            <a:r>
              <a:rPr kumimoji="1" lang="ko-KR" altLang="en-US" sz="1600" dirty="0"/>
              <a:t>을 늘려 손실된 정보 보완</a:t>
            </a:r>
            <a:endParaRPr kumimoji="1" lang="en-US" altLang="ko-KR" sz="1600" dirty="0"/>
          </a:p>
        </p:txBody>
      </p:sp>
      <p:grpSp>
        <p:nvGrpSpPr>
          <p:cNvPr id="378" name="그룹 377">
            <a:extLst>
              <a:ext uri="{FF2B5EF4-FFF2-40B4-BE49-F238E27FC236}">
                <a16:creationId xmlns:a16="http://schemas.microsoft.com/office/drawing/2014/main" id="{8142C60C-EEC2-B949-AACA-7314E4AE8E61}"/>
              </a:ext>
            </a:extLst>
          </p:cNvPr>
          <p:cNvGrpSpPr/>
          <p:nvPr/>
        </p:nvGrpSpPr>
        <p:grpSpPr>
          <a:xfrm>
            <a:off x="-78578" y="2956602"/>
            <a:ext cx="3283021" cy="3545104"/>
            <a:chOff x="114249" y="2956602"/>
            <a:chExt cx="3283021" cy="3545104"/>
          </a:xfrm>
        </p:grpSpPr>
        <p:grpSp>
          <p:nvGrpSpPr>
            <p:cNvPr id="202" name="그룹 201">
              <a:extLst>
                <a:ext uri="{FF2B5EF4-FFF2-40B4-BE49-F238E27FC236}">
                  <a16:creationId xmlns:a16="http://schemas.microsoft.com/office/drawing/2014/main" id="{98FCD8E8-F0B8-944C-85BE-F663A8FFA61C}"/>
                </a:ext>
              </a:extLst>
            </p:cNvPr>
            <p:cNvGrpSpPr/>
            <p:nvPr/>
          </p:nvGrpSpPr>
          <p:grpSpPr>
            <a:xfrm>
              <a:off x="1081435" y="2998671"/>
              <a:ext cx="2315835" cy="3484573"/>
              <a:chOff x="737077" y="2859524"/>
              <a:chExt cx="2315835" cy="3484573"/>
            </a:xfrm>
          </p:grpSpPr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5D7ED218-B479-6A45-9C22-E76FA3AED92B}"/>
                  </a:ext>
                </a:extLst>
              </p:cNvPr>
              <p:cNvGrpSpPr/>
              <p:nvPr/>
            </p:nvGrpSpPr>
            <p:grpSpPr>
              <a:xfrm>
                <a:off x="832529" y="2977079"/>
                <a:ext cx="2064663" cy="3291250"/>
                <a:chOff x="832529" y="2977079"/>
                <a:chExt cx="2064663" cy="3291250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0DC430BF-6C40-8C47-A4D0-7188FC77CB93}"/>
                    </a:ext>
                  </a:extLst>
                </p:cNvPr>
                <p:cNvGrpSpPr/>
                <p:nvPr/>
              </p:nvGrpSpPr>
              <p:grpSpPr>
                <a:xfrm>
                  <a:off x="1409870" y="2977079"/>
                  <a:ext cx="909980" cy="318490"/>
                  <a:chOff x="1790340" y="3260105"/>
                  <a:chExt cx="909980" cy="318490"/>
                </a:xfrm>
              </p:grpSpPr>
              <p:sp>
                <p:nvSpPr>
                  <p:cNvPr id="44" name="타원 43">
                    <a:extLst>
                      <a:ext uri="{FF2B5EF4-FFF2-40B4-BE49-F238E27FC236}">
                        <a16:creationId xmlns:a16="http://schemas.microsoft.com/office/drawing/2014/main" id="{297BB2FD-057C-CE4F-80ED-64634948C9DF}"/>
                      </a:ext>
                    </a:extLst>
                  </p:cNvPr>
                  <p:cNvSpPr/>
                  <p:nvPr/>
                </p:nvSpPr>
                <p:spPr>
                  <a:xfrm>
                    <a:off x="1790340" y="3260106"/>
                    <a:ext cx="327057" cy="3184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59" name="타원 158">
                    <a:extLst>
                      <a:ext uri="{FF2B5EF4-FFF2-40B4-BE49-F238E27FC236}">
                        <a16:creationId xmlns:a16="http://schemas.microsoft.com/office/drawing/2014/main" id="{FFEC11C8-2E4A-BA4A-9EE0-B43703768B25}"/>
                      </a:ext>
                    </a:extLst>
                  </p:cNvPr>
                  <p:cNvSpPr/>
                  <p:nvPr/>
                </p:nvSpPr>
                <p:spPr>
                  <a:xfrm>
                    <a:off x="2373263" y="3260105"/>
                    <a:ext cx="327057" cy="31848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194" name="그룹 193">
                  <a:extLst>
                    <a:ext uri="{FF2B5EF4-FFF2-40B4-BE49-F238E27FC236}">
                      <a16:creationId xmlns:a16="http://schemas.microsoft.com/office/drawing/2014/main" id="{32978F04-CA62-C442-99AF-DCFE69D0254B}"/>
                    </a:ext>
                  </a:extLst>
                </p:cNvPr>
                <p:cNvGrpSpPr/>
                <p:nvPr/>
              </p:nvGrpSpPr>
              <p:grpSpPr>
                <a:xfrm>
                  <a:off x="832529" y="3791564"/>
                  <a:ext cx="2064663" cy="1626738"/>
                  <a:chOff x="404387" y="4024109"/>
                  <a:chExt cx="2064663" cy="1626738"/>
                </a:xfrm>
              </p:grpSpPr>
              <p:grpSp>
                <p:nvGrpSpPr>
                  <p:cNvPr id="179" name="그룹 178">
                    <a:extLst>
                      <a:ext uri="{FF2B5EF4-FFF2-40B4-BE49-F238E27FC236}">
                        <a16:creationId xmlns:a16="http://schemas.microsoft.com/office/drawing/2014/main" id="{B5DC38EF-D267-FC43-97C1-DBAD9C2B3852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4024109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47" name="그룹 46">
                      <a:extLst>
                        <a:ext uri="{FF2B5EF4-FFF2-40B4-BE49-F238E27FC236}">
                          <a16:creationId xmlns:a16="http://schemas.microsoft.com/office/drawing/2014/main" id="{F15A3941-12D0-6148-BE1E-189B094061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160" name="그룹 159">
                        <a:extLst>
                          <a:ext uri="{FF2B5EF4-FFF2-40B4-BE49-F238E27FC236}">
                            <a16:creationId xmlns:a16="http://schemas.microsoft.com/office/drawing/2014/main" id="{2C19DF5F-6DA0-9B4D-B1FD-54D71EB98B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161" name="타원 160">
                          <a:extLst>
                            <a:ext uri="{FF2B5EF4-FFF2-40B4-BE49-F238E27FC236}">
                              <a16:creationId xmlns:a16="http://schemas.microsoft.com/office/drawing/2014/main" id="{828FF2D5-B49B-B345-98AF-904C3A8B54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162" name="타원 161">
                          <a:extLst>
                            <a:ext uri="{FF2B5EF4-FFF2-40B4-BE49-F238E27FC236}">
                              <a16:creationId xmlns:a16="http://schemas.microsoft.com/office/drawing/2014/main" id="{BD0D5961-F8D5-D64E-88DE-60D981A65B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163" name="타원 162">
                        <a:extLst>
                          <a:ext uri="{FF2B5EF4-FFF2-40B4-BE49-F238E27FC236}">
                            <a16:creationId xmlns:a16="http://schemas.microsoft.com/office/drawing/2014/main" id="{7D7F24DC-D3F7-D841-99B0-41003BBA5D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178" name="타원 177">
                      <a:extLst>
                        <a:ext uri="{FF2B5EF4-FFF2-40B4-BE49-F238E27FC236}">
                          <a16:creationId xmlns:a16="http://schemas.microsoft.com/office/drawing/2014/main" id="{2DD80C15-2677-6644-B6C2-8B81A0311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180" name="그룹 179">
                    <a:extLst>
                      <a:ext uri="{FF2B5EF4-FFF2-40B4-BE49-F238E27FC236}">
                        <a16:creationId xmlns:a16="http://schemas.microsoft.com/office/drawing/2014/main" id="{B3EF2B28-E5C8-1B41-9F74-DDD24BA21006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4672878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181" name="그룹 180">
                      <a:extLst>
                        <a:ext uri="{FF2B5EF4-FFF2-40B4-BE49-F238E27FC236}">
                          <a16:creationId xmlns:a16="http://schemas.microsoft.com/office/drawing/2014/main" id="{35651CAE-7608-994E-8EAD-6782E3C3209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183" name="그룹 182">
                        <a:extLst>
                          <a:ext uri="{FF2B5EF4-FFF2-40B4-BE49-F238E27FC236}">
                            <a16:creationId xmlns:a16="http://schemas.microsoft.com/office/drawing/2014/main" id="{3815D12C-AFDD-7E46-AE84-F93DFC2DFE9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185" name="타원 184">
                          <a:extLst>
                            <a:ext uri="{FF2B5EF4-FFF2-40B4-BE49-F238E27FC236}">
                              <a16:creationId xmlns:a16="http://schemas.microsoft.com/office/drawing/2014/main" id="{EF5F4E2B-2063-6D43-ACD5-A32D633F1D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186" name="타원 185">
                          <a:extLst>
                            <a:ext uri="{FF2B5EF4-FFF2-40B4-BE49-F238E27FC236}">
                              <a16:creationId xmlns:a16="http://schemas.microsoft.com/office/drawing/2014/main" id="{2424A494-E050-5C43-9340-FCA0F434EA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184" name="타원 183">
                        <a:extLst>
                          <a:ext uri="{FF2B5EF4-FFF2-40B4-BE49-F238E27FC236}">
                            <a16:creationId xmlns:a16="http://schemas.microsoft.com/office/drawing/2014/main" id="{099C276F-8A71-2143-B9D4-72E223E1D7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182" name="타원 181">
                      <a:extLst>
                        <a:ext uri="{FF2B5EF4-FFF2-40B4-BE49-F238E27FC236}">
                          <a16:creationId xmlns:a16="http://schemas.microsoft.com/office/drawing/2014/main" id="{6A029793-2134-7444-A5C0-8B702DAD80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grpSp>
                <p:nvGrpSpPr>
                  <p:cNvPr id="187" name="그룹 186">
                    <a:extLst>
                      <a:ext uri="{FF2B5EF4-FFF2-40B4-BE49-F238E27FC236}">
                        <a16:creationId xmlns:a16="http://schemas.microsoft.com/office/drawing/2014/main" id="{E3A91151-CD69-6C48-8D0C-FFDAB1A64DCC}"/>
                      </a:ext>
                    </a:extLst>
                  </p:cNvPr>
                  <p:cNvGrpSpPr/>
                  <p:nvPr/>
                </p:nvGrpSpPr>
                <p:grpSpPr>
                  <a:xfrm>
                    <a:off x="404387" y="5329731"/>
                    <a:ext cx="2064663" cy="321116"/>
                    <a:chOff x="442229" y="4024109"/>
                    <a:chExt cx="2064663" cy="321116"/>
                  </a:xfrm>
                </p:grpSpPr>
                <p:grpSp>
                  <p:nvGrpSpPr>
                    <p:cNvPr id="188" name="그룹 187">
                      <a:extLst>
                        <a:ext uri="{FF2B5EF4-FFF2-40B4-BE49-F238E27FC236}">
                          <a16:creationId xmlns:a16="http://schemas.microsoft.com/office/drawing/2014/main" id="{44CE209A-AF90-3A40-ADE9-C2CD1BA64D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19219" y="4025246"/>
                      <a:ext cx="1487673" cy="319979"/>
                      <a:chOff x="1019219" y="4025246"/>
                      <a:chExt cx="1487673" cy="319979"/>
                    </a:xfrm>
                    <a:solidFill>
                      <a:schemeClr val="accent1">
                        <a:lumMod val="20000"/>
                        <a:lumOff val="80000"/>
                      </a:schemeClr>
                    </a:solidFill>
                  </p:grpSpPr>
                  <p:grpSp>
                    <p:nvGrpSpPr>
                      <p:cNvPr id="190" name="그룹 189">
                        <a:extLst>
                          <a:ext uri="{FF2B5EF4-FFF2-40B4-BE49-F238E27FC236}">
                            <a16:creationId xmlns:a16="http://schemas.microsoft.com/office/drawing/2014/main" id="{F37C84EC-5E3C-014D-88CE-B6C5990156E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19219" y="4026735"/>
                        <a:ext cx="909980" cy="318490"/>
                        <a:chOff x="1790340" y="3352362"/>
                        <a:chExt cx="909980" cy="318490"/>
                      </a:xfrm>
                      <a:grpFill/>
                    </p:grpSpPr>
                    <p:sp>
                      <p:nvSpPr>
                        <p:cNvPr id="192" name="타원 191">
                          <a:extLst>
                            <a:ext uri="{FF2B5EF4-FFF2-40B4-BE49-F238E27FC236}">
                              <a16:creationId xmlns:a16="http://schemas.microsoft.com/office/drawing/2014/main" id="{C25B313D-335A-0543-81AB-E3E78D5D56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790340" y="3352363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  <p:sp>
                      <p:nvSpPr>
                        <p:cNvPr id="193" name="타원 192">
                          <a:extLst>
                            <a:ext uri="{FF2B5EF4-FFF2-40B4-BE49-F238E27FC236}">
                              <a16:creationId xmlns:a16="http://schemas.microsoft.com/office/drawing/2014/main" id="{13A97977-F8D6-2944-8D59-AC95F2C153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73263" y="3352362"/>
                          <a:ext cx="327057" cy="318489"/>
                        </a:xfrm>
                        <a:prstGeom prst="ellipse">
                          <a:avLst/>
                        </a:prstGeom>
                        <a:grpFill/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/>
                        </a:p>
                      </p:txBody>
                    </p:sp>
                  </p:grpSp>
                  <p:sp>
                    <p:nvSpPr>
                      <p:cNvPr id="191" name="타원 190">
                        <a:extLst>
                          <a:ext uri="{FF2B5EF4-FFF2-40B4-BE49-F238E27FC236}">
                            <a16:creationId xmlns:a16="http://schemas.microsoft.com/office/drawing/2014/main" id="{CAE8E542-FC15-9940-BC0F-1EC2AFF7B4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179835" y="4025246"/>
                        <a:ext cx="327057" cy="318489"/>
                      </a:xfrm>
                      <a:prstGeom prst="ellipse">
                        <a:avLst/>
                      </a:prstGeom>
                      <a:grpFill/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</p:grpSp>
                <p:sp>
                  <p:nvSpPr>
                    <p:cNvPr id="189" name="타원 188">
                      <a:extLst>
                        <a:ext uri="{FF2B5EF4-FFF2-40B4-BE49-F238E27FC236}">
                          <a16:creationId xmlns:a16="http://schemas.microsoft.com/office/drawing/2014/main" id="{8A08862F-8218-7B48-BA44-162009D346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229" y="4024109"/>
                      <a:ext cx="327057" cy="318489"/>
                    </a:xfrm>
                    <a:prstGeom prst="ellipse">
                      <a:avLst/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</p:grpSp>
            <p:grpSp>
              <p:nvGrpSpPr>
                <p:cNvPr id="196" name="그룹 195">
                  <a:extLst>
                    <a:ext uri="{FF2B5EF4-FFF2-40B4-BE49-F238E27FC236}">
                      <a16:creationId xmlns:a16="http://schemas.microsoft.com/office/drawing/2014/main" id="{BE43F26E-8759-6A4A-B0A1-5D06409188FA}"/>
                    </a:ext>
                  </a:extLst>
                </p:cNvPr>
                <p:cNvGrpSpPr/>
                <p:nvPr/>
              </p:nvGrpSpPr>
              <p:grpSpPr>
                <a:xfrm>
                  <a:off x="1120251" y="5943867"/>
                  <a:ext cx="1489219" cy="324462"/>
                  <a:chOff x="744363" y="5869562"/>
                  <a:chExt cx="1489219" cy="324462"/>
                </a:xfrm>
                <a:solidFill>
                  <a:schemeClr val="accent6">
                    <a:lumMod val="20000"/>
                    <a:lumOff val="80000"/>
                  </a:schemeClr>
                </a:solidFill>
              </p:grpSpPr>
              <p:grpSp>
                <p:nvGrpSpPr>
                  <p:cNvPr id="175" name="그룹 174">
                    <a:extLst>
                      <a:ext uri="{FF2B5EF4-FFF2-40B4-BE49-F238E27FC236}">
                        <a16:creationId xmlns:a16="http://schemas.microsoft.com/office/drawing/2014/main" id="{5B420FE5-1FA8-6840-ADBF-1D3BF02F8A10}"/>
                      </a:ext>
                    </a:extLst>
                  </p:cNvPr>
                  <p:cNvGrpSpPr/>
                  <p:nvPr/>
                </p:nvGrpSpPr>
                <p:grpSpPr>
                  <a:xfrm>
                    <a:off x="1323602" y="5875534"/>
                    <a:ext cx="909980" cy="318490"/>
                    <a:chOff x="1790340" y="3352362"/>
                    <a:chExt cx="909980" cy="318490"/>
                  </a:xfrm>
                  <a:grpFill/>
                </p:grpSpPr>
                <p:sp>
                  <p:nvSpPr>
                    <p:cNvPr id="176" name="타원 175">
                      <a:extLst>
                        <a:ext uri="{FF2B5EF4-FFF2-40B4-BE49-F238E27FC236}">
                          <a16:creationId xmlns:a16="http://schemas.microsoft.com/office/drawing/2014/main" id="{6C6F20EA-1DF8-4040-AA17-7B33779317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90340" y="3352363"/>
                      <a:ext cx="327057" cy="31848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sp>
                  <p:nvSpPr>
                    <p:cNvPr id="177" name="타원 176">
                      <a:extLst>
                        <a:ext uri="{FF2B5EF4-FFF2-40B4-BE49-F238E27FC236}">
                          <a16:creationId xmlns:a16="http://schemas.microsoft.com/office/drawing/2014/main" id="{CAC2E295-5EBA-1542-9A6D-A2C469C44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73263" y="3352362"/>
                      <a:ext cx="327057" cy="31848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</p:grpSp>
              <p:sp>
                <p:nvSpPr>
                  <p:cNvPr id="195" name="타원 194">
                    <a:extLst>
                      <a:ext uri="{FF2B5EF4-FFF2-40B4-BE49-F238E27FC236}">
                        <a16:creationId xmlns:a16="http://schemas.microsoft.com/office/drawing/2014/main" id="{8FB9040D-A3F6-BB44-940E-C832DEB217AD}"/>
                      </a:ext>
                    </a:extLst>
                  </p:cNvPr>
                  <p:cNvSpPr/>
                  <p:nvPr/>
                </p:nvSpPr>
                <p:spPr>
                  <a:xfrm>
                    <a:off x="744363" y="5869562"/>
                    <a:ext cx="327057" cy="31848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sp>
            <p:nvSpPr>
              <p:cNvPr id="199" name="직사각형 198">
                <a:extLst>
                  <a:ext uri="{FF2B5EF4-FFF2-40B4-BE49-F238E27FC236}">
                    <a16:creationId xmlns:a16="http://schemas.microsoft.com/office/drawing/2014/main" id="{6BD10648-C222-2543-BBD7-8960A330AC8F}"/>
                  </a:ext>
                </a:extLst>
              </p:cNvPr>
              <p:cNvSpPr/>
              <p:nvPr/>
            </p:nvSpPr>
            <p:spPr>
              <a:xfrm>
                <a:off x="737077" y="3568186"/>
                <a:ext cx="2303111" cy="2067249"/>
              </a:xfrm>
              <a:prstGeom prst="rect">
                <a:avLst/>
              </a:prstGeom>
              <a:solidFill>
                <a:srgbClr val="DEEBF7">
                  <a:alpha val="50196"/>
                </a:srgbClr>
              </a:solidFill>
              <a:ln w="19050">
                <a:solidFill>
                  <a:srgbClr val="0070C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D36FF19E-C7FB-744B-88D5-2D045D1EACFE}"/>
                  </a:ext>
                </a:extLst>
              </p:cNvPr>
              <p:cNvSpPr/>
              <p:nvPr/>
            </p:nvSpPr>
            <p:spPr>
              <a:xfrm>
                <a:off x="749801" y="2859524"/>
                <a:ext cx="2303111" cy="500639"/>
              </a:xfrm>
              <a:prstGeom prst="rect">
                <a:avLst/>
              </a:prstGeom>
              <a:solidFill>
                <a:schemeClr val="bg1">
                  <a:lumMod val="95000"/>
                  <a:alpha val="50196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806C1D72-3B08-084C-B270-9D1D80630F62}"/>
                  </a:ext>
                </a:extLst>
              </p:cNvPr>
              <p:cNvSpPr/>
              <p:nvPr/>
            </p:nvSpPr>
            <p:spPr>
              <a:xfrm>
                <a:off x="737077" y="5843458"/>
                <a:ext cx="2303111" cy="50063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196"/>
                </a:schemeClr>
              </a:solidFill>
              <a:ln w="190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/>
              </a:p>
            </p:txBody>
          </p:sp>
        </p:grp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B7B35A18-330C-7A41-AD24-6E122223655C}"/>
                </a:ext>
              </a:extLst>
            </p:cNvPr>
            <p:cNvCxnSpPr>
              <a:cxnSpLocks/>
              <a:stCxn id="44" idx="4"/>
              <a:endCxn id="178" idx="0"/>
            </p:cNvCxnSpPr>
            <p:nvPr/>
          </p:nvCxnSpPr>
          <p:spPr>
            <a:xfrm flipH="1">
              <a:off x="1340416" y="3434716"/>
              <a:ext cx="577341" cy="4959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32FE8360-1C9F-E64B-903F-125890C1BB99}"/>
                </a:ext>
              </a:extLst>
            </p:cNvPr>
            <p:cNvCxnSpPr>
              <a:cxnSpLocks/>
              <a:stCxn id="44" idx="4"/>
              <a:endCxn id="161" idx="0"/>
            </p:cNvCxnSpPr>
            <p:nvPr/>
          </p:nvCxnSpPr>
          <p:spPr>
            <a:xfrm flipH="1">
              <a:off x="1917406" y="3434716"/>
              <a:ext cx="351" cy="498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89054910-BD8F-7E48-90A5-0613BFC928D2}"/>
                </a:ext>
              </a:extLst>
            </p:cNvPr>
            <p:cNvCxnSpPr>
              <a:cxnSpLocks/>
              <a:stCxn id="44" idx="4"/>
              <a:endCxn id="162" idx="0"/>
            </p:cNvCxnSpPr>
            <p:nvPr/>
          </p:nvCxnSpPr>
          <p:spPr>
            <a:xfrm>
              <a:off x="1917757" y="3434716"/>
              <a:ext cx="582572" cy="4986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0D6F7D3D-D9E2-A840-A933-2BCEF8B61F4D}"/>
                </a:ext>
              </a:extLst>
            </p:cNvPr>
            <p:cNvCxnSpPr>
              <a:cxnSpLocks/>
              <a:stCxn id="44" idx="4"/>
              <a:endCxn id="163" idx="0"/>
            </p:cNvCxnSpPr>
            <p:nvPr/>
          </p:nvCxnSpPr>
          <p:spPr>
            <a:xfrm>
              <a:off x="1917757" y="3434716"/>
              <a:ext cx="1160265" cy="4971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70E1D8A4-08DF-9D4A-92C0-63866F4121E6}"/>
                </a:ext>
              </a:extLst>
            </p:cNvPr>
            <p:cNvCxnSpPr>
              <a:cxnSpLocks/>
              <a:stCxn id="159" idx="4"/>
              <a:endCxn id="178" idx="0"/>
            </p:cNvCxnSpPr>
            <p:nvPr/>
          </p:nvCxnSpPr>
          <p:spPr>
            <a:xfrm flipH="1">
              <a:off x="1340416" y="3434715"/>
              <a:ext cx="1160264" cy="4959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58069BBE-229F-3E44-86C0-05AAACADCB9D}"/>
                </a:ext>
              </a:extLst>
            </p:cNvPr>
            <p:cNvCxnSpPr>
              <a:cxnSpLocks/>
              <a:stCxn id="159" idx="4"/>
              <a:endCxn id="161" idx="0"/>
            </p:cNvCxnSpPr>
            <p:nvPr/>
          </p:nvCxnSpPr>
          <p:spPr>
            <a:xfrm flipH="1">
              <a:off x="1917406" y="3434715"/>
              <a:ext cx="583274" cy="498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59772738-6E07-CC42-9085-073C53A23C59}"/>
                </a:ext>
              </a:extLst>
            </p:cNvPr>
            <p:cNvCxnSpPr>
              <a:cxnSpLocks/>
              <a:stCxn id="159" idx="4"/>
              <a:endCxn id="162" idx="0"/>
            </p:cNvCxnSpPr>
            <p:nvPr/>
          </p:nvCxnSpPr>
          <p:spPr>
            <a:xfrm flipH="1">
              <a:off x="2500329" y="3434715"/>
              <a:ext cx="351" cy="4986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040251C3-BC31-534E-8305-B6CF013C7B81}"/>
                </a:ext>
              </a:extLst>
            </p:cNvPr>
            <p:cNvCxnSpPr>
              <a:cxnSpLocks/>
              <a:stCxn id="159" idx="4"/>
              <a:endCxn id="163" idx="0"/>
            </p:cNvCxnSpPr>
            <p:nvPr/>
          </p:nvCxnSpPr>
          <p:spPr>
            <a:xfrm>
              <a:off x="2500680" y="3434715"/>
              <a:ext cx="577342" cy="4971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직선 화살표 연결선 231">
              <a:extLst>
                <a:ext uri="{FF2B5EF4-FFF2-40B4-BE49-F238E27FC236}">
                  <a16:creationId xmlns:a16="http://schemas.microsoft.com/office/drawing/2014/main" id="{55007B5E-B2E7-2F4E-9E91-4C5C38F45D70}"/>
                </a:ext>
              </a:extLst>
            </p:cNvPr>
            <p:cNvCxnSpPr>
              <a:cxnSpLocks/>
              <a:stCxn id="163" idx="4"/>
              <a:endCxn id="184" idx="0"/>
            </p:cNvCxnSpPr>
            <p:nvPr/>
          </p:nvCxnSpPr>
          <p:spPr>
            <a:xfrm>
              <a:off x="3078022" y="4250337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9CD377E3-BDCA-DE45-9D42-599DCE905819}"/>
                </a:ext>
              </a:extLst>
            </p:cNvPr>
            <p:cNvCxnSpPr>
              <a:cxnSpLocks/>
              <a:stCxn id="163" idx="4"/>
              <a:endCxn id="186" idx="0"/>
            </p:cNvCxnSpPr>
            <p:nvPr/>
          </p:nvCxnSpPr>
          <p:spPr>
            <a:xfrm flipH="1">
              <a:off x="2500329" y="4250337"/>
              <a:ext cx="577693" cy="33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AE1E79A3-CA04-4448-9CA4-A61ABB48736E}"/>
                </a:ext>
              </a:extLst>
            </p:cNvPr>
            <p:cNvCxnSpPr>
              <a:cxnSpLocks/>
              <a:stCxn id="163" idx="4"/>
              <a:endCxn id="185" idx="0"/>
            </p:cNvCxnSpPr>
            <p:nvPr/>
          </p:nvCxnSpPr>
          <p:spPr>
            <a:xfrm flipH="1">
              <a:off x="1917406" y="4250337"/>
              <a:ext cx="1160616" cy="331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3DEEF60A-6CDC-1C42-9F39-A183809444E3}"/>
                </a:ext>
              </a:extLst>
            </p:cNvPr>
            <p:cNvCxnSpPr>
              <a:cxnSpLocks/>
              <a:stCxn id="163" idx="4"/>
              <a:endCxn id="182" idx="0"/>
            </p:cNvCxnSpPr>
            <p:nvPr/>
          </p:nvCxnSpPr>
          <p:spPr>
            <a:xfrm flipH="1">
              <a:off x="1340416" y="4250337"/>
              <a:ext cx="1737606" cy="32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5" name="직선 화살표 연결선 244">
              <a:extLst>
                <a:ext uri="{FF2B5EF4-FFF2-40B4-BE49-F238E27FC236}">
                  <a16:creationId xmlns:a16="http://schemas.microsoft.com/office/drawing/2014/main" id="{CA2A32F9-F5D9-164E-BD26-0D3648389100}"/>
                </a:ext>
              </a:extLst>
            </p:cNvPr>
            <p:cNvCxnSpPr>
              <a:cxnSpLocks/>
              <a:endCxn id="182" idx="0"/>
            </p:cNvCxnSpPr>
            <p:nvPr/>
          </p:nvCxnSpPr>
          <p:spPr>
            <a:xfrm flipH="1">
              <a:off x="1340416" y="4250784"/>
              <a:ext cx="1154378" cy="32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직선 화살표 연결선 245">
              <a:extLst>
                <a:ext uri="{FF2B5EF4-FFF2-40B4-BE49-F238E27FC236}">
                  <a16:creationId xmlns:a16="http://schemas.microsoft.com/office/drawing/2014/main" id="{8BBFD73D-62E3-424C-B911-6FCD0780F2BB}"/>
                </a:ext>
              </a:extLst>
            </p:cNvPr>
            <p:cNvCxnSpPr>
              <a:cxnSpLocks/>
              <a:endCxn id="185" idx="0"/>
            </p:cNvCxnSpPr>
            <p:nvPr/>
          </p:nvCxnSpPr>
          <p:spPr>
            <a:xfrm flipH="1">
              <a:off x="1917406" y="4250784"/>
              <a:ext cx="577388" cy="33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직선 화살표 연결선 246">
              <a:extLst>
                <a:ext uri="{FF2B5EF4-FFF2-40B4-BE49-F238E27FC236}">
                  <a16:creationId xmlns:a16="http://schemas.microsoft.com/office/drawing/2014/main" id="{95262FDE-C236-3A41-949E-07BED27EFA76}"/>
                </a:ext>
              </a:extLst>
            </p:cNvPr>
            <p:cNvCxnSpPr>
              <a:cxnSpLocks/>
              <a:endCxn id="186" idx="0"/>
            </p:cNvCxnSpPr>
            <p:nvPr/>
          </p:nvCxnSpPr>
          <p:spPr>
            <a:xfrm>
              <a:off x="2494794" y="4250784"/>
              <a:ext cx="5535" cy="33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AA41DFAD-5A59-A144-AFB8-81DF418397D0}"/>
                </a:ext>
              </a:extLst>
            </p:cNvPr>
            <p:cNvCxnSpPr>
              <a:cxnSpLocks/>
              <a:endCxn id="184" idx="0"/>
            </p:cNvCxnSpPr>
            <p:nvPr/>
          </p:nvCxnSpPr>
          <p:spPr>
            <a:xfrm>
              <a:off x="2494793" y="4250784"/>
              <a:ext cx="583229" cy="32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C16B53F8-33A0-3041-8A62-CD8200D7EDAD}"/>
                </a:ext>
              </a:extLst>
            </p:cNvPr>
            <p:cNvCxnSpPr>
              <a:cxnSpLocks/>
              <a:stCxn id="161" idx="4"/>
              <a:endCxn id="182" idx="0"/>
            </p:cNvCxnSpPr>
            <p:nvPr/>
          </p:nvCxnSpPr>
          <p:spPr>
            <a:xfrm flipH="1">
              <a:off x="1340416" y="4251827"/>
              <a:ext cx="576990" cy="32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573D837B-95B0-A745-8AAA-A567FD740525}"/>
                </a:ext>
              </a:extLst>
            </p:cNvPr>
            <p:cNvCxnSpPr>
              <a:cxnSpLocks/>
              <a:stCxn id="161" idx="4"/>
              <a:endCxn id="185" idx="0"/>
            </p:cNvCxnSpPr>
            <p:nvPr/>
          </p:nvCxnSpPr>
          <p:spPr>
            <a:xfrm>
              <a:off x="1917406" y="4251827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78194DA4-F67E-6446-BDB3-EFD271F4BF59}"/>
                </a:ext>
              </a:extLst>
            </p:cNvPr>
            <p:cNvCxnSpPr>
              <a:cxnSpLocks/>
              <a:stCxn id="161" idx="4"/>
              <a:endCxn id="186" idx="0"/>
            </p:cNvCxnSpPr>
            <p:nvPr/>
          </p:nvCxnSpPr>
          <p:spPr>
            <a:xfrm>
              <a:off x="1917406" y="4251827"/>
              <a:ext cx="582923" cy="33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39720A47-6899-7945-98CA-FB9DE2784B4A}"/>
                </a:ext>
              </a:extLst>
            </p:cNvPr>
            <p:cNvCxnSpPr>
              <a:cxnSpLocks/>
              <a:stCxn id="161" idx="4"/>
              <a:endCxn id="184" idx="0"/>
            </p:cNvCxnSpPr>
            <p:nvPr/>
          </p:nvCxnSpPr>
          <p:spPr>
            <a:xfrm>
              <a:off x="1917406" y="4251827"/>
              <a:ext cx="1160616" cy="32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46C042D9-6639-8145-BDEB-1CC8C2E9F94D}"/>
                </a:ext>
              </a:extLst>
            </p:cNvPr>
            <p:cNvCxnSpPr>
              <a:cxnSpLocks/>
              <a:stCxn id="178" idx="4"/>
              <a:endCxn id="182" idx="0"/>
            </p:cNvCxnSpPr>
            <p:nvPr/>
          </p:nvCxnSpPr>
          <p:spPr>
            <a:xfrm>
              <a:off x="1340416" y="4249200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7EA7C097-61DA-DF4B-A9E1-D1AF1146995F}"/>
                </a:ext>
              </a:extLst>
            </p:cNvPr>
            <p:cNvCxnSpPr>
              <a:cxnSpLocks/>
              <a:stCxn id="178" idx="4"/>
              <a:endCxn id="185" idx="0"/>
            </p:cNvCxnSpPr>
            <p:nvPr/>
          </p:nvCxnSpPr>
          <p:spPr>
            <a:xfrm>
              <a:off x="1340416" y="4249200"/>
              <a:ext cx="576990" cy="33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5" name="직선 화살표 연결선 274">
              <a:extLst>
                <a:ext uri="{FF2B5EF4-FFF2-40B4-BE49-F238E27FC236}">
                  <a16:creationId xmlns:a16="http://schemas.microsoft.com/office/drawing/2014/main" id="{F387DDCC-BF4E-3344-B5E3-E34B226523BA}"/>
                </a:ext>
              </a:extLst>
            </p:cNvPr>
            <p:cNvCxnSpPr>
              <a:cxnSpLocks/>
              <a:stCxn id="178" idx="4"/>
              <a:endCxn id="186" idx="0"/>
            </p:cNvCxnSpPr>
            <p:nvPr/>
          </p:nvCxnSpPr>
          <p:spPr>
            <a:xfrm>
              <a:off x="1340416" y="4249200"/>
              <a:ext cx="1159913" cy="33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E710FC32-F452-554C-9A90-16FBF789934F}"/>
                </a:ext>
              </a:extLst>
            </p:cNvPr>
            <p:cNvCxnSpPr>
              <a:cxnSpLocks/>
              <a:stCxn id="178" idx="4"/>
              <a:endCxn id="184" idx="0"/>
            </p:cNvCxnSpPr>
            <p:nvPr/>
          </p:nvCxnSpPr>
          <p:spPr>
            <a:xfrm>
              <a:off x="1340416" y="4249200"/>
              <a:ext cx="1737606" cy="33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B9710627-4B41-8441-A181-B46CA8A65919}"/>
                </a:ext>
              </a:extLst>
            </p:cNvPr>
            <p:cNvCxnSpPr>
              <a:cxnSpLocks/>
            </p:cNvCxnSpPr>
            <p:nvPr/>
          </p:nvCxnSpPr>
          <p:spPr>
            <a:xfrm>
              <a:off x="3072744" y="4901286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3160D52D-26AC-D34A-8839-5A187714E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5051" y="4901286"/>
              <a:ext cx="577693" cy="331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9E2721BF-CC37-6E48-9C5F-8190283AA6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128" y="4901286"/>
              <a:ext cx="1160616" cy="331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2AE9F1EF-AE0E-2742-84E4-746490D695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1286"/>
              <a:ext cx="1737606" cy="329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47B26871-CE3E-4B4D-8CCA-6A4B4296E1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1733"/>
              <a:ext cx="1154378" cy="3286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89D20C7C-C56F-3241-9EDC-A87B3FC40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2128" y="4901733"/>
              <a:ext cx="577388" cy="3313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5" name="직선 화살표 연결선 294">
              <a:extLst>
                <a:ext uri="{FF2B5EF4-FFF2-40B4-BE49-F238E27FC236}">
                  <a16:creationId xmlns:a16="http://schemas.microsoft.com/office/drawing/2014/main" id="{1ECDAE36-10D4-8843-9349-46733BB82555}"/>
                </a:ext>
              </a:extLst>
            </p:cNvPr>
            <p:cNvCxnSpPr>
              <a:cxnSpLocks/>
            </p:cNvCxnSpPr>
            <p:nvPr/>
          </p:nvCxnSpPr>
          <p:spPr>
            <a:xfrm>
              <a:off x="2489516" y="4901733"/>
              <a:ext cx="5535" cy="3313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7666250F-EB5B-9846-9E75-69B22F24FE17}"/>
                </a:ext>
              </a:extLst>
            </p:cNvPr>
            <p:cNvCxnSpPr>
              <a:cxnSpLocks/>
            </p:cNvCxnSpPr>
            <p:nvPr/>
          </p:nvCxnSpPr>
          <p:spPr>
            <a:xfrm>
              <a:off x="2489515" y="4901733"/>
              <a:ext cx="583229" cy="3298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1A2EA9BB-FCD1-BB47-A6AD-0FEF3AEAB6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5138" y="4902776"/>
              <a:ext cx="576990" cy="327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2515E2DE-FF51-6846-833D-7C37AEA0C5F8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9CA097F6-7C8F-7E4D-9003-DC9EF6D40845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582923" cy="3302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9464AB11-1C46-8B4B-A0DC-345C214ACF0D}"/>
                </a:ext>
              </a:extLst>
            </p:cNvPr>
            <p:cNvCxnSpPr>
              <a:cxnSpLocks/>
            </p:cNvCxnSpPr>
            <p:nvPr/>
          </p:nvCxnSpPr>
          <p:spPr>
            <a:xfrm>
              <a:off x="1912128" y="4902776"/>
              <a:ext cx="1160616" cy="328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1" name="직선 화살표 연결선 300">
              <a:extLst>
                <a:ext uri="{FF2B5EF4-FFF2-40B4-BE49-F238E27FC236}">
                  <a16:creationId xmlns:a16="http://schemas.microsoft.com/office/drawing/2014/main" id="{A85A17F2-43FB-5E4B-B119-AC24C82BD2E0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0" cy="330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2" name="직선 화살표 연결선 301">
              <a:extLst>
                <a:ext uri="{FF2B5EF4-FFF2-40B4-BE49-F238E27FC236}">
                  <a16:creationId xmlns:a16="http://schemas.microsoft.com/office/drawing/2014/main" id="{36BAD1CA-1482-1B40-BA50-FC18FB82B0C5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576990" cy="3329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직선 화살표 연결선 302">
              <a:extLst>
                <a:ext uri="{FF2B5EF4-FFF2-40B4-BE49-F238E27FC236}">
                  <a16:creationId xmlns:a16="http://schemas.microsoft.com/office/drawing/2014/main" id="{774E9560-7726-344E-856B-FE001A4BCB97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1159913" cy="332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직선 화살표 연결선 303">
              <a:extLst>
                <a:ext uri="{FF2B5EF4-FFF2-40B4-BE49-F238E27FC236}">
                  <a16:creationId xmlns:a16="http://schemas.microsoft.com/office/drawing/2014/main" id="{2D3E01C8-C956-FC40-946E-100CFFB89ECD}"/>
                </a:ext>
              </a:extLst>
            </p:cNvPr>
            <p:cNvCxnSpPr>
              <a:cxnSpLocks/>
            </p:cNvCxnSpPr>
            <p:nvPr/>
          </p:nvCxnSpPr>
          <p:spPr>
            <a:xfrm>
              <a:off x="1335138" y="4900149"/>
              <a:ext cx="1737606" cy="3314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직선 화살표 연결선 304">
              <a:extLst>
                <a:ext uri="{FF2B5EF4-FFF2-40B4-BE49-F238E27FC236}">
                  <a16:creationId xmlns:a16="http://schemas.microsoft.com/office/drawing/2014/main" id="{C38DCD4A-3DD3-4A4A-AE33-4E29954DD79C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 flipH="1">
              <a:off x="2790300" y="5547638"/>
              <a:ext cx="283744" cy="54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직선 화살표 연결선 305">
              <a:extLst>
                <a:ext uri="{FF2B5EF4-FFF2-40B4-BE49-F238E27FC236}">
                  <a16:creationId xmlns:a16="http://schemas.microsoft.com/office/drawing/2014/main" id="{271D3334-E26A-044C-A7D2-2010B77ABCD1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 flipH="1">
              <a:off x="2207377" y="5547638"/>
              <a:ext cx="866668" cy="5413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7" name="직선 화살표 연결선 306">
              <a:extLst>
                <a:ext uri="{FF2B5EF4-FFF2-40B4-BE49-F238E27FC236}">
                  <a16:creationId xmlns:a16="http://schemas.microsoft.com/office/drawing/2014/main" id="{4F3AA2CA-454B-034C-BFA6-7B4C1BB403A0}"/>
                </a:ext>
              </a:extLst>
            </p:cNvPr>
            <p:cNvCxnSpPr>
              <a:cxnSpLocks/>
              <a:endCxn id="195" idx="0"/>
            </p:cNvCxnSpPr>
            <p:nvPr/>
          </p:nvCxnSpPr>
          <p:spPr>
            <a:xfrm flipH="1">
              <a:off x="1628138" y="5547638"/>
              <a:ext cx="1445906" cy="5353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직선 화살표 연결선 308">
              <a:extLst>
                <a:ext uri="{FF2B5EF4-FFF2-40B4-BE49-F238E27FC236}">
                  <a16:creationId xmlns:a16="http://schemas.microsoft.com/office/drawing/2014/main" id="{812D7FA4-2639-7B4A-80E6-53BDC8D77ECB}"/>
                </a:ext>
              </a:extLst>
            </p:cNvPr>
            <p:cNvCxnSpPr>
              <a:cxnSpLocks/>
              <a:endCxn id="195" idx="0"/>
            </p:cNvCxnSpPr>
            <p:nvPr/>
          </p:nvCxnSpPr>
          <p:spPr>
            <a:xfrm flipH="1">
              <a:off x="1628138" y="5548085"/>
              <a:ext cx="862678" cy="5349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0" name="직선 화살표 연결선 309">
              <a:extLst>
                <a:ext uri="{FF2B5EF4-FFF2-40B4-BE49-F238E27FC236}">
                  <a16:creationId xmlns:a16="http://schemas.microsoft.com/office/drawing/2014/main" id="{226882C9-19CF-1649-BF47-C9A6A34C3F6C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 flipH="1">
              <a:off x="2207377" y="5548085"/>
              <a:ext cx="283440" cy="540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1" name="직선 화살표 연결선 310">
              <a:extLst>
                <a:ext uri="{FF2B5EF4-FFF2-40B4-BE49-F238E27FC236}">
                  <a16:creationId xmlns:a16="http://schemas.microsoft.com/office/drawing/2014/main" id="{FA20827C-CCA3-C147-A4D5-F814F440479F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>
              <a:off x="2490816" y="5548085"/>
              <a:ext cx="299484" cy="5409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3" name="직선 화살표 연결선 312">
              <a:extLst>
                <a:ext uri="{FF2B5EF4-FFF2-40B4-BE49-F238E27FC236}">
                  <a16:creationId xmlns:a16="http://schemas.microsoft.com/office/drawing/2014/main" id="{EA457B92-A807-E447-B6CC-D852E7873D07}"/>
                </a:ext>
              </a:extLst>
            </p:cNvPr>
            <p:cNvCxnSpPr>
              <a:cxnSpLocks/>
              <a:endCxn id="195" idx="0"/>
            </p:cNvCxnSpPr>
            <p:nvPr/>
          </p:nvCxnSpPr>
          <p:spPr>
            <a:xfrm flipH="1">
              <a:off x="1628138" y="5549128"/>
              <a:ext cx="285290" cy="5338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5CE9CE0F-B9DF-BF43-98C8-A815D93016A6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>
              <a:off x="1913428" y="5549128"/>
              <a:ext cx="293949" cy="5398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F2A132D1-B045-3A40-9711-CBE61BF3EF46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>
              <a:off x="1913428" y="5549128"/>
              <a:ext cx="876872" cy="53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724547A2-A272-6F44-AF36-A232B7BFDA97}"/>
                </a:ext>
              </a:extLst>
            </p:cNvPr>
            <p:cNvCxnSpPr>
              <a:cxnSpLocks/>
              <a:endCxn id="195" idx="0"/>
            </p:cNvCxnSpPr>
            <p:nvPr/>
          </p:nvCxnSpPr>
          <p:spPr>
            <a:xfrm>
              <a:off x="1336438" y="5546501"/>
              <a:ext cx="291700" cy="536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>
              <a:extLst>
                <a:ext uri="{FF2B5EF4-FFF2-40B4-BE49-F238E27FC236}">
                  <a16:creationId xmlns:a16="http://schemas.microsoft.com/office/drawing/2014/main" id="{65C70D2D-D4A9-6C42-B485-0DFE005834DC}"/>
                </a:ext>
              </a:extLst>
            </p:cNvPr>
            <p:cNvCxnSpPr>
              <a:cxnSpLocks/>
              <a:endCxn id="176" idx="0"/>
            </p:cNvCxnSpPr>
            <p:nvPr/>
          </p:nvCxnSpPr>
          <p:spPr>
            <a:xfrm>
              <a:off x="1336438" y="5546501"/>
              <a:ext cx="870939" cy="5424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324E048C-01B3-EC49-BF69-AF2186831FC0}"/>
                </a:ext>
              </a:extLst>
            </p:cNvPr>
            <p:cNvCxnSpPr>
              <a:cxnSpLocks/>
              <a:endCxn id="177" idx="0"/>
            </p:cNvCxnSpPr>
            <p:nvPr/>
          </p:nvCxnSpPr>
          <p:spPr>
            <a:xfrm>
              <a:off x="1336438" y="5546501"/>
              <a:ext cx="1453862" cy="542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2EAD663-71F7-C04B-A23E-ACF45035B7BE}"/>
                </a:ext>
              </a:extLst>
            </p:cNvPr>
            <p:cNvSpPr txBox="1"/>
            <p:nvPr/>
          </p:nvSpPr>
          <p:spPr>
            <a:xfrm>
              <a:off x="186722" y="2956602"/>
              <a:ext cx="8102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Input</a:t>
              </a:r>
            </a:p>
            <a:p>
              <a:pPr algn="ctr"/>
              <a:r>
                <a:rPr kumimoji="1" lang="en-US" altLang="ko-KR" sz="1600" dirty="0"/>
                <a:t>layer</a:t>
              </a:r>
              <a:endParaRPr kumimoji="1" lang="ko-KR" altLang="en-US" sz="1600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2F7E1789-59BA-A743-BBC2-108A52B4BD7B}"/>
                </a:ext>
              </a:extLst>
            </p:cNvPr>
            <p:cNvSpPr txBox="1"/>
            <p:nvPr/>
          </p:nvSpPr>
          <p:spPr>
            <a:xfrm>
              <a:off x="129202" y="4446336"/>
              <a:ext cx="925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Hidden</a:t>
              </a:r>
            </a:p>
            <a:p>
              <a:pPr algn="ctr"/>
              <a:r>
                <a:rPr kumimoji="1" lang="en-US" altLang="ko-KR" sz="1600" dirty="0"/>
                <a:t>layer</a:t>
              </a:r>
              <a:endParaRPr kumimoji="1" lang="ko-KR" altLang="en-US" sz="1600" dirty="0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B66A2B7B-512C-AB41-9A2B-017925A9CADB}"/>
                </a:ext>
              </a:extLst>
            </p:cNvPr>
            <p:cNvSpPr txBox="1"/>
            <p:nvPr/>
          </p:nvSpPr>
          <p:spPr>
            <a:xfrm>
              <a:off x="114249" y="5916931"/>
              <a:ext cx="9551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Output</a:t>
              </a:r>
            </a:p>
            <a:p>
              <a:pPr algn="ctr"/>
              <a:r>
                <a:rPr kumimoji="1" lang="en-US" altLang="ko-KR" sz="1600" dirty="0"/>
                <a:t>layer</a:t>
              </a:r>
              <a:endParaRPr kumimoji="1" lang="ko-KR" altLang="en-US" sz="1600" dirty="0"/>
            </a:p>
          </p:txBody>
        </p:sp>
      </p:grpSp>
      <p:sp>
        <p:nvSpPr>
          <p:cNvPr id="336" name="TextBox 335">
            <a:extLst>
              <a:ext uri="{FF2B5EF4-FFF2-40B4-BE49-F238E27FC236}">
                <a16:creationId xmlns:a16="http://schemas.microsoft.com/office/drawing/2014/main" id="{9F7D9652-E957-6E43-B86E-7E051A6B61C6}"/>
              </a:ext>
            </a:extLst>
          </p:cNvPr>
          <p:cNvSpPr txBox="1"/>
          <p:nvPr/>
        </p:nvSpPr>
        <p:spPr>
          <a:xfrm>
            <a:off x="250274" y="1451063"/>
            <a:ext cx="32680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신경망의 </a:t>
            </a:r>
            <a:r>
              <a:rPr kumimoji="1" lang="ko-KR" altLang="en-US" sz="1600" b="1" dirty="0"/>
              <a:t>가장 기본적인 형태</a:t>
            </a:r>
            <a:endParaRPr kumimoji="1"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2</a:t>
            </a:r>
            <a:r>
              <a:rPr kumimoji="1" lang="ko-KR" altLang="en-US" sz="1600" dirty="0"/>
              <a:t>개 이상의 </a:t>
            </a:r>
            <a:r>
              <a:rPr kumimoji="1" lang="en-US" altLang="ko-KR" sz="1600" dirty="0"/>
              <a:t>hidden layer </a:t>
            </a:r>
            <a:r>
              <a:rPr kumimoji="1" lang="ko-KR" altLang="en-US" sz="1600" dirty="0"/>
              <a:t>필요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모든 </a:t>
            </a:r>
            <a:r>
              <a:rPr kumimoji="1" lang="en-US" altLang="ko-KR" sz="1600" dirty="0"/>
              <a:t>unit</a:t>
            </a:r>
            <a:r>
              <a:rPr kumimoji="1" lang="ko-KR" altLang="en-US" sz="1600" dirty="0"/>
              <a:t>이 연결 되어 있음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 err="1"/>
              <a:t>시계열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이미지 신경망보다는</a:t>
            </a:r>
            <a:br>
              <a:rPr kumimoji="1" lang="en-US" altLang="ko-KR" sz="1600" dirty="0"/>
            </a:br>
            <a:r>
              <a:rPr kumimoji="1" lang="ko-KR" altLang="en-US" sz="1600" dirty="0"/>
              <a:t>전체적인 데이터 특징 고려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600" dirty="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8946BFE0-7DEB-DE4E-90DB-FFC6FCB92A7B}"/>
              </a:ext>
            </a:extLst>
          </p:cNvPr>
          <p:cNvSpPr txBox="1"/>
          <p:nvPr/>
        </p:nvSpPr>
        <p:spPr>
          <a:xfrm>
            <a:off x="8202981" y="1406986"/>
            <a:ext cx="40075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기존</a:t>
            </a:r>
            <a:r>
              <a:rPr kumimoji="1" lang="en-US" altLang="ko-KR" sz="1600" dirty="0"/>
              <a:t> </a:t>
            </a:r>
            <a:r>
              <a:rPr kumimoji="1" lang="ko-KR" altLang="en-US" sz="1600" b="1" dirty="0" err="1"/>
              <a:t>시계열</a:t>
            </a:r>
            <a:r>
              <a:rPr kumimoji="1" lang="ko-KR" altLang="en-US" sz="1600" b="1" dirty="0"/>
              <a:t> </a:t>
            </a:r>
            <a:r>
              <a:rPr kumimoji="1" lang="ko-KR" altLang="en-US" sz="1600" dirty="0"/>
              <a:t>신경망</a:t>
            </a:r>
            <a:r>
              <a:rPr kumimoji="1" lang="en-US" altLang="ko-KR" sz="1600" dirty="0"/>
              <a:t>(RNN</a:t>
            </a:r>
            <a:r>
              <a:rPr kumimoji="1" lang="ko-KR" altLang="en-US" sz="1600" dirty="0"/>
              <a:t> 등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단점을 보완한 신경망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기계 번역 등에 활용</a:t>
            </a:r>
            <a:r>
              <a:rPr kumimoji="1" lang="en-US" altLang="ko-KR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b="1" dirty="0"/>
              <a:t>Encoder + Decoder</a:t>
            </a:r>
            <a:r>
              <a:rPr kumimoji="1" lang="ko-KR" altLang="en-US" sz="1600" b="1" dirty="0"/>
              <a:t> </a:t>
            </a:r>
            <a:r>
              <a:rPr kumimoji="1" lang="ko-KR" altLang="en-US" sz="1600" dirty="0"/>
              <a:t>구조</a:t>
            </a:r>
            <a:endParaRPr kumimoji="1"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입력 데이터가 한번에 입력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/>
              <a:t>순차적 구조</a:t>
            </a:r>
            <a:r>
              <a:rPr kumimoji="1" lang="en-US" altLang="ko-KR" sz="1600" dirty="0"/>
              <a:t> X,</a:t>
            </a:r>
            <a:r>
              <a:rPr kumimoji="1" lang="ko-KR" altLang="en-US" sz="1600" dirty="0"/>
              <a:t> 병렬처리 용이</a:t>
            </a:r>
            <a:endParaRPr kumimoji="1" lang="en-US" altLang="ko-KR" sz="1600" dirty="0"/>
          </a:p>
        </p:txBody>
      </p:sp>
      <p:grpSp>
        <p:nvGrpSpPr>
          <p:cNvPr id="338" name="그룹 337">
            <a:extLst>
              <a:ext uri="{FF2B5EF4-FFF2-40B4-BE49-F238E27FC236}">
                <a16:creationId xmlns:a16="http://schemas.microsoft.com/office/drawing/2014/main" id="{EF26E280-6DB0-EE4D-BC44-A4EF13491BB3}"/>
              </a:ext>
            </a:extLst>
          </p:cNvPr>
          <p:cNvGrpSpPr/>
          <p:nvPr/>
        </p:nvGrpSpPr>
        <p:grpSpPr>
          <a:xfrm>
            <a:off x="7931556" y="2777366"/>
            <a:ext cx="4312604" cy="4079363"/>
            <a:chOff x="7474571" y="1702371"/>
            <a:chExt cx="4312604" cy="4079363"/>
          </a:xfrm>
        </p:grpSpPr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AFFBFD64-0ECF-6E4B-9AFE-37A718BCF0B0}"/>
                </a:ext>
              </a:extLst>
            </p:cNvPr>
            <p:cNvGrpSpPr/>
            <p:nvPr/>
          </p:nvGrpSpPr>
          <p:grpSpPr>
            <a:xfrm>
              <a:off x="7474571" y="1801163"/>
              <a:ext cx="4312604" cy="3980571"/>
              <a:chOff x="3412610" y="1993132"/>
              <a:chExt cx="4480252" cy="4658024"/>
            </a:xfrm>
          </p:grpSpPr>
          <p:grpSp>
            <p:nvGrpSpPr>
              <p:cNvPr id="342" name="그룹 341">
                <a:extLst>
                  <a:ext uri="{FF2B5EF4-FFF2-40B4-BE49-F238E27FC236}">
                    <a16:creationId xmlns:a16="http://schemas.microsoft.com/office/drawing/2014/main" id="{F8CD6AF0-280E-7D4F-85BD-D79B70550174}"/>
                  </a:ext>
                </a:extLst>
              </p:cNvPr>
              <p:cNvGrpSpPr/>
              <p:nvPr/>
            </p:nvGrpSpPr>
            <p:grpSpPr>
              <a:xfrm>
                <a:off x="3412610" y="2639866"/>
                <a:ext cx="4480252" cy="4011290"/>
                <a:chOff x="3316357" y="1794894"/>
                <a:chExt cx="4480252" cy="4967969"/>
              </a:xfrm>
            </p:grpSpPr>
            <p:grpSp>
              <p:nvGrpSpPr>
                <p:cNvPr id="345" name="그룹 344">
                  <a:extLst>
                    <a:ext uri="{FF2B5EF4-FFF2-40B4-BE49-F238E27FC236}">
                      <a16:creationId xmlns:a16="http://schemas.microsoft.com/office/drawing/2014/main" id="{5AF64208-8348-DB4B-9D47-EC4B31BBFB4F}"/>
                    </a:ext>
                  </a:extLst>
                </p:cNvPr>
                <p:cNvGrpSpPr/>
                <p:nvPr/>
              </p:nvGrpSpPr>
              <p:grpSpPr>
                <a:xfrm>
                  <a:off x="3316357" y="3353176"/>
                  <a:ext cx="4480252" cy="3409687"/>
                  <a:chOff x="3316357" y="3449432"/>
                  <a:chExt cx="4480252" cy="3409687"/>
                </a:xfrm>
              </p:grpSpPr>
              <p:grpSp>
                <p:nvGrpSpPr>
                  <p:cNvPr id="353" name="그룹 352">
                    <a:extLst>
                      <a:ext uri="{FF2B5EF4-FFF2-40B4-BE49-F238E27FC236}">
                        <a16:creationId xmlns:a16="http://schemas.microsoft.com/office/drawing/2014/main" id="{B6AC3D7F-9630-EB42-B18E-318E0C419CAD}"/>
                      </a:ext>
                    </a:extLst>
                  </p:cNvPr>
                  <p:cNvGrpSpPr/>
                  <p:nvPr/>
                </p:nvGrpSpPr>
                <p:grpSpPr>
                  <a:xfrm>
                    <a:off x="3316357" y="4120623"/>
                    <a:ext cx="4480252" cy="2738496"/>
                    <a:chOff x="3316357" y="2946189"/>
                    <a:chExt cx="4480252" cy="3557953"/>
                  </a:xfrm>
                </p:grpSpPr>
                <p:grpSp>
                  <p:nvGrpSpPr>
                    <p:cNvPr id="355" name="그룹 354">
                      <a:extLst>
                        <a:ext uri="{FF2B5EF4-FFF2-40B4-BE49-F238E27FC236}">
                          <a16:creationId xmlns:a16="http://schemas.microsoft.com/office/drawing/2014/main" id="{0FCE6D88-0C6D-2343-9364-2036285051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16357" y="3082834"/>
                      <a:ext cx="4480252" cy="3421308"/>
                      <a:chOff x="3316357" y="3082834"/>
                      <a:chExt cx="4480252" cy="3421308"/>
                    </a:xfrm>
                  </p:grpSpPr>
                  <p:grpSp>
                    <p:nvGrpSpPr>
                      <p:cNvPr id="357" name="그룹 356">
                        <a:extLst>
                          <a:ext uri="{FF2B5EF4-FFF2-40B4-BE49-F238E27FC236}">
                            <a16:creationId xmlns:a16="http://schemas.microsoft.com/office/drawing/2014/main" id="{83237F0D-FD7B-3543-8CEC-9F8DFB8CE7B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16357" y="3768634"/>
                        <a:ext cx="4480252" cy="2735508"/>
                        <a:chOff x="3316357" y="3768634"/>
                        <a:chExt cx="4480252" cy="2735508"/>
                      </a:xfrm>
                    </p:grpSpPr>
                    <p:grpSp>
                      <p:nvGrpSpPr>
                        <p:cNvPr id="359" name="그룹 358">
                          <a:extLst>
                            <a:ext uri="{FF2B5EF4-FFF2-40B4-BE49-F238E27FC236}">
                              <a16:creationId xmlns:a16="http://schemas.microsoft.com/office/drawing/2014/main" id="{1CD9C29D-019F-764C-B5D0-BB918EA11E4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16357" y="3985841"/>
                          <a:ext cx="4480252" cy="2518301"/>
                          <a:chOff x="3316357" y="3985841"/>
                          <a:chExt cx="4480252" cy="2518301"/>
                        </a:xfrm>
                      </p:grpSpPr>
                      <p:grpSp>
                        <p:nvGrpSpPr>
                          <p:cNvPr id="361" name="그룹 360">
                            <a:extLst>
                              <a:ext uri="{FF2B5EF4-FFF2-40B4-BE49-F238E27FC236}">
                                <a16:creationId xmlns:a16="http://schemas.microsoft.com/office/drawing/2014/main" id="{9D921599-11E5-C74D-B924-D623D62A701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76834" y="3985841"/>
                            <a:ext cx="2873672" cy="1775854"/>
                            <a:chOff x="4164803" y="3682545"/>
                            <a:chExt cx="2873672" cy="1775854"/>
                          </a:xfrm>
                        </p:grpSpPr>
                        <p:sp>
                          <p:nvSpPr>
                            <p:cNvPr id="367" name="모서리가 둥근 직사각형 366">
                              <a:extLst>
                                <a:ext uri="{FF2B5EF4-FFF2-40B4-BE49-F238E27FC236}">
                                  <a16:creationId xmlns:a16="http://schemas.microsoft.com/office/drawing/2014/main" id="{7E1430D9-97F4-0A4A-9268-6B50F8DEBC8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64804" y="4772598"/>
                              <a:ext cx="2873671" cy="685801"/>
                            </a:xfrm>
                            <a:prstGeom prst="roundRect">
                              <a:avLst/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Embedding Matrix</a:t>
                              </a:r>
                              <a:endParaRPr kumimoji="1"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368" name="모서리가 둥근 직사각형 367">
                              <a:extLst>
                                <a:ext uri="{FF2B5EF4-FFF2-40B4-BE49-F238E27FC236}">
                                  <a16:creationId xmlns:a16="http://schemas.microsoft.com/office/drawing/2014/main" id="{BE26AD9F-3CC9-BC49-9974-E2ACD0A23D98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164803" y="3682545"/>
                              <a:ext cx="1172421" cy="1000803"/>
                            </a:xfrm>
                            <a:prstGeom prst="roundRect">
                              <a:avLst/>
                            </a:prstGeom>
                            <a:solidFill>
                              <a:schemeClr val="accent2">
                                <a:lumMod val="20000"/>
                                <a:lumOff val="80000"/>
                              </a:schemeClr>
                            </a:soli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kumimoji="1" lang="en-US" altLang="ko-KR" sz="1600" dirty="0">
                                  <a:solidFill>
                                    <a:schemeClr val="tx1"/>
                                  </a:solidFill>
                                </a:rPr>
                                <a:t>Positional Encoding</a:t>
                              </a:r>
                              <a:endParaRPr kumimoji="1" lang="ko-KR" altLang="en-US" sz="1600" dirty="0">
                                <a:solidFill>
                                  <a:schemeClr val="tx1"/>
                                </a:solidFill>
                              </a:endParaRPr>
                            </a:p>
                          </p:txBody>
                        </p:sp>
                        <mc:AlternateContent xmlns:mc="http://schemas.openxmlformats.org/markup-compatibility/2006" xmlns:a14="http://schemas.microsoft.com/office/drawing/2010/main">
                          <mc:Choice Requires="a14">
                            <p:sp>
                              <p:nvSpPr>
                                <p:cNvPr id="369" name="TextBox 368">
                                  <a:extLst>
                                    <a:ext uri="{FF2B5EF4-FFF2-40B4-BE49-F238E27FC236}">
                                      <a16:creationId xmlns:a16="http://schemas.microsoft.com/office/drawing/2014/main" id="{1B9921D4-3670-E84D-B45D-52AE2E2C975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468095" y="3951135"/>
                                  <a:ext cx="271446" cy="46362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lIns="0" tIns="0" rIns="0" bIns="0" rtlCol="0">
                                  <a:spAutoFit/>
                                </a:bodyPr>
                                <a:lstStyle/>
                                <a:p>
                                  <a:pPr/>
                                  <a14:m>
                                    <m:oMathPara xmlns:m="http://schemas.openxmlformats.org/officeDocument/2006/math">
                                      <m:oMathParaPr>
                                        <m:jc m:val="centerGroup"/>
                                      </m:oMathParaPr>
                                      <m:oMath xmlns:m="http://schemas.openxmlformats.org/officeDocument/2006/math">
                                        <m:r>
                                          <a:rPr kumimoji="1" lang="ko-KR" altLang="en-US" sz="1600" i="1" smtClean="0">
                                            <a:latin typeface="Cambria Math" panose="02040503050406030204" pitchFamily="18" charset="0"/>
                                          </a:rPr>
                                          <m:t>⊕</m:t>
                                        </m:r>
                                      </m:oMath>
                                    </m:oMathPara>
                                  </a14:m>
                                  <a:endParaRPr kumimoji="1" lang="ko-KR" altLang="en-US" sz="1600" dirty="0"/>
                                </a:p>
                              </p:txBody>
                            </p:sp>
                          </mc:Choice>
                          <mc:Fallback xmlns="">
                            <p:sp>
                              <p:nvSpPr>
                                <p:cNvPr id="369" name="TextBox 368">
                                  <a:extLst>
                                    <a:ext uri="{FF2B5EF4-FFF2-40B4-BE49-F238E27FC236}">
                                      <a16:creationId xmlns:a16="http://schemas.microsoft.com/office/drawing/2014/main" id="{1B9921D4-3670-E84D-B45D-52AE2E2C9754}"/>
                                    </a:ext>
                                  </a:extLst>
                                </p:cNvPr>
                                <p:cNvSpPr txBox="1">
                                  <a:spLocks noRot="1" noChangeAspect="1" noMove="1" noResize="1" noEditPoints="1" noAdjustHandles="1" noChangeArrowheads="1" noChangeShapeType="1" noTextEdit="1"/>
                                </p:cNvSpPr>
                                <p:nvPr/>
                              </p:nvSpPr>
                              <p:spPr>
                                <a:xfrm>
                                  <a:off x="5468095" y="3951135"/>
                                  <a:ext cx="271446" cy="463622"/>
                                </a:xfrm>
                                <a:prstGeom prst="rect">
                                  <a:avLst/>
                                </a:prstGeom>
                                <a:blipFill>
                                  <a:blip r:embed="rId2"/>
                                  <a:stretch>
                                    <a:fillRect l="-18182" r="-18182" b="-23810"/>
                                  </a:stretch>
                                </a:blipFill>
                              </p:spPr>
                              <p:txBody>
                                <a:bodyPr/>
                                <a:lstStyle/>
                                <a:p>
                                  <a:r>
                                    <a:rPr lang="ko-KR" altLang="en-US">
                                      <a:noFill/>
                                    </a:rPr>
                                    <a:t> </a:t>
                                  </a:r>
                                </a:p>
                              </p:txBody>
                            </p:sp>
                          </mc:Fallback>
                        </mc:AlternateContent>
                        <p:cxnSp>
                          <p:nvCxnSpPr>
                            <p:cNvPr id="370" name="직선 화살표 연결선 369">
                              <a:extLst>
                                <a:ext uri="{FF2B5EF4-FFF2-40B4-BE49-F238E27FC236}">
                                  <a16:creationId xmlns:a16="http://schemas.microsoft.com/office/drawing/2014/main" id="{33A87AB9-AAC7-0145-BD3C-24FAA680710E}"/>
                                </a:ext>
                              </a:extLst>
                            </p:cNvPr>
                            <p:cNvCxnSpPr>
                              <a:cxnSpLocks/>
                              <a:stCxn id="368" idx="3"/>
                              <a:endCxn id="369" idx="1"/>
                            </p:cNvCxnSpPr>
                            <p:nvPr/>
                          </p:nvCxnSpPr>
                          <p:spPr>
                            <a:xfrm>
                              <a:off x="5337224" y="4182947"/>
                              <a:ext cx="130871" cy="0"/>
                            </a:xfrm>
                            <a:prstGeom prst="straightConnector1">
                              <a:avLst/>
                            </a:prstGeom>
                            <a:ln>
                              <a:tailEnd type="triangle"/>
                            </a:ln>
                          </p:spPr>
                          <p:style>
                            <a:lnRef idx="1">
                              <a:schemeClr val="dk1"/>
                            </a:lnRef>
                            <a:fillRef idx="0">
                              <a:schemeClr val="dk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</p:grpSp>
                      <p:cxnSp>
                        <p:nvCxnSpPr>
                          <p:cNvPr id="362" name="직선 화살표 연결선 361">
                            <a:extLst>
                              <a:ext uri="{FF2B5EF4-FFF2-40B4-BE49-F238E27FC236}">
                                <a16:creationId xmlns:a16="http://schemas.microsoft.com/office/drawing/2014/main" id="{3FFA65A6-55F9-EF4D-AF56-DD2CC2061E07}"/>
                              </a:ext>
                            </a:extLst>
                          </p:cNvPr>
                          <p:cNvCxnSpPr>
                            <a:cxnSpLocks/>
                            <a:stCxn id="367" idx="0"/>
                            <a:endCxn id="369" idx="2"/>
                          </p:cNvCxnSpPr>
                          <p:nvPr/>
                        </p:nvCxnSpPr>
                        <p:spPr>
                          <a:xfrm flipV="1">
                            <a:off x="5613671" y="4718053"/>
                            <a:ext cx="2180" cy="35784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63" name="TextBox 362">
                            <a:extLst>
                              <a:ext uri="{FF2B5EF4-FFF2-40B4-BE49-F238E27FC236}">
                                <a16:creationId xmlns:a16="http://schemas.microsoft.com/office/drawing/2014/main" id="{D8875BD2-6877-7D4C-A6DD-D1260FB659B3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316357" y="5866663"/>
                            <a:ext cx="4480252" cy="63747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kumimoji="1" lang="en-US" altLang="ko-KR" sz="1600" dirty="0"/>
                              <a:t>Input sequence</a:t>
                            </a:r>
                            <a:r>
                              <a:rPr kumimoji="1" lang="ko-KR" altLang="en-US" sz="1600" dirty="0"/>
                              <a:t> </a:t>
                            </a:r>
                            <a:r>
                              <a:rPr kumimoji="1" lang="en-US" altLang="ko-KR" sz="1600" dirty="0"/>
                              <a:t>(ex: Hi Transformer)</a:t>
                            </a:r>
                            <a:endParaRPr kumimoji="1" lang="ko-KR" altLang="en-US" sz="1600" dirty="0"/>
                          </a:p>
                        </p:txBody>
                      </p:sp>
                      <p:cxnSp>
                        <p:nvCxnSpPr>
                          <p:cNvPr id="364" name="직선 화살표 연결선 363">
                            <a:extLst>
                              <a:ext uri="{FF2B5EF4-FFF2-40B4-BE49-F238E27FC236}">
                                <a16:creationId xmlns:a16="http://schemas.microsoft.com/office/drawing/2014/main" id="{CFD50F40-50A4-C24E-9294-98723718C09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271837" y="5761697"/>
                            <a:ext cx="0" cy="27295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5" name="직선 화살표 연결선 364">
                            <a:extLst>
                              <a:ext uri="{FF2B5EF4-FFF2-40B4-BE49-F238E27FC236}">
                                <a16:creationId xmlns:a16="http://schemas.microsoft.com/office/drawing/2014/main" id="{9BF50F36-2F09-5448-9147-416E269FD75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528680" y="5761697"/>
                            <a:ext cx="0" cy="25169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6" name="직선 화살표 연결선 365">
                            <a:extLst>
                              <a:ext uri="{FF2B5EF4-FFF2-40B4-BE49-F238E27FC236}">
                                <a16:creationId xmlns:a16="http://schemas.microsoft.com/office/drawing/2014/main" id="{35352206-5FFA-CA43-91A0-FED180776A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096000" y="5761697"/>
                            <a:ext cx="0" cy="272953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dk1"/>
                          </a:lnRef>
                          <a:fillRef idx="0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60" name="직선 화살표 연결선 359">
                          <a:extLst>
                            <a:ext uri="{FF2B5EF4-FFF2-40B4-BE49-F238E27FC236}">
                              <a16:creationId xmlns:a16="http://schemas.microsoft.com/office/drawing/2014/main" id="{07FE7D89-71FE-3748-A5C4-BB3C3C6F35D4}"/>
                            </a:ext>
                          </a:extLst>
                        </p:cNvPr>
                        <p:cNvCxnSpPr>
                          <a:cxnSpLocks/>
                          <a:stCxn id="369" idx="0"/>
                          <a:endCxn id="358" idx="2"/>
                        </p:cNvCxnSpPr>
                        <p:nvPr/>
                      </p:nvCxnSpPr>
                      <p:spPr>
                        <a:xfrm flipH="1" flipV="1">
                          <a:off x="5613671" y="3768634"/>
                          <a:ext cx="2180" cy="485798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dk1"/>
                        </a:lnRef>
                        <a:fillRef idx="0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58" name="모서리가 둥근 직사각형 357">
                        <a:extLst>
                          <a:ext uri="{FF2B5EF4-FFF2-40B4-BE49-F238E27FC236}">
                            <a16:creationId xmlns:a16="http://schemas.microsoft.com/office/drawing/2014/main" id="{C9C2586D-52EE-9945-9A71-8416EC147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76835" y="3082834"/>
                        <a:ext cx="2873671" cy="685799"/>
                      </a:xfrm>
                      <a:prstGeom prst="round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Multi-head attention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cxnSp>
                  <p:nvCxnSpPr>
                    <p:cNvPr id="356" name="꺾인 연결선[E] 355">
                      <a:extLst>
                        <a:ext uri="{FF2B5EF4-FFF2-40B4-BE49-F238E27FC236}">
                          <a16:creationId xmlns:a16="http://schemas.microsoft.com/office/drawing/2014/main" id="{D4B2C0C4-D4E4-B748-A7C9-36ACBF9FF057}"/>
                        </a:ext>
                      </a:extLst>
                    </p:cNvPr>
                    <p:cNvCxnSpPr>
                      <a:cxnSpLocks/>
                      <a:stCxn id="369" idx="3"/>
                    </p:cNvCxnSpPr>
                    <p:nvPr/>
                  </p:nvCxnSpPr>
                  <p:spPr>
                    <a:xfrm flipH="1" flipV="1">
                      <a:off x="5598565" y="2946189"/>
                      <a:ext cx="153007" cy="1540055"/>
                    </a:xfrm>
                    <a:prstGeom prst="bentConnector4">
                      <a:avLst>
                        <a:gd name="adj1" fmla="val -932857"/>
                        <a:gd name="adj2" fmla="val 100526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4" name="모서리가 둥근 직사각형 353">
                    <a:extLst>
                      <a:ext uri="{FF2B5EF4-FFF2-40B4-BE49-F238E27FC236}">
                        <a16:creationId xmlns:a16="http://schemas.microsoft.com/office/drawing/2014/main" id="{A3E3CBB0-7708-DA4F-A48C-15B40A2DC896}"/>
                      </a:ext>
                    </a:extLst>
                  </p:cNvPr>
                  <p:cNvSpPr/>
                  <p:nvPr/>
                </p:nvSpPr>
                <p:spPr>
                  <a:xfrm>
                    <a:off x="4176835" y="3449432"/>
                    <a:ext cx="2873671" cy="52784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>
                        <a:solidFill>
                          <a:schemeClr val="tx1"/>
                        </a:solidFill>
                      </a:rPr>
                      <a:t>Add &amp; Norm</a:t>
                    </a:r>
                    <a:endParaRPr kumimoji="1"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346" name="그룹 345">
                  <a:extLst>
                    <a:ext uri="{FF2B5EF4-FFF2-40B4-BE49-F238E27FC236}">
                      <a16:creationId xmlns:a16="http://schemas.microsoft.com/office/drawing/2014/main" id="{A132C585-AC94-AC49-82DF-924D6D7E9F22}"/>
                    </a:ext>
                  </a:extLst>
                </p:cNvPr>
                <p:cNvGrpSpPr/>
                <p:nvPr/>
              </p:nvGrpSpPr>
              <p:grpSpPr>
                <a:xfrm>
                  <a:off x="4176834" y="1794894"/>
                  <a:ext cx="2873672" cy="2334647"/>
                  <a:chOff x="4176834" y="1794894"/>
                  <a:chExt cx="2873672" cy="2334647"/>
                </a:xfrm>
              </p:grpSpPr>
              <p:cxnSp>
                <p:nvCxnSpPr>
                  <p:cNvPr id="347" name="직선 화살표 연결선 346">
                    <a:extLst>
                      <a:ext uri="{FF2B5EF4-FFF2-40B4-BE49-F238E27FC236}">
                        <a16:creationId xmlns:a16="http://schemas.microsoft.com/office/drawing/2014/main" id="{50380799-5736-6847-88E2-CEDFF17A8773}"/>
                      </a:ext>
                    </a:extLst>
                  </p:cNvPr>
                  <p:cNvCxnSpPr>
                    <a:cxnSpLocks/>
                    <a:stCxn id="358" idx="0"/>
                    <a:endCxn id="354" idx="2"/>
                  </p:cNvCxnSpPr>
                  <p:nvPr/>
                </p:nvCxnSpPr>
                <p:spPr>
                  <a:xfrm flipV="1">
                    <a:off x="5613671" y="3881024"/>
                    <a:ext cx="0" cy="2485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48" name="모서리가 둥근 직사각형 347">
                    <a:extLst>
                      <a:ext uri="{FF2B5EF4-FFF2-40B4-BE49-F238E27FC236}">
                        <a16:creationId xmlns:a16="http://schemas.microsoft.com/office/drawing/2014/main" id="{9A98AB2B-825D-B844-8770-0EAEA0DBE8AD}"/>
                      </a:ext>
                    </a:extLst>
                  </p:cNvPr>
                  <p:cNvSpPr/>
                  <p:nvPr/>
                </p:nvSpPr>
                <p:spPr>
                  <a:xfrm>
                    <a:off x="4176834" y="2576811"/>
                    <a:ext cx="2873672" cy="527848"/>
                  </a:xfrm>
                  <a:prstGeom prst="round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>
                        <a:solidFill>
                          <a:schemeClr val="tx1"/>
                        </a:solidFill>
                      </a:rPr>
                      <a:t>Feed Forward</a:t>
                    </a:r>
                    <a:endParaRPr kumimoji="1"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49" name="모서리가 둥근 직사각형 348">
                    <a:extLst>
                      <a:ext uri="{FF2B5EF4-FFF2-40B4-BE49-F238E27FC236}">
                        <a16:creationId xmlns:a16="http://schemas.microsoft.com/office/drawing/2014/main" id="{0C9CF419-BDA4-C54A-9110-0F29F6ACA88A}"/>
                      </a:ext>
                    </a:extLst>
                  </p:cNvPr>
                  <p:cNvSpPr/>
                  <p:nvPr/>
                </p:nvSpPr>
                <p:spPr>
                  <a:xfrm>
                    <a:off x="4176835" y="1794894"/>
                    <a:ext cx="2873671" cy="527848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ko-KR" sz="1600" dirty="0">
                        <a:solidFill>
                          <a:schemeClr val="tx1"/>
                        </a:solidFill>
                      </a:rPr>
                      <a:t>Add &amp; Norm</a:t>
                    </a:r>
                    <a:endParaRPr kumimoji="1" lang="ko-KR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350" name="직선 화살표 연결선 349">
                    <a:extLst>
                      <a:ext uri="{FF2B5EF4-FFF2-40B4-BE49-F238E27FC236}">
                        <a16:creationId xmlns:a16="http://schemas.microsoft.com/office/drawing/2014/main" id="{BDB56769-02BA-834B-8214-A447A3D2A736}"/>
                      </a:ext>
                    </a:extLst>
                  </p:cNvPr>
                  <p:cNvCxnSpPr>
                    <a:cxnSpLocks/>
                    <a:stCxn id="354" idx="0"/>
                    <a:endCxn id="348" idx="2"/>
                  </p:cNvCxnSpPr>
                  <p:nvPr/>
                </p:nvCxnSpPr>
                <p:spPr>
                  <a:xfrm flipV="1">
                    <a:off x="5613671" y="3104659"/>
                    <a:ext cx="0" cy="2485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화살표 연결선 350">
                    <a:extLst>
                      <a:ext uri="{FF2B5EF4-FFF2-40B4-BE49-F238E27FC236}">
                        <a16:creationId xmlns:a16="http://schemas.microsoft.com/office/drawing/2014/main" id="{9C41A421-EBAA-B54A-B792-9B34840A2CD8}"/>
                      </a:ext>
                    </a:extLst>
                  </p:cNvPr>
                  <p:cNvCxnSpPr>
                    <a:cxnSpLocks/>
                    <a:stCxn id="348" idx="0"/>
                    <a:endCxn id="349" idx="2"/>
                  </p:cNvCxnSpPr>
                  <p:nvPr/>
                </p:nvCxnSpPr>
                <p:spPr>
                  <a:xfrm flipV="1">
                    <a:off x="5613671" y="2322742"/>
                    <a:ext cx="0" cy="25407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꺾인 연결선[E] 351">
                    <a:extLst>
                      <a:ext uri="{FF2B5EF4-FFF2-40B4-BE49-F238E27FC236}">
                        <a16:creationId xmlns:a16="http://schemas.microsoft.com/office/drawing/2014/main" id="{2B2057E6-AACB-684C-BD0B-D11A8FDC03EB}"/>
                      </a:ext>
                    </a:extLst>
                  </p:cNvPr>
                  <p:cNvCxnSpPr>
                    <a:cxnSpLocks/>
                    <a:stCxn id="354" idx="3"/>
                  </p:cNvCxnSpPr>
                  <p:nvPr/>
                </p:nvCxnSpPr>
                <p:spPr>
                  <a:xfrm flipH="1" flipV="1">
                    <a:off x="5613669" y="2479076"/>
                    <a:ext cx="1436837" cy="1138026"/>
                  </a:xfrm>
                  <a:prstGeom prst="bentConnector3">
                    <a:avLst>
                      <a:gd name="adj1" fmla="val -8799"/>
                    </a:avLst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343" name="직선 화살표 연결선 342">
                <a:extLst>
                  <a:ext uri="{FF2B5EF4-FFF2-40B4-BE49-F238E27FC236}">
                    <a16:creationId xmlns:a16="http://schemas.microsoft.com/office/drawing/2014/main" id="{8CC26B13-C413-1D49-A296-A248E5B2462E}"/>
                  </a:ext>
                </a:extLst>
              </p:cNvPr>
              <p:cNvCxnSpPr>
                <a:cxnSpLocks/>
                <a:stCxn id="349" idx="0"/>
                <a:endCxn id="344" idx="2"/>
              </p:cNvCxnSpPr>
              <p:nvPr/>
            </p:nvCxnSpPr>
            <p:spPr>
              <a:xfrm flipV="1">
                <a:off x="5709924" y="2395865"/>
                <a:ext cx="1940" cy="2440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4" name="모서리가 둥근 직사각형 343">
                <a:extLst>
                  <a:ext uri="{FF2B5EF4-FFF2-40B4-BE49-F238E27FC236}">
                    <a16:creationId xmlns:a16="http://schemas.microsoft.com/office/drawing/2014/main" id="{007B3C7D-0C30-C944-AB42-48DE8AF5ED8A}"/>
                  </a:ext>
                </a:extLst>
              </p:cNvPr>
              <p:cNvSpPr/>
              <p:nvPr/>
            </p:nvSpPr>
            <p:spPr>
              <a:xfrm>
                <a:off x="4276968" y="1993132"/>
                <a:ext cx="2869789" cy="402733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600" dirty="0">
                    <a:solidFill>
                      <a:schemeClr val="tx1"/>
                    </a:solidFill>
                  </a:rPr>
                  <a:t>Encoder 2</a:t>
                </a:r>
                <a:endParaRPr kumimoji="1" lang="ko-KR" alt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0" name="직사각형 339">
              <a:extLst>
                <a:ext uri="{FF2B5EF4-FFF2-40B4-BE49-F238E27FC236}">
                  <a16:creationId xmlns:a16="http://schemas.microsoft.com/office/drawing/2014/main" id="{238F4F10-2437-B042-BFCF-AFB06D0D10DA}"/>
                </a:ext>
              </a:extLst>
            </p:cNvPr>
            <p:cNvSpPr/>
            <p:nvPr/>
          </p:nvSpPr>
          <p:spPr>
            <a:xfrm>
              <a:off x="8248801" y="2268433"/>
              <a:ext cx="2874458" cy="2128480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  <p:sp>
          <p:nvSpPr>
            <p:cNvPr id="341" name="직사각형 340">
              <a:extLst>
                <a:ext uri="{FF2B5EF4-FFF2-40B4-BE49-F238E27FC236}">
                  <a16:creationId xmlns:a16="http://schemas.microsoft.com/office/drawing/2014/main" id="{9880CC76-FF62-A141-B1DD-29FE33CA890E}"/>
                </a:ext>
              </a:extLst>
            </p:cNvPr>
            <p:cNvSpPr/>
            <p:nvPr/>
          </p:nvSpPr>
          <p:spPr>
            <a:xfrm>
              <a:off x="8248801" y="1702371"/>
              <a:ext cx="2874458" cy="508961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600"/>
            </a:p>
          </p:txBody>
        </p:sp>
      </p:grpSp>
      <p:grpSp>
        <p:nvGrpSpPr>
          <p:cNvPr id="397" name="그룹 396">
            <a:extLst>
              <a:ext uri="{FF2B5EF4-FFF2-40B4-BE49-F238E27FC236}">
                <a16:creationId xmlns:a16="http://schemas.microsoft.com/office/drawing/2014/main" id="{997737C8-E604-5742-A884-98F0EA45E0DC}"/>
              </a:ext>
            </a:extLst>
          </p:cNvPr>
          <p:cNvGrpSpPr/>
          <p:nvPr/>
        </p:nvGrpSpPr>
        <p:grpSpPr>
          <a:xfrm>
            <a:off x="4131978" y="2591124"/>
            <a:ext cx="3457364" cy="4016267"/>
            <a:chOff x="4493188" y="2746286"/>
            <a:chExt cx="3457364" cy="4016267"/>
          </a:xfrm>
        </p:grpSpPr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5FB6C7A6-E8B6-B24D-A36C-D2A75055CFA0}"/>
                </a:ext>
              </a:extLst>
            </p:cNvPr>
            <p:cNvSpPr txBox="1"/>
            <p:nvPr/>
          </p:nvSpPr>
          <p:spPr>
            <a:xfrm rot="3503046">
              <a:off x="7124108" y="3264953"/>
              <a:ext cx="1345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Channel</a:t>
              </a:r>
              <a:endParaRPr kumimoji="1" lang="ko-KR" altLang="en-US" sz="14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C8EC5DA9-6B0E-8D43-9E5F-DA27FB0AA34B}"/>
                </a:ext>
              </a:extLst>
            </p:cNvPr>
            <p:cNvGrpSpPr/>
            <p:nvPr/>
          </p:nvGrpSpPr>
          <p:grpSpPr>
            <a:xfrm>
              <a:off x="6410365" y="3442584"/>
              <a:ext cx="1224134" cy="1151160"/>
              <a:chOff x="-1290394" y="4045532"/>
              <a:chExt cx="1857825" cy="177579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AFCCF4EE-4ED1-304D-8C1E-DB46049A74EC}"/>
                  </a:ext>
                </a:extLst>
              </p:cNvPr>
              <p:cNvSpPr/>
              <p:nvPr/>
            </p:nvSpPr>
            <p:spPr>
              <a:xfrm>
                <a:off x="-1290394" y="4045532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E954DCA0-F886-864F-A223-B98A08728173}"/>
                  </a:ext>
                </a:extLst>
              </p:cNvPr>
              <p:cNvSpPr/>
              <p:nvPr/>
            </p:nvSpPr>
            <p:spPr>
              <a:xfrm>
                <a:off x="-1146882" y="4197931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643F1895-34C4-A044-8EE8-040865799DEF}"/>
                  </a:ext>
                </a:extLst>
              </p:cNvPr>
              <p:cNvSpPr/>
              <p:nvPr/>
            </p:nvSpPr>
            <p:spPr>
              <a:xfrm>
                <a:off x="-1003370" y="4350330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Conv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7934621-FBE1-6A49-A831-56AA490A8E38}"/>
                </a:ext>
              </a:extLst>
            </p:cNvPr>
            <p:cNvSpPr/>
            <p:nvPr/>
          </p:nvSpPr>
          <p:spPr>
            <a:xfrm>
              <a:off x="4493188" y="3541377"/>
              <a:ext cx="1035012" cy="9535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Input data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17C1AF9D-25F9-2A4F-AA0B-0C93604B0089}"/>
                </a:ext>
              </a:extLst>
            </p:cNvPr>
            <p:cNvGrpSpPr/>
            <p:nvPr/>
          </p:nvGrpSpPr>
          <p:grpSpPr>
            <a:xfrm>
              <a:off x="4610100" y="4906357"/>
              <a:ext cx="801189" cy="705648"/>
              <a:chOff x="-1290394" y="4045532"/>
              <a:chExt cx="1857825" cy="177579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108" name="직사각형 107">
                <a:extLst>
                  <a:ext uri="{FF2B5EF4-FFF2-40B4-BE49-F238E27FC236}">
                    <a16:creationId xmlns:a16="http://schemas.microsoft.com/office/drawing/2014/main" id="{0A0A4BAE-452E-3246-A5F0-301D7F9EA392}"/>
                  </a:ext>
                </a:extLst>
              </p:cNvPr>
              <p:cNvSpPr/>
              <p:nvPr/>
            </p:nvSpPr>
            <p:spPr>
              <a:xfrm>
                <a:off x="-1290394" y="4045532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직사각형 108">
                <a:extLst>
                  <a:ext uri="{FF2B5EF4-FFF2-40B4-BE49-F238E27FC236}">
                    <a16:creationId xmlns:a16="http://schemas.microsoft.com/office/drawing/2014/main" id="{A36D18FE-29FD-7044-AD73-3B3A9D826409}"/>
                  </a:ext>
                </a:extLst>
              </p:cNvPr>
              <p:cNvSpPr/>
              <p:nvPr/>
            </p:nvSpPr>
            <p:spPr>
              <a:xfrm>
                <a:off x="-1146882" y="4197931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0" name="직사각형 109">
                <a:extLst>
                  <a:ext uri="{FF2B5EF4-FFF2-40B4-BE49-F238E27FC236}">
                    <a16:creationId xmlns:a16="http://schemas.microsoft.com/office/drawing/2014/main" id="{FB22B8D4-C2BA-8B46-BA39-E120CD8153D4}"/>
                  </a:ext>
                </a:extLst>
              </p:cNvPr>
              <p:cNvSpPr/>
              <p:nvPr/>
            </p:nvSpPr>
            <p:spPr>
              <a:xfrm>
                <a:off x="-1003370" y="4350330"/>
                <a:ext cx="1570801" cy="147099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Pool</a:t>
                </a:r>
                <a:endParaRPr kumimoji="1" lang="ko-KR" altLang="en-US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2D89521F-1247-864F-92FD-4FBD7C1B81EE}"/>
                </a:ext>
              </a:extLst>
            </p:cNvPr>
            <p:cNvGrpSpPr/>
            <p:nvPr/>
          </p:nvGrpSpPr>
          <p:grpSpPr>
            <a:xfrm>
              <a:off x="6529042" y="4808623"/>
              <a:ext cx="986781" cy="901117"/>
              <a:chOff x="2175528" y="5952695"/>
              <a:chExt cx="986781" cy="901117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A0A3CC49-15EB-D845-A929-8A142B9325C9}"/>
                  </a:ext>
                </a:extLst>
              </p:cNvPr>
              <p:cNvGrpSpPr/>
              <p:nvPr/>
            </p:nvGrpSpPr>
            <p:grpSpPr>
              <a:xfrm>
                <a:off x="2175528" y="5952695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112" name="직사각형 111">
                  <a:extLst>
                    <a:ext uri="{FF2B5EF4-FFF2-40B4-BE49-F238E27FC236}">
                      <a16:creationId xmlns:a16="http://schemas.microsoft.com/office/drawing/2014/main" id="{382144A4-026D-7C4D-8A55-3ED36F9B0288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3" name="직사각형 112">
                  <a:extLst>
                    <a:ext uri="{FF2B5EF4-FFF2-40B4-BE49-F238E27FC236}">
                      <a16:creationId xmlns:a16="http://schemas.microsoft.com/office/drawing/2014/main" id="{3B4888ED-6B7B-D245-93C0-6D624531F2B7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ABC19303-5572-CF41-AD68-93F3BA0855DB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15" name="그룹 114">
                <a:extLst>
                  <a:ext uri="{FF2B5EF4-FFF2-40B4-BE49-F238E27FC236}">
                    <a16:creationId xmlns:a16="http://schemas.microsoft.com/office/drawing/2014/main" id="{8500673E-3E33-1242-BF4D-8B4576263A7F}"/>
                  </a:ext>
                </a:extLst>
              </p:cNvPr>
              <p:cNvGrpSpPr/>
              <p:nvPr/>
            </p:nvGrpSpPr>
            <p:grpSpPr>
              <a:xfrm>
                <a:off x="2361120" y="6148164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116" name="직사각형 115">
                  <a:extLst>
                    <a:ext uri="{FF2B5EF4-FFF2-40B4-BE49-F238E27FC236}">
                      <a16:creationId xmlns:a16="http://schemas.microsoft.com/office/drawing/2014/main" id="{6E74D058-5121-3A4F-BB7C-AC04C3F4F0D4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7" name="직사각형 116">
                  <a:extLst>
                    <a:ext uri="{FF2B5EF4-FFF2-40B4-BE49-F238E27FC236}">
                      <a16:creationId xmlns:a16="http://schemas.microsoft.com/office/drawing/2014/main" id="{0836FD25-2ADD-1B43-8312-6BD8890C08B3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18" name="직사각형 117">
                  <a:extLst>
                    <a:ext uri="{FF2B5EF4-FFF2-40B4-BE49-F238E27FC236}">
                      <a16:creationId xmlns:a16="http://schemas.microsoft.com/office/drawing/2014/main" id="{2FEB2BA3-E932-0647-BD6D-97BD502604CA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600" dirty="0">
                      <a:solidFill>
                        <a:schemeClr val="tx1"/>
                      </a:solidFill>
                    </a:rPr>
                    <a:t>Conv</a:t>
                  </a:r>
                  <a:endParaRPr kumimoji="1" lang="ko-KR" alt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EE0D4856-C40A-0741-BAE7-EB26D5247341}"/>
                </a:ext>
              </a:extLst>
            </p:cNvPr>
            <p:cNvGrpSpPr/>
            <p:nvPr/>
          </p:nvGrpSpPr>
          <p:grpSpPr>
            <a:xfrm>
              <a:off x="4640060" y="5961693"/>
              <a:ext cx="741269" cy="706586"/>
              <a:chOff x="2175528" y="5952695"/>
              <a:chExt cx="986781" cy="901117"/>
            </a:xfrm>
            <a:solidFill>
              <a:schemeClr val="accent6">
                <a:lumMod val="20000"/>
                <a:lumOff val="80000"/>
              </a:schemeClr>
            </a:solidFill>
          </p:grpSpPr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C66885CE-B779-7648-80FC-3D13FEECA3BF}"/>
                  </a:ext>
                </a:extLst>
              </p:cNvPr>
              <p:cNvGrpSpPr/>
              <p:nvPr/>
            </p:nvGrpSpPr>
            <p:grpSpPr>
              <a:xfrm>
                <a:off x="2175528" y="5952695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129" name="직사각형 128">
                  <a:extLst>
                    <a:ext uri="{FF2B5EF4-FFF2-40B4-BE49-F238E27FC236}">
                      <a16:creationId xmlns:a16="http://schemas.microsoft.com/office/drawing/2014/main" id="{D3FC0F60-26F6-E240-8845-237FE4DBBEFF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0" name="직사각형 129">
                  <a:extLst>
                    <a:ext uri="{FF2B5EF4-FFF2-40B4-BE49-F238E27FC236}">
                      <a16:creationId xmlns:a16="http://schemas.microsoft.com/office/drawing/2014/main" id="{C2DE06E7-2493-2E48-9838-98E64E8C5E15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1" name="직사각형 130">
                  <a:extLst>
                    <a:ext uri="{FF2B5EF4-FFF2-40B4-BE49-F238E27FC236}">
                      <a16:creationId xmlns:a16="http://schemas.microsoft.com/office/drawing/2014/main" id="{F3CDF4BF-031D-F84B-B24A-58B2A89E89D3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E9FAB76F-6C8C-F64D-90A7-F5AD0EA14726}"/>
                  </a:ext>
                </a:extLst>
              </p:cNvPr>
              <p:cNvGrpSpPr/>
              <p:nvPr/>
            </p:nvGrpSpPr>
            <p:grpSpPr>
              <a:xfrm>
                <a:off x="2361120" y="6148164"/>
                <a:ext cx="801189" cy="705648"/>
                <a:chOff x="-1290394" y="4045532"/>
                <a:chExt cx="1857825" cy="1775790"/>
              </a:xfrm>
              <a:grpFill/>
            </p:grpSpPr>
            <p:sp>
              <p:nvSpPr>
                <p:cNvPr id="126" name="직사각형 125">
                  <a:extLst>
                    <a:ext uri="{FF2B5EF4-FFF2-40B4-BE49-F238E27FC236}">
                      <a16:creationId xmlns:a16="http://schemas.microsoft.com/office/drawing/2014/main" id="{AF9732E1-98C2-7B40-9170-30A3EBF2AFC4}"/>
                    </a:ext>
                  </a:extLst>
                </p:cNvPr>
                <p:cNvSpPr/>
                <p:nvPr/>
              </p:nvSpPr>
              <p:spPr>
                <a:xfrm>
                  <a:off x="-1290394" y="4045532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44569CD9-D5C3-924A-8CF6-98274BD30BE8}"/>
                    </a:ext>
                  </a:extLst>
                </p:cNvPr>
                <p:cNvSpPr/>
                <p:nvPr/>
              </p:nvSpPr>
              <p:spPr>
                <a:xfrm>
                  <a:off x="-1146882" y="4197931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28" name="직사각형 127">
                  <a:extLst>
                    <a:ext uri="{FF2B5EF4-FFF2-40B4-BE49-F238E27FC236}">
                      <a16:creationId xmlns:a16="http://schemas.microsoft.com/office/drawing/2014/main" id="{74693412-F504-544D-9A43-D65FF1975619}"/>
                    </a:ext>
                  </a:extLst>
                </p:cNvPr>
                <p:cNvSpPr/>
                <p:nvPr/>
              </p:nvSpPr>
              <p:spPr>
                <a:xfrm>
                  <a:off x="-1003370" y="4350330"/>
                  <a:ext cx="1570801" cy="1470992"/>
                </a:xfrm>
                <a:prstGeom prst="rect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</a:rPr>
                    <a:t>Pool</a:t>
                  </a:r>
                  <a:endParaRPr kumimoji="1" lang="ko-KR" altLang="en-US" dirty="0"/>
                </a:p>
              </p:txBody>
            </p:sp>
          </p:grp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0ED57FBA-7AA3-F243-BA56-BAFC551D1D7C}"/>
                </a:ext>
              </a:extLst>
            </p:cNvPr>
            <p:cNvGrpSpPr/>
            <p:nvPr/>
          </p:nvGrpSpPr>
          <p:grpSpPr>
            <a:xfrm>
              <a:off x="6559644" y="5867420"/>
              <a:ext cx="925577" cy="895133"/>
              <a:chOff x="7327174" y="5159546"/>
              <a:chExt cx="925577" cy="895133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BE4C415F-4223-444D-9340-2DEF00AE1806}"/>
                  </a:ext>
                </a:extLst>
              </p:cNvPr>
              <p:cNvGrpSpPr/>
              <p:nvPr/>
            </p:nvGrpSpPr>
            <p:grpSpPr>
              <a:xfrm>
                <a:off x="7327174" y="5159546"/>
                <a:ext cx="741269" cy="706586"/>
                <a:chOff x="2175528" y="5952695"/>
                <a:chExt cx="986781" cy="901117"/>
              </a:xfrm>
              <a:solidFill>
                <a:schemeClr val="bg1">
                  <a:lumMod val="95000"/>
                </a:schemeClr>
              </a:solidFill>
            </p:grpSpPr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87F7E116-429B-E140-B716-EB9B94A25394}"/>
                    </a:ext>
                  </a:extLst>
                </p:cNvPr>
                <p:cNvGrpSpPr/>
                <p:nvPr/>
              </p:nvGrpSpPr>
              <p:grpSpPr>
                <a:xfrm>
                  <a:off x="2175528" y="5952695"/>
                  <a:ext cx="801189" cy="705648"/>
                  <a:chOff x="-1290394" y="4045532"/>
                  <a:chExt cx="1857825" cy="1775790"/>
                </a:xfrm>
                <a:grpFill/>
              </p:grpSpPr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0AFD66FC-8CAB-CE4F-B498-6F53743E65C4}"/>
                      </a:ext>
                    </a:extLst>
                  </p:cNvPr>
                  <p:cNvSpPr/>
                  <p:nvPr/>
                </p:nvSpPr>
                <p:spPr>
                  <a:xfrm>
                    <a:off x="-1290394" y="4045532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14B1050D-6711-2740-A8F3-0C54FEFCC798}"/>
                      </a:ext>
                    </a:extLst>
                  </p:cNvPr>
                  <p:cNvSpPr/>
                  <p:nvPr/>
                </p:nvSpPr>
                <p:spPr>
                  <a:xfrm>
                    <a:off x="-1146882" y="4197931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0380914C-3AFF-2B47-9A2A-F341098AADBD}"/>
                      </a:ext>
                    </a:extLst>
                  </p:cNvPr>
                  <p:cNvSpPr/>
                  <p:nvPr/>
                </p:nvSpPr>
                <p:spPr>
                  <a:xfrm>
                    <a:off x="-1003370" y="4350330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  <p:grpSp>
              <p:nvGrpSpPr>
                <p:cNvPr id="134" name="그룹 133">
                  <a:extLst>
                    <a:ext uri="{FF2B5EF4-FFF2-40B4-BE49-F238E27FC236}">
                      <a16:creationId xmlns:a16="http://schemas.microsoft.com/office/drawing/2014/main" id="{20C023CB-1FF4-BE4B-8FA6-C82AA759EB6F}"/>
                    </a:ext>
                  </a:extLst>
                </p:cNvPr>
                <p:cNvGrpSpPr/>
                <p:nvPr/>
              </p:nvGrpSpPr>
              <p:grpSpPr>
                <a:xfrm>
                  <a:off x="2361120" y="6148164"/>
                  <a:ext cx="801189" cy="705648"/>
                  <a:chOff x="-1290394" y="4045532"/>
                  <a:chExt cx="1857825" cy="1775790"/>
                </a:xfrm>
                <a:grpFill/>
              </p:grpSpPr>
              <p:sp>
                <p:nvSpPr>
                  <p:cNvPr id="135" name="직사각형 134">
                    <a:extLst>
                      <a:ext uri="{FF2B5EF4-FFF2-40B4-BE49-F238E27FC236}">
                        <a16:creationId xmlns:a16="http://schemas.microsoft.com/office/drawing/2014/main" id="{0308F087-2578-DC45-927A-C48D1C838119}"/>
                      </a:ext>
                    </a:extLst>
                  </p:cNvPr>
                  <p:cNvSpPr/>
                  <p:nvPr/>
                </p:nvSpPr>
                <p:spPr>
                  <a:xfrm>
                    <a:off x="-1290394" y="4045532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D892ED22-4455-0349-B44C-BDCD91243B24}"/>
                      </a:ext>
                    </a:extLst>
                  </p:cNvPr>
                  <p:cNvSpPr/>
                  <p:nvPr/>
                </p:nvSpPr>
                <p:spPr>
                  <a:xfrm>
                    <a:off x="-1146882" y="4197931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1F8282A8-F157-4640-91E2-7E119F85D43B}"/>
                      </a:ext>
                    </a:extLst>
                  </p:cNvPr>
                  <p:cNvSpPr/>
                  <p:nvPr/>
                </p:nvSpPr>
                <p:spPr>
                  <a:xfrm>
                    <a:off x="-1003370" y="4350330"/>
                    <a:ext cx="1570801" cy="1470992"/>
                  </a:xfrm>
                  <a:prstGeom prst="rect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</p:grpSp>
          </p:grpSp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7F37BED9-9B4D-8A4F-8D23-FC541EB99274}"/>
                  </a:ext>
                </a:extLst>
              </p:cNvPr>
              <p:cNvSpPr/>
              <p:nvPr/>
            </p:nvSpPr>
            <p:spPr>
              <a:xfrm>
                <a:off x="7604733" y="5457184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C6157381-F80B-2940-ABE0-50240FC75EF3}"/>
                  </a:ext>
                </a:extLst>
              </p:cNvPr>
              <p:cNvSpPr/>
              <p:nvPr/>
            </p:nvSpPr>
            <p:spPr>
              <a:xfrm>
                <a:off x="7651116" y="5503568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2" name="직사각형 151">
                <a:extLst>
                  <a:ext uri="{FF2B5EF4-FFF2-40B4-BE49-F238E27FC236}">
                    <a16:creationId xmlns:a16="http://schemas.microsoft.com/office/drawing/2014/main" id="{306FA73D-93F2-004A-B6DC-EBD4F32A1347}"/>
                  </a:ext>
                </a:extLst>
              </p:cNvPr>
              <p:cNvSpPr/>
              <p:nvPr/>
            </p:nvSpPr>
            <p:spPr>
              <a:xfrm>
                <a:off x="7697499" y="5549952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A94B7C7C-E6E4-4948-BD14-458B5CD12F47}"/>
                  </a:ext>
                </a:extLst>
              </p:cNvPr>
              <p:cNvSpPr/>
              <p:nvPr/>
            </p:nvSpPr>
            <p:spPr>
              <a:xfrm>
                <a:off x="7743882" y="5596336"/>
                <a:ext cx="508869" cy="45834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dirty="0">
                    <a:solidFill>
                      <a:schemeClr val="tx1"/>
                    </a:solidFill>
                  </a:rPr>
                  <a:t>out</a:t>
                </a:r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8386421-6E8B-504B-A08F-C2B9FE6DB7F3}"/>
                </a:ext>
              </a:extLst>
            </p:cNvPr>
            <p:cNvCxnSpPr>
              <a:stCxn id="103" idx="3"/>
              <a:endCxn id="100" idx="1"/>
            </p:cNvCxnSpPr>
            <p:nvPr/>
          </p:nvCxnSpPr>
          <p:spPr>
            <a:xfrm>
              <a:off x="5528200" y="4018164"/>
              <a:ext cx="9767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1511C0A1-8769-A545-BD1F-119E63586A7A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>
              <a:off x="5411289" y="5319740"/>
              <a:ext cx="12414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8A8952CB-37B9-C644-85C2-B6C4E2766236}"/>
                </a:ext>
              </a:extLst>
            </p:cNvPr>
            <p:cNvCxnSpPr>
              <a:cxnSpLocks/>
              <a:stCxn id="128" idx="3"/>
            </p:cNvCxnSpPr>
            <p:nvPr/>
          </p:nvCxnSpPr>
          <p:spPr>
            <a:xfrm>
              <a:off x="5381329" y="6439108"/>
              <a:ext cx="136422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꺾인 연결선[E] 34">
              <a:extLst>
                <a:ext uri="{FF2B5EF4-FFF2-40B4-BE49-F238E27FC236}">
                  <a16:creationId xmlns:a16="http://schemas.microsoft.com/office/drawing/2014/main" id="{F8AF7329-44D8-9346-8EA8-7DC395341837}"/>
                </a:ext>
              </a:extLst>
            </p:cNvPr>
            <p:cNvCxnSpPr>
              <a:stCxn id="102" idx="2"/>
              <a:endCxn id="108" idx="0"/>
            </p:cNvCxnSpPr>
            <p:nvPr/>
          </p:nvCxnSpPr>
          <p:spPr>
            <a:xfrm rot="5400000">
              <a:off x="5876593" y="3665956"/>
              <a:ext cx="312613" cy="2168188"/>
            </a:xfrm>
            <a:prstGeom prst="bentConnector3">
              <a:avLst>
                <a:gd name="adj1" fmla="val 3845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꺾인 연결선[E] 155">
              <a:extLst>
                <a:ext uri="{FF2B5EF4-FFF2-40B4-BE49-F238E27FC236}">
                  <a16:creationId xmlns:a16="http://schemas.microsoft.com/office/drawing/2014/main" id="{FF9D729B-D8C3-5042-8AD6-A21954054DAB}"/>
                </a:ext>
              </a:extLst>
            </p:cNvPr>
            <p:cNvCxnSpPr>
              <a:cxnSpLocks/>
              <a:stCxn id="118" idx="2"/>
              <a:endCxn id="131" idx="0"/>
            </p:cNvCxnSpPr>
            <p:nvPr/>
          </p:nvCxnSpPr>
          <p:spPr>
            <a:xfrm rot="5400000">
              <a:off x="5908836" y="4788382"/>
              <a:ext cx="346924" cy="2189640"/>
            </a:xfrm>
            <a:prstGeom prst="bentConnector3">
              <a:avLst>
                <a:gd name="adj1" fmla="val 22255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9" name="직사각형 378">
              <a:extLst>
                <a:ext uri="{FF2B5EF4-FFF2-40B4-BE49-F238E27FC236}">
                  <a16:creationId xmlns:a16="http://schemas.microsoft.com/office/drawing/2014/main" id="{0063E423-7F9C-3A4F-9548-A1D3FD8C5C95}"/>
                </a:ext>
              </a:extLst>
            </p:cNvPr>
            <p:cNvSpPr/>
            <p:nvPr/>
          </p:nvSpPr>
          <p:spPr>
            <a:xfrm>
              <a:off x="6766419" y="3801479"/>
              <a:ext cx="368711" cy="370755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BBDFECE-3709-A143-A327-A1B99FA1EAB8}"/>
                </a:ext>
              </a:extLst>
            </p:cNvPr>
            <p:cNvSpPr txBox="1"/>
            <p:nvPr/>
          </p:nvSpPr>
          <p:spPr>
            <a:xfrm>
              <a:off x="6278218" y="2980641"/>
              <a:ext cx="13451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/>
                <a:t>Kernel(filter)</a:t>
              </a:r>
              <a:endParaRPr kumimoji="1" lang="ko-KR" altLang="en-US" sz="1400" dirty="0"/>
            </a:p>
          </p:txBody>
        </p:sp>
        <p:cxnSp>
          <p:nvCxnSpPr>
            <p:cNvPr id="382" name="직선 화살표 연결선 381">
              <a:extLst>
                <a:ext uri="{FF2B5EF4-FFF2-40B4-BE49-F238E27FC236}">
                  <a16:creationId xmlns:a16="http://schemas.microsoft.com/office/drawing/2014/main" id="{5C1C4E4E-877F-384A-9388-DDD58DA3072F}"/>
                </a:ext>
              </a:extLst>
            </p:cNvPr>
            <p:cNvCxnSpPr>
              <a:cxnSpLocks/>
              <a:stCxn id="379" idx="0"/>
              <a:endCxn id="380" idx="2"/>
            </p:cNvCxnSpPr>
            <p:nvPr/>
          </p:nvCxnSpPr>
          <p:spPr>
            <a:xfrm flipH="1" flipV="1">
              <a:off x="6950774" y="3288418"/>
              <a:ext cx="1" cy="513061"/>
            </a:xfrm>
            <a:prstGeom prst="straightConnector1">
              <a:avLst/>
            </a:prstGeom>
            <a:ln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4" name="직사각형 383">
              <a:extLst>
                <a:ext uri="{FF2B5EF4-FFF2-40B4-BE49-F238E27FC236}">
                  <a16:creationId xmlns:a16="http://schemas.microsoft.com/office/drawing/2014/main" id="{1E6EA37D-98C2-FD47-A21A-14BC37108631}"/>
                </a:ext>
              </a:extLst>
            </p:cNvPr>
            <p:cNvSpPr/>
            <p:nvPr/>
          </p:nvSpPr>
          <p:spPr>
            <a:xfrm>
              <a:off x="6928002" y="5217507"/>
              <a:ext cx="249117" cy="233948"/>
            </a:xfrm>
            <a:prstGeom prst="rect">
              <a:avLst/>
            </a:prstGeom>
            <a:solidFill>
              <a:srgbClr val="DEEBF7">
                <a:alpha val="50196"/>
              </a:srgb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87" name="왼쪽 중괄호[L] 386">
              <a:extLst>
                <a:ext uri="{FF2B5EF4-FFF2-40B4-BE49-F238E27FC236}">
                  <a16:creationId xmlns:a16="http://schemas.microsoft.com/office/drawing/2014/main" id="{0B501A6F-F487-FC4A-A971-E3D8E43B9B68}"/>
                </a:ext>
              </a:extLst>
            </p:cNvPr>
            <p:cNvSpPr/>
            <p:nvPr/>
          </p:nvSpPr>
          <p:spPr>
            <a:xfrm rot="19727050" flipH="1">
              <a:off x="7541884" y="3311675"/>
              <a:ext cx="161732" cy="384587"/>
            </a:xfrm>
            <a:prstGeom prst="leftBrac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567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87F7D9-17B5-B942-A021-E2754583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인공 신경망 구조</a:t>
            </a:r>
          </a:p>
        </p:txBody>
      </p:sp>
      <p:graphicFrame>
        <p:nvGraphicFramePr>
          <p:cNvPr id="80" name="표 80">
            <a:extLst>
              <a:ext uri="{FF2B5EF4-FFF2-40B4-BE49-F238E27FC236}">
                <a16:creationId xmlns:a16="http://schemas.microsoft.com/office/drawing/2014/main" id="{A5884300-B3A1-704B-9490-1A465752C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213522"/>
              </p:ext>
            </p:extLst>
          </p:nvPr>
        </p:nvGraphicFramePr>
        <p:xfrm>
          <a:off x="8862391" y="3357798"/>
          <a:ext cx="255988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985">
                  <a:extLst>
                    <a:ext uri="{9D8B030D-6E8A-4147-A177-3AD203B41FA5}">
                      <a16:colId xmlns:a16="http://schemas.microsoft.com/office/drawing/2014/main" val="2823905788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1790172415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11763587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1922795670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3443210500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518207122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986983366"/>
                    </a:ext>
                  </a:extLst>
                </a:gridCol>
                <a:gridCol w="319985">
                  <a:extLst>
                    <a:ext uri="{9D8B030D-6E8A-4147-A177-3AD203B41FA5}">
                      <a16:colId xmlns:a16="http://schemas.microsoft.com/office/drawing/2014/main" val="2157094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081376"/>
                  </a:ext>
                </a:extLst>
              </a:tr>
            </a:tbl>
          </a:graphicData>
        </a:graphic>
      </p:graphicFrame>
      <p:graphicFrame>
        <p:nvGraphicFramePr>
          <p:cNvPr id="82" name="표 78">
            <a:extLst>
              <a:ext uri="{FF2B5EF4-FFF2-40B4-BE49-F238E27FC236}">
                <a16:creationId xmlns:a16="http://schemas.microsoft.com/office/drawing/2014/main" id="{AD259E85-CF0A-FC4A-97D7-B69A363F99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115323"/>
              </p:ext>
            </p:extLst>
          </p:nvPr>
        </p:nvGraphicFramePr>
        <p:xfrm>
          <a:off x="9508040" y="4984432"/>
          <a:ext cx="126027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5069">
                  <a:extLst>
                    <a:ext uri="{9D8B030D-6E8A-4147-A177-3AD203B41FA5}">
                      <a16:colId xmlns:a16="http://schemas.microsoft.com/office/drawing/2014/main" val="1146958438"/>
                    </a:ext>
                  </a:extLst>
                </a:gridCol>
                <a:gridCol w="315069">
                  <a:extLst>
                    <a:ext uri="{9D8B030D-6E8A-4147-A177-3AD203B41FA5}">
                      <a16:colId xmlns:a16="http://schemas.microsoft.com/office/drawing/2014/main" val="1217312653"/>
                    </a:ext>
                  </a:extLst>
                </a:gridCol>
                <a:gridCol w="315069">
                  <a:extLst>
                    <a:ext uri="{9D8B030D-6E8A-4147-A177-3AD203B41FA5}">
                      <a16:colId xmlns:a16="http://schemas.microsoft.com/office/drawing/2014/main" val="1725519825"/>
                    </a:ext>
                  </a:extLst>
                </a:gridCol>
                <a:gridCol w="315069">
                  <a:extLst>
                    <a:ext uri="{9D8B030D-6E8A-4147-A177-3AD203B41FA5}">
                      <a16:colId xmlns:a16="http://schemas.microsoft.com/office/drawing/2014/main" val="1786943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89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AF830A-811E-7846-9CC8-8E3A27AA5297}"/>
                  </a:ext>
                </a:extLst>
              </p:cNvPr>
              <p:cNvSpPr txBox="1"/>
              <p:nvPr/>
            </p:nvSpPr>
            <p:spPr>
              <a:xfrm>
                <a:off x="9248991" y="2984043"/>
                <a:ext cx="49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BAF830A-811E-7846-9CC8-8E3A27AA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991" y="2984043"/>
                <a:ext cx="4970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C16C1D0-3FBC-4B47-9685-971D8CD0A4B7}"/>
                  </a:ext>
                </a:extLst>
              </p:cNvPr>
              <p:cNvSpPr txBox="1"/>
              <p:nvPr/>
            </p:nvSpPr>
            <p:spPr>
              <a:xfrm>
                <a:off x="10526800" y="2984043"/>
                <a:ext cx="4970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ko-KR" b="0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C16C1D0-3FBC-4B47-9685-971D8CD0A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6800" y="2984043"/>
                <a:ext cx="4970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꺾인 연결선[E] 86">
            <a:extLst>
              <a:ext uri="{FF2B5EF4-FFF2-40B4-BE49-F238E27FC236}">
                <a16:creationId xmlns:a16="http://schemas.microsoft.com/office/drawing/2014/main" id="{F122E32C-9E8F-764E-933A-23D73270A5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305784" y="3917038"/>
            <a:ext cx="865049" cy="488247"/>
          </a:xfrm>
          <a:prstGeom prst="bentConnector3">
            <a:avLst>
              <a:gd name="adj1" fmla="val 996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15090CD-AADD-8644-9AE6-A0281469579D}"/>
                  </a:ext>
                </a:extLst>
              </p:cNvPr>
              <p:cNvSpPr txBox="1"/>
              <p:nvPr/>
            </p:nvSpPr>
            <p:spPr>
              <a:xfrm>
                <a:off x="9913365" y="4389358"/>
                <a:ext cx="4579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15090CD-AADD-8644-9AE6-A0281469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365" y="4389358"/>
                <a:ext cx="45793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E4ACDFCF-9958-B54C-84D3-5496BF627728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3645" y="3721792"/>
            <a:ext cx="1043329" cy="8633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7515DBD-9ABB-4048-8105-0A4C3027832E}"/>
                  </a:ext>
                </a:extLst>
              </p:cNvPr>
              <p:cNvSpPr txBox="1"/>
              <p:nvPr/>
            </p:nvSpPr>
            <p:spPr>
              <a:xfrm>
                <a:off x="10074786" y="3974689"/>
                <a:ext cx="1387060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𝑠𝑖𝑔𝑚𝑜𝑖𝑑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ko-KR" altLang="en-US" sz="16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7515DBD-9ABB-4048-8105-0A4C30278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4786" y="3974689"/>
                <a:ext cx="1387060" cy="338554"/>
              </a:xfrm>
              <a:prstGeom prst="rect">
                <a:avLst/>
              </a:prstGeom>
              <a:blipFill>
                <a:blip r:embed="rId6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0EC69DCF-DA82-3F4B-A792-C1E1DF61BF6B}"/>
              </a:ext>
            </a:extLst>
          </p:cNvPr>
          <p:cNvCxnSpPr>
            <a:cxnSpLocks/>
          </p:cNvCxnSpPr>
          <p:nvPr/>
        </p:nvCxnSpPr>
        <p:spPr>
          <a:xfrm>
            <a:off x="10142330" y="4677797"/>
            <a:ext cx="0" cy="307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285854C5-CD2F-7246-82F2-C33062329063}"/>
              </a:ext>
            </a:extLst>
          </p:cNvPr>
          <p:cNvGrpSpPr/>
          <p:nvPr/>
        </p:nvGrpSpPr>
        <p:grpSpPr>
          <a:xfrm>
            <a:off x="4919958" y="2528281"/>
            <a:ext cx="2645344" cy="3760902"/>
            <a:chOff x="423304" y="1562752"/>
            <a:chExt cx="2943027" cy="4437060"/>
          </a:xfrm>
        </p:grpSpPr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5D43083E-B004-A147-A4BA-A46222183911}"/>
                </a:ext>
              </a:extLst>
            </p:cNvPr>
            <p:cNvGrpSpPr/>
            <p:nvPr/>
          </p:nvGrpSpPr>
          <p:grpSpPr>
            <a:xfrm>
              <a:off x="423304" y="1562752"/>
              <a:ext cx="2943027" cy="4319939"/>
              <a:chOff x="189838" y="1650068"/>
              <a:chExt cx="2943027" cy="4319939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9DCCAA6D-8566-6644-BFD6-43E6C84A17C1}"/>
                  </a:ext>
                </a:extLst>
              </p:cNvPr>
              <p:cNvGrpSpPr/>
              <p:nvPr/>
            </p:nvGrpSpPr>
            <p:grpSpPr>
              <a:xfrm>
                <a:off x="189838" y="1650068"/>
                <a:ext cx="2943027" cy="4109404"/>
                <a:chOff x="886956" y="2368958"/>
                <a:chExt cx="2943027" cy="4109404"/>
              </a:xfrm>
            </p:grpSpPr>
            <p:grpSp>
              <p:nvGrpSpPr>
                <p:cNvPr id="75" name="그룹 74">
                  <a:extLst>
                    <a:ext uri="{FF2B5EF4-FFF2-40B4-BE49-F238E27FC236}">
                      <a16:creationId xmlns:a16="http://schemas.microsoft.com/office/drawing/2014/main" id="{E7F77434-AF23-164A-AAC9-E4C9120CEFD6}"/>
                    </a:ext>
                  </a:extLst>
                </p:cNvPr>
                <p:cNvGrpSpPr/>
                <p:nvPr/>
              </p:nvGrpSpPr>
              <p:grpSpPr>
                <a:xfrm>
                  <a:off x="1444291" y="2419337"/>
                  <a:ext cx="2385692" cy="4059025"/>
                  <a:chOff x="1444291" y="2419337"/>
                  <a:chExt cx="2385692" cy="4059025"/>
                </a:xfrm>
              </p:grpSpPr>
              <p:grpSp>
                <p:nvGrpSpPr>
                  <p:cNvPr id="72" name="그룹 71">
                    <a:extLst>
                      <a:ext uri="{FF2B5EF4-FFF2-40B4-BE49-F238E27FC236}">
                        <a16:creationId xmlns:a16="http://schemas.microsoft.com/office/drawing/2014/main" id="{BD779FCA-13C9-0243-B3A4-FE8B5365F8F0}"/>
                      </a:ext>
                    </a:extLst>
                  </p:cNvPr>
                  <p:cNvGrpSpPr/>
                  <p:nvPr/>
                </p:nvGrpSpPr>
                <p:grpSpPr>
                  <a:xfrm>
                    <a:off x="1553637" y="2419337"/>
                    <a:ext cx="2167003" cy="4059025"/>
                    <a:chOff x="4446739" y="2329396"/>
                    <a:chExt cx="2167003" cy="4059025"/>
                  </a:xfrm>
                </p:grpSpPr>
                <p:grpSp>
                  <p:nvGrpSpPr>
                    <p:cNvPr id="13" name="그룹 12">
                      <a:extLst>
                        <a:ext uri="{FF2B5EF4-FFF2-40B4-BE49-F238E27FC236}">
                          <a16:creationId xmlns:a16="http://schemas.microsoft.com/office/drawing/2014/main" id="{6C4D71E6-5868-C84C-B58D-5A6D8B704E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6740" y="2838135"/>
                      <a:ext cx="2167002" cy="1567591"/>
                      <a:chOff x="4446740" y="3577171"/>
                      <a:chExt cx="2167002" cy="1567591"/>
                    </a:xfrm>
                  </p:grpSpPr>
                  <p:sp>
                    <p:nvSpPr>
                      <p:cNvPr id="4" name="직사각형 3">
                        <a:extLst>
                          <a:ext uri="{FF2B5EF4-FFF2-40B4-BE49-F238E27FC236}">
                            <a16:creationId xmlns:a16="http://schemas.microsoft.com/office/drawing/2014/main" id="{9E81E677-8483-494E-9AE7-7A634EF63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6740" y="3577171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Linear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5" name="직사각형 4">
                        <a:extLst>
                          <a:ext uri="{FF2B5EF4-FFF2-40B4-BE49-F238E27FC236}">
                            <a16:creationId xmlns:a16="http://schemas.microsoft.com/office/drawing/2014/main" id="{0CAE6E61-DC5D-1845-9AF2-B594D34997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6740" y="4161256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Batchnormalization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6" name="직사각형 5">
                        <a:extLst>
                          <a:ext uri="{FF2B5EF4-FFF2-40B4-BE49-F238E27FC236}">
                            <a16:creationId xmlns:a16="http://schemas.microsoft.com/office/drawing/2014/main" id="{B8834163-44B2-F945-B7B0-D6374A9F33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46740" y="4745341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 err="1">
                            <a:solidFill>
                              <a:schemeClr val="tx1"/>
                            </a:solidFill>
                          </a:rPr>
                          <a:t>Relu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9" name="직선 화살표 연결선 8">
                        <a:extLst>
                          <a:ext uri="{FF2B5EF4-FFF2-40B4-BE49-F238E27FC236}">
                            <a16:creationId xmlns:a16="http://schemas.microsoft.com/office/drawing/2014/main" id="{407FF40C-97B3-A34F-8A63-B6B8C2B629A6}"/>
                          </a:ext>
                        </a:extLst>
                      </p:cNvPr>
                      <p:cNvCxnSpPr>
                        <a:cxnSpLocks/>
                        <a:stCxn id="4" idx="2"/>
                        <a:endCxn id="5" idx="0"/>
                      </p:cNvCxnSpPr>
                      <p:nvPr/>
                    </p:nvCxnSpPr>
                    <p:spPr>
                      <a:xfrm>
                        <a:off x="5530241" y="3976592"/>
                        <a:ext cx="0" cy="1846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" name="직선 화살표 연결선 9">
                        <a:extLst>
                          <a:ext uri="{FF2B5EF4-FFF2-40B4-BE49-F238E27FC236}">
                            <a16:creationId xmlns:a16="http://schemas.microsoft.com/office/drawing/2014/main" id="{B228C9E8-5ACA-D940-81DE-D0AAFA3785E7}"/>
                          </a:ext>
                        </a:extLst>
                      </p:cNvPr>
                      <p:cNvCxnSpPr>
                        <a:cxnSpLocks/>
                        <a:stCxn id="5" idx="2"/>
                        <a:endCxn id="6" idx="0"/>
                      </p:cNvCxnSpPr>
                      <p:nvPr/>
                    </p:nvCxnSpPr>
                    <p:spPr>
                      <a:xfrm>
                        <a:off x="5530241" y="4560677"/>
                        <a:ext cx="0" cy="18466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직사각형 16">
                      <a:extLst>
                        <a:ext uri="{FF2B5EF4-FFF2-40B4-BE49-F238E27FC236}">
                          <a16:creationId xmlns:a16="http://schemas.microsoft.com/office/drawing/2014/main" id="{26DD4FD1-6037-6441-8CB5-B856BF0F8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46739" y="5989000"/>
                      <a:ext cx="2167002" cy="399421"/>
                    </a:xfrm>
                    <a:prstGeom prst="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60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endParaRPr kumimoji="1" lang="ko-KR" altLang="en-US" sz="16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03576C92-079A-0342-9BE9-144EB8DB6C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446739" y="4576548"/>
                      <a:ext cx="2167002" cy="1412452"/>
                      <a:chOff x="8322061" y="3409636"/>
                      <a:chExt cx="2167002" cy="1412452"/>
                    </a:xfrm>
                  </p:grpSpPr>
                  <p:sp>
                    <p:nvSpPr>
                      <p:cNvPr id="15" name="직사각형 14">
                        <a:extLst>
                          <a:ext uri="{FF2B5EF4-FFF2-40B4-BE49-F238E27FC236}">
                            <a16:creationId xmlns:a16="http://schemas.microsoft.com/office/drawing/2014/main" id="{FCE91A20-CAF3-A44D-9266-2810B8C5B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2061" y="3409636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Linear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sp>
                    <p:nvSpPr>
                      <p:cNvPr id="16" name="직사각형 15">
                        <a:extLst>
                          <a:ext uri="{FF2B5EF4-FFF2-40B4-BE49-F238E27FC236}">
                            <a16:creationId xmlns:a16="http://schemas.microsoft.com/office/drawing/2014/main" id="{50D8A7B9-5DB2-3149-BA9B-325B1BFFA3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322061" y="3985974"/>
                        <a:ext cx="2167002" cy="399421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kumimoji="1" lang="en-US" altLang="ko-KR" sz="1600" dirty="0">
                            <a:solidFill>
                              <a:schemeClr val="tx1"/>
                            </a:solidFill>
                          </a:rPr>
                          <a:t>Batchnormalization</a:t>
                        </a:r>
                        <a:endParaRPr kumimoji="1" lang="ko-KR" altLang="en-US" sz="16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cxnSp>
                    <p:nvCxnSpPr>
                      <p:cNvPr id="18" name="직선 화살표 연결선 17">
                        <a:extLst>
                          <a:ext uri="{FF2B5EF4-FFF2-40B4-BE49-F238E27FC236}">
                            <a16:creationId xmlns:a16="http://schemas.microsoft.com/office/drawing/2014/main" id="{E17CFFCB-690A-5841-8AFD-F0E50F310C1C}"/>
                          </a:ext>
                        </a:extLst>
                      </p:cNvPr>
                      <p:cNvCxnSpPr>
                        <a:cxnSpLocks/>
                        <a:stCxn id="15" idx="2"/>
                        <a:endCxn id="16" idx="0"/>
                      </p:cNvCxnSpPr>
                      <p:nvPr/>
                    </p:nvCxnSpPr>
                    <p:spPr>
                      <a:xfrm>
                        <a:off x="9405562" y="3809057"/>
                        <a:ext cx="0" cy="17691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직선 화살표 연결선 18">
                        <a:extLst>
                          <a:ext uri="{FF2B5EF4-FFF2-40B4-BE49-F238E27FC236}">
                            <a16:creationId xmlns:a16="http://schemas.microsoft.com/office/drawing/2014/main" id="{C638B545-3E38-7A4E-845F-3D5860CADE33}"/>
                          </a:ext>
                        </a:extLst>
                      </p:cNvPr>
                      <p:cNvCxnSpPr>
                        <a:cxnSpLocks/>
                        <a:stCxn id="16" idx="2"/>
                        <a:endCxn id="17" idx="0"/>
                      </p:cNvCxnSpPr>
                      <p:nvPr/>
                    </p:nvCxnSpPr>
                    <p:spPr>
                      <a:xfrm>
                        <a:off x="9405562" y="4385396"/>
                        <a:ext cx="0" cy="43669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2" name="직선 화살표 연결선 21">
                      <a:extLst>
                        <a:ext uri="{FF2B5EF4-FFF2-40B4-BE49-F238E27FC236}">
                          <a16:creationId xmlns:a16="http://schemas.microsoft.com/office/drawing/2014/main" id="{F5354B4F-C1B3-0645-96B9-AF4F7CC5E825}"/>
                        </a:ext>
                      </a:extLst>
                    </p:cNvPr>
                    <p:cNvCxnSpPr>
                      <a:cxnSpLocks/>
                      <a:endCxn id="4" idx="0"/>
                    </p:cNvCxnSpPr>
                    <p:nvPr/>
                  </p:nvCxnSpPr>
                  <p:spPr>
                    <a:xfrm>
                      <a:off x="5530242" y="2329396"/>
                      <a:ext cx="0" cy="50873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직선 화살표 연결선 50">
                      <a:extLst>
                        <a:ext uri="{FF2B5EF4-FFF2-40B4-BE49-F238E27FC236}">
                          <a16:creationId xmlns:a16="http://schemas.microsoft.com/office/drawing/2014/main" id="{641B58BC-9631-4B4C-8E4B-A0AADBD007E1}"/>
                        </a:ext>
                      </a:extLst>
                    </p:cNvPr>
                    <p:cNvCxnSpPr>
                      <a:cxnSpLocks/>
                      <a:stCxn id="6" idx="2"/>
                      <a:endCxn id="15" idx="0"/>
                    </p:cNvCxnSpPr>
                    <p:nvPr/>
                  </p:nvCxnSpPr>
                  <p:spPr>
                    <a:xfrm flipH="1">
                      <a:off x="5530240" y="4405726"/>
                      <a:ext cx="1" cy="17082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125588BB-1D6F-914A-9771-EFE87DEBDCF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32454" y="5557592"/>
                          <a:ext cx="306888" cy="39942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ko-KR" altLang="en-US" sz="1600" i="1" smtClean="0">
                                  <a:latin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kumimoji="1" lang="en-US" altLang="ko-KR" sz="1600" dirty="0"/>
                            <a:t> </a:t>
                          </a:r>
                        </a:p>
                      </p:txBody>
                    </p:sp>
                  </mc:Choice>
                  <mc:Fallback xmlns="">
                    <p:sp>
                      <p:nvSpPr>
                        <p:cNvPr id="59" name="TextBox 58">
                          <a:extLst>
                            <a:ext uri="{FF2B5EF4-FFF2-40B4-BE49-F238E27FC236}">
                              <a16:creationId xmlns:a16="http://schemas.microsoft.com/office/drawing/2014/main" id="{125588BB-1D6F-914A-9771-EFE87DEBDCF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332454" y="5557592"/>
                          <a:ext cx="306888" cy="399421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r="-31818" b="-740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61" name="타원 60">
                      <a:extLst>
                        <a:ext uri="{FF2B5EF4-FFF2-40B4-BE49-F238E27FC236}">
                          <a16:creationId xmlns:a16="http://schemas.microsoft.com/office/drawing/2014/main" id="{8208960E-2858-6544-B15D-18026CD9A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86398" y="2597392"/>
                      <a:ext cx="87683" cy="8002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  <p:cxnSp>
                  <p:nvCxnSpPr>
                    <p:cNvPr id="63" name="꺾인 연결선[E] 62">
                      <a:extLst>
                        <a:ext uri="{FF2B5EF4-FFF2-40B4-BE49-F238E27FC236}">
                          <a16:creationId xmlns:a16="http://schemas.microsoft.com/office/drawing/2014/main" id="{B421A693-033B-D346-B6C5-42C166937359}"/>
                        </a:ext>
                      </a:extLst>
                    </p:cNvPr>
                    <p:cNvCxnSpPr>
                      <a:cxnSpLocks/>
                      <a:stCxn id="61" idx="2"/>
                      <a:endCxn id="59" idx="1"/>
                    </p:cNvCxnSpPr>
                    <p:nvPr/>
                  </p:nvCxnSpPr>
                  <p:spPr>
                    <a:xfrm rot="10800000" flipV="1">
                      <a:off x="5332455" y="2637403"/>
                      <a:ext cx="153944" cy="3119900"/>
                    </a:xfrm>
                    <a:prstGeom prst="bentConnector3">
                      <a:avLst>
                        <a:gd name="adj1" fmla="val 1084831"/>
                      </a:avLst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4" name="직사각형 73">
                    <a:extLst>
                      <a:ext uri="{FF2B5EF4-FFF2-40B4-BE49-F238E27FC236}">
                        <a16:creationId xmlns:a16="http://schemas.microsoft.com/office/drawing/2014/main" id="{1D137D7D-4FA0-9241-AB94-CCA0A4F494BD}"/>
                      </a:ext>
                    </a:extLst>
                  </p:cNvPr>
                  <p:cNvSpPr/>
                  <p:nvPr/>
                </p:nvSpPr>
                <p:spPr>
                  <a:xfrm>
                    <a:off x="1444291" y="2794150"/>
                    <a:ext cx="2385692" cy="2910053"/>
                  </a:xfrm>
                  <a:prstGeom prst="rect">
                    <a:avLst/>
                  </a:prstGeom>
                  <a:solidFill>
                    <a:srgbClr val="DEEBF7">
                      <a:alpha val="50196"/>
                    </a:srgbClr>
                  </a:solidFill>
                  <a:ln w="19050">
                    <a:solidFill>
                      <a:srgbClr val="0070C0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1600"/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B6CDAD0F-B710-2D4E-94B1-DDA05A46315C}"/>
                    </a:ext>
                  </a:extLst>
                </p:cNvPr>
                <p:cNvSpPr txBox="1"/>
                <p:nvPr/>
              </p:nvSpPr>
              <p:spPr>
                <a:xfrm>
                  <a:off x="886956" y="2368958"/>
                  <a:ext cx="1794024" cy="399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/>
                    <a:t>skip</a:t>
                  </a:r>
                  <a:r>
                    <a:rPr kumimoji="1" lang="ko-KR" altLang="en-US" sz="1600" dirty="0"/>
                    <a:t> </a:t>
                  </a:r>
                  <a:r>
                    <a:rPr kumimoji="1" lang="en-US" altLang="ko-KR" sz="1600" dirty="0"/>
                    <a:t>connection</a:t>
                  </a:r>
                  <a:endParaRPr kumimoji="1" lang="ko-KR" altLang="en-US" sz="1600" dirty="0"/>
                </a:p>
              </p:txBody>
            </p:sp>
          </p:grpSp>
          <p:cxnSp>
            <p:nvCxnSpPr>
              <p:cNvPr id="101" name="직선 화살표 연결선 100">
                <a:extLst>
                  <a:ext uri="{FF2B5EF4-FFF2-40B4-BE49-F238E27FC236}">
                    <a16:creationId xmlns:a16="http://schemas.microsoft.com/office/drawing/2014/main" id="{2EC92020-05B4-064B-B7AF-2FDBC69C0F14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>
              <a:xfrm>
                <a:off x="1940020" y="5759472"/>
                <a:ext cx="0" cy="2105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B6F8767-667D-364A-A140-0B0AB5400F7A}"/>
                    </a:ext>
                  </a:extLst>
                </p:cNvPr>
                <p:cNvSpPr txBox="1"/>
                <p:nvPr/>
              </p:nvSpPr>
              <p:spPr>
                <a:xfrm rot="16200000">
                  <a:off x="2111601" y="5801124"/>
                  <a:ext cx="123448" cy="273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60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7B6F8767-667D-364A-A140-0B0AB5400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11601" y="5801124"/>
                  <a:ext cx="123448" cy="273928"/>
                </a:xfrm>
                <a:prstGeom prst="rect">
                  <a:avLst/>
                </a:prstGeom>
                <a:blipFill>
                  <a:blip r:embed="rId8"/>
                  <a:stretch>
                    <a:fillRect t="-44444" r="-10000" b="-3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7A6F9811-7114-F244-B13D-543A289749D8}"/>
              </a:ext>
            </a:extLst>
          </p:cNvPr>
          <p:cNvSpPr txBox="1"/>
          <p:nvPr/>
        </p:nvSpPr>
        <p:spPr>
          <a:xfrm>
            <a:off x="8284830" y="1403148"/>
            <a:ext cx="41351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정보의 출입을 제어</a:t>
            </a:r>
            <a:br>
              <a:rPr lang="en-US" altLang="ko-KR" sz="1600" b="1" dirty="0"/>
            </a:br>
            <a:r>
              <a:rPr lang="ko-KR" altLang="en-US" sz="1600" dirty="0"/>
              <a:t>중요 정보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sigmoid </a:t>
            </a:r>
            <a:r>
              <a:rPr lang="ko-KR" altLang="en-US" sz="1600" dirty="0"/>
              <a:t>곱에서 살아 남음</a:t>
            </a:r>
            <a:br>
              <a:rPr lang="en-US" altLang="ko-KR" sz="1600" dirty="0"/>
            </a:br>
            <a:r>
              <a:rPr lang="ko-KR" altLang="en-US" sz="1600" dirty="0"/>
              <a:t>아닌 경우 </a:t>
            </a:r>
            <a:r>
              <a:rPr lang="en-US" altLang="ko-KR" sz="1600" dirty="0"/>
              <a:t>:</a:t>
            </a:r>
            <a:r>
              <a:rPr lang="ko-KR" altLang="en-US" sz="1600" dirty="0"/>
              <a:t> 사라짐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b="1" dirty="0"/>
              <a:t>중요 요소에 집중 가능</a:t>
            </a:r>
            <a:endParaRPr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>
                <a:sym typeface="Wingdings" pitchFamily="2" charset="2"/>
              </a:rPr>
              <a:t>더 빠르고 안정적인 학습 가능</a:t>
            </a:r>
            <a:endParaRPr kumimoji="1" lang="ko-KR" altLang="en-US" sz="1600" b="1" dirty="0"/>
          </a:p>
        </p:txBody>
      </p: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426372A2-C210-544A-A218-7E7A07C47F99}"/>
              </a:ext>
            </a:extLst>
          </p:cNvPr>
          <p:cNvGrpSpPr/>
          <p:nvPr/>
        </p:nvGrpSpPr>
        <p:grpSpPr>
          <a:xfrm>
            <a:off x="415864" y="2875951"/>
            <a:ext cx="4141922" cy="3122779"/>
            <a:chOff x="130187" y="2492879"/>
            <a:chExt cx="4141922" cy="3122779"/>
          </a:xfrm>
        </p:grpSpPr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1A979822-448C-4C45-AD54-B813697F1590}"/>
                </a:ext>
              </a:extLst>
            </p:cNvPr>
            <p:cNvGrpSpPr/>
            <p:nvPr/>
          </p:nvGrpSpPr>
          <p:grpSpPr>
            <a:xfrm>
              <a:off x="399381" y="2739219"/>
              <a:ext cx="3695183" cy="1025106"/>
              <a:chOff x="351539" y="2742902"/>
              <a:chExt cx="3695183" cy="1025106"/>
            </a:xfrm>
          </p:grpSpPr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66E3BDC-591C-DC43-BA86-83E90EC06E14}"/>
                  </a:ext>
                </a:extLst>
              </p:cNvPr>
              <p:cNvGrpSpPr/>
              <p:nvPr/>
            </p:nvGrpSpPr>
            <p:grpSpPr>
              <a:xfrm>
                <a:off x="351539" y="2746818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133" name="직선 화살표 연결선 132">
                  <a:extLst>
                    <a:ext uri="{FF2B5EF4-FFF2-40B4-BE49-F238E27FC236}">
                      <a16:creationId xmlns:a16="http://schemas.microsoft.com/office/drawing/2014/main" id="{4DF23432-B149-4D4E-A4C6-B9259C8D04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화살표 연결선 133">
                  <a:extLst>
                    <a:ext uri="{FF2B5EF4-FFF2-40B4-BE49-F238E27FC236}">
                      <a16:creationId xmlns:a16="http://schemas.microsoft.com/office/drawing/2014/main" id="{E05B154A-400A-284E-BFDC-B9EC1ACDB3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C52F4B7F-A786-A348-8DB0-84F8A96EDFEE}"/>
                  </a:ext>
                </a:extLst>
              </p:cNvPr>
              <p:cNvGrpSpPr/>
              <p:nvPr/>
            </p:nvGrpSpPr>
            <p:grpSpPr>
              <a:xfrm>
                <a:off x="2560945" y="2742902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141" name="직선 화살표 연결선 140">
                  <a:extLst>
                    <a:ext uri="{FF2B5EF4-FFF2-40B4-BE49-F238E27FC236}">
                      <a16:creationId xmlns:a16="http://schemas.microsoft.com/office/drawing/2014/main" id="{F7BB2266-5822-7C4A-9CDA-04ADFC1B90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화살표 연결선 141">
                  <a:extLst>
                    <a:ext uri="{FF2B5EF4-FFF2-40B4-BE49-F238E27FC236}">
                      <a16:creationId xmlns:a16="http://schemas.microsoft.com/office/drawing/2014/main" id="{B976B34D-5BE3-3649-8A05-E9B8AEAE5E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7" name="그룹 146">
              <a:extLst>
                <a:ext uri="{FF2B5EF4-FFF2-40B4-BE49-F238E27FC236}">
                  <a16:creationId xmlns:a16="http://schemas.microsoft.com/office/drawing/2014/main" id="{1BE5B894-0BE2-E740-A780-20D10485012B}"/>
                </a:ext>
              </a:extLst>
            </p:cNvPr>
            <p:cNvGrpSpPr/>
            <p:nvPr/>
          </p:nvGrpSpPr>
          <p:grpSpPr>
            <a:xfrm>
              <a:off x="386488" y="4329895"/>
              <a:ext cx="3695183" cy="1025106"/>
              <a:chOff x="351539" y="2742902"/>
              <a:chExt cx="3695183" cy="1025106"/>
            </a:xfrm>
          </p:grpSpPr>
          <p:grpSp>
            <p:nvGrpSpPr>
              <p:cNvPr id="148" name="그룹 147">
                <a:extLst>
                  <a:ext uri="{FF2B5EF4-FFF2-40B4-BE49-F238E27FC236}">
                    <a16:creationId xmlns:a16="http://schemas.microsoft.com/office/drawing/2014/main" id="{8AD5F8EC-3E1C-8D48-8538-BFD6298EED98}"/>
                  </a:ext>
                </a:extLst>
              </p:cNvPr>
              <p:cNvGrpSpPr/>
              <p:nvPr/>
            </p:nvGrpSpPr>
            <p:grpSpPr>
              <a:xfrm>
                <a:off x="351539" y="2746818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152" name="직선 화살표 연결선 151">
                  <a:extLst>
                    <a:ext uri="{FF2B5EF4-FFF2-40B4-BE49-F238E27FC236}">
                      <a16:creationId xmlns:a16="http://schemas.microsoft.com/office/drawing/2014/main" id="{88D89395-AFC4-2D45-AF30-748537FB8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화살표 연결선 152">
                  <a:extLst>
                    <a:ext uri="{FF2B5EF4-FFF2-40B4-BE49-F238E27FC236}">
                      <a16:creationId xmlns:a16="http://schemas.microsoft.com/office/drawing/2014/main" id="{A1903DDD-925E-E74E-90CD-3EC74F92C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" name="그룹 148">
                <a:extLst>
                  <a:ext uri="{FF2B5EF4-FFF2-40B4-BE49-F238E27FC236}">
                    <a16:creationId xmlns:a16="http://schemas.microsoft.com/office/drawing/2014/main" id="{82DA1ED7-276B-2C40-B250-79EFC9B7C2CB}"/>
                  </a:ext>
                </a:extLst>
              </p:cNvPr>
              <p:cNvGrpSpPr/>
              <p:nvPr/>
            </p:nvGrpSpPr>
            <p:grpSpPr>
              <a:xfrm>
                <a:off x="2560945" y="2742902"/>
                <a:ext cx="1485777" cy="1021190"/>
                <a:chOff x="411920" y="1891872"/>
                <a:chExt cx="2497535" cy="1698142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D3CF9550-7865-0341-9E01-51D75C10AB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1920" y="3590014"/>
                  <a:ext cx="249753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화살표 연결선 150">
                  <a:extLst>
                    <a:ext uri="{FF2B5EF4-FFF2-40B4-BE49-F238E27FC236}">
                      <a16:creationId xmlns:a16="http://schemas.microsoft.com/office/drawing/2014/main" id="{864D3E07-65AA-F041-A84B-7B9685722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563079" y="1891872"/>
                  <a:ext cx="0" cy="169814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4" name="자유형 163">
              <a:extLst>
                <a:ext uri="{FF2B5EF4-FFF2-40B4-BE49-F238E27FC236}">
                  <a16:creationId xmlns:a16="http://schemas.microsoft.com/office/drawing/2014/main" id="{3BC53129-8A4B-E546-885C-C655814402AA}"/>
                </a:ext>
              </a:extLst>
            </p:cNvPr>
            <p:cNvSpPr/>
            <p:nvPr/>
          </p:nvSpPr>
          <p:spPr>
            <a:xfrm>
              <a:off x="809326" y="2985728"/>
              <a:ext cx="906412" cy="739350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7" name="자유형 166">
              <a:extLst>
                <a:ext uri="{FF2B5EF4-FFF2-40B4-BE49-F238E27FC236}">
                  <a16:creationId xmlns:a16="http://schemas.microsoft.com/office/drawing/2014/main" id="{C144A4ED-54A3-314C-892E-246624B57486}"/>
                </a:ext>
              </a:extLst>
            </p:cNvPr>
            <p:cNvSpPr/>
            <p:nvPr/>
          </p:nvSpPr>
          <p:spPr>
            <a:xfrm>
              <a:off x="404586" y="5073565"/>
              <a:ext cx="1199371" cy="234641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 169">
              <a:extLst>
                <a:ext uri="{FF2B5EF4-FFF2-40B4-BE49-F238E27FC236}">
                  <a16:creationId xmlns:a16="http://schemas.microsoft.com/office/drawing/2014/main" id="{880DA423-55AA-0245-A4FE-D56F44CA1E24}"/>
                </a:ext>
              </a:extLst>
            </p:cNvPr>
            <p:cNvSpPr/>
            <p:nvPr/>
          </p:nvSpPr>
          <p:spPr>
            <a:xfrm>
              <a:off x="2672661" y="3271715"/>
              <a:ext cx="1240719" cy="410671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1" name="자유형 170">
              <a:extLst>
                <a:ext uri="{FF2B5EF4-FFF2-40B4-BE49-F238E27FC236}">
                  <a16:creationId xmlns:a16="http://schemas.microsoft.com/office/drawing/2014/main" id="{0289BE63-AA25-C241-B52C-46FE3FF2657D}"/>
                </a:ext>
              </a:extLst>
            </p:cNvPr>
            <p:cNvSpPr/>
            <p:nvPr/>
          </p:nvSpPr>
          <p:spPr>
            <a:xfrm>
              <a:off x="2792735" y="4841389"/>
              <a:ext cx="961057" cy="475892"/>
            </a:xfrm>
            <a:custGeom>
              <a:avLst/>
              <a:gdLst>
                <a:gd name="connsiteX0" fmla="*/ 0 w 8238892"/>
                <a:gd name="connsiteY0" fmla="*/ 4033536 h 4048526"/>
                <a:gd name="connsiteX1" fmla="*/ 539646 w 8238892"/>
                <a:gd name="connsiteY1" fmla="*/ 4033536 h 4048526"/>
                <a:gd name="connsiteX2" fmla="*/ 989351 w 8238892"/>
                <a:gd name="connsiteY2" fmla="*/ 4048526 h 4048526"/>
                <a:gd name="connsiteX3" fmla="*/ 1409076 w 8238892"/>
                <a:gd name="connsiteY3" fmla="*/ 4048526 h 4048526"/>
                <a:gd name="connsiteX4" fmla="*/ 1648918 w 8238892"/>
                <a:gd name="connsiteY4" fmla="*/ 4033536 h 4048526"/>
                <a:gd name="connsiteX5" fmla="*/ 1723869 w 8238892"/>
                <a:gd name="connsiteY5" fmla="*/ 4033536 h 4048526"/>
                <a:gd name="connsiteX6" fmla="*/ 1843791 w 8238892"/>
                <a:gd name="connsiteY6" fmla="*/ 4033536 h 4048526"/>
                <a:gd name="connsiteX7" fmla="*/ 1963712 w 8238892"/>
                <a:gd name="connsiteY7" fmla="*/ 4033536 h 4048526"/>
                <a:gd name="connsiteX8" fmla="*/ 2068643 w 8238892"/>
                <a:gd name="connsiteY8" fmla="*/ 4018546 h 4048526"/>
                <a:gd name="connsiteX9" fmla="*/ 2158584 w 8238892"/>
                <a:gd name="connsiteY9" fmla="*/ 3988566 h 4048526"/>
                <a:gd name="connsiteX10" fmla="*/ 2233535 w 8238892"/>
                <a:gd name="connsiteY10" fmla="*/ 3958585 h 4048526"/>
                <a:gd name="connsiteX11" fmla="*/ 2293495 w 8238892"/>
                <a:gd name="connsiteY11" fmla="*/ 3928605 h 4048526"/>
                <a:gd name="connsiteX12" fmla="*/ 2353456 w 8238892"/>
                <a:gd name="connsiteY12" fmla="*/ 3913615 h 4048526"/>
                <a:gd name="connsiteX13" fmla="*/ 2428407 w 8238892"/>
                <a:gd name="connsiteY13" fmla="*/ 3868644 h 4048526"/>
                <a:gd name="connsiteX14" fmla="*/ 2503358 w 8238892"/>
                <a:gd name="connsiteY14" fmla="*/ 3823674 h 4048526"/>
                <a:gd name="connsiteX15" fmla="*/ 2563318 w 8238892"/>
                <a:gd name="connsiteY15" fmla="*/ 3778703 h 4048526"/>
                <a:gd name="connsiteX16" fmla="*/ 2638269 w 8238892"/>
                <a:gd name="connsiteY16" fmla="*/ 3688762 h 4048526"/>
                <a:gd name="connsiteX17" fmla="*/ 2683240 w 8238892"/>
                <a:gd name="connsiteY17" fmla="*/ 3643792 h 4048526"/>
                <a:gd name="connsiteX18" fmla="*/ 2758191 w 8238892"/>
                <a:gd name="connsiteY18" fmla="*/ 3508880 h 4048526"/>
                <a:gd name="connsiteX19" fmla="*/ 2833141 w 8238892"/>
                <a:gd name="connsiteY19" fmla="*/ 3433930 h 4048526"/>
                <a:gd name="connsiteX20" fmla="*/ 2908092 w 8238892"/>
                <a:gd name="connsiteY20" fmla="*/ 3254048 h 4048526"/>
                <a:gd name="connsiteX21" fmla="*/ 2983043 w 8238892"/>
                <a:gd name="connsiteY21" fmla="*/ 3104146 h 4048526"/>
                <a:gd name="connsiteX22" fmla="*/ 3043004 w 8238892"/>
                <a:gd name="connsiteY22" fmla="*/ 2939254 h 4048526"/>
                <a:gd name="connsiteX23" fmla="*/ 3117954 w 8238892"/>
                <a:gd name="connsiteY23" fmla="*/ 2744382 h 4048526"/>
                <a:gd name="connsiteX24" fmla="*/ 3192905 w 8238892"/>
                <a:gd name="connsiteY24" fmla="*/ 2534520 h 4048526"/>
                <a:gd name="connsiteX25" fmla="*/ 3252866 w 8238892"/>
                <a:gd name="connsiteY25" fmla="*/ 2324657 h 4048526"/>
                <a:gd name="connsiteX26" fmla="*/ 3342807 w 8238892"/>
                <a:gd name="connsiteY26" fmla="*/ 2084815 h 4048526"/>
                <a:gd name="connsiteX27" fmla="*/ 3357797 w 8238892"/>
                <a:gd name="connsiteY27" fmla="*/ 1934913 h 4048526"/>
                <a:gd name="connsiteX28" fmla="*/ 3387777 w 8238892"/>
                <a:gd name="connsiteY28" fmla="*/ 1859962 h 4048526"/>
                <a:gd name="connsiteX29" fmla="*/ 3477718 w 8238892"/>
                <a:gd name="connsiteY29" fmla="*/ 1575149 h 4048526"/>
                <a:gd name="connsiteX30" fmla="*/ 3522689 w 8238892"/>
                <a:gd name="connsiteY30" fmla="*/ 1380277 h 4048526"/>
                <a:gd name="connsiteX31" fmla="*/ 3582650 w 8238892"/>
                <a:gd name="connsiteY31" fmla="*/ 1140434 h 4048526"/>
                <a:gd name="connsiteX32" fmla="*/ 3672591 w 8238892"/>
                <a:gd name="connsiteY32" fmla="*/ 885602 h 4048526"/>
                <a:gd name="connsiteX33" fmla="*/ 3732551 w 8238892"/>
                <a:gd name="connsiteY33" fmla="*/ 690730 h 4048526"/>
                <a:gd name="connsiteX34" fmla="*/ 3807502 w 8238892"/>
                <a:gd name="connsiteY34" fmla="*/ 480867 h 4048526"/>
                <a:gd name="connsiteX35" fmla="*/ 3867463 w 8238892"/>
                <a:gd name="connsiteY35" fmla="*/ 330966 h 4048526"/>
                <a:gd name="connsiteX36" fmla="*/ 3942413 w 8238892"/>
                <a:gd name="connsiteY36" fmla="*/ 211044 h 4048526"/>
                <a:gd name="connsiteX37" fmla="*/ 3987384 w 8238892"/>
                <a:gd name="connsiteY37" fmla="*/ 106113 h 4048526"/>
                <a:gd name="connsiteX38" fmla="*/ 4062335 w 8238892"/>
                <a:gd name="connsiteY38" fmla="*/ 16172 h 4048526"/>
                <a:gd name="connsiteX39" fmla="*/ 4152276 w 8238892"/>
                <a:gd name="connsiteY39" fmla="*/ 1182 h 4048526"/>
                <a:gd name="connsiteX40" fmla="*/ 4227227 w 8238892"/>
                <a:gd name="connsiteY40" fmla="*/ 31162 h 4048526"/>
                <a:gd name="connsiteX41" fmla="*/ 4257207 w 8238892"/>
                <a:gd name="connsiteY41" fmla="*/ 91123 h 4048526"/>
                <a:gd name="connsiteX42" fmla="*/ 4332158 w 8238892"/>
                <a:gd name="connsiteY42" fmla="*/ 196054 h 4048526"/>
                <a:gd name="connsiteX43" fmla="*/ 4422099 w 8238892"/>
                <a:gd name="connsiteY43" fmla="*/ 330966 h 4048526"/>
                <a:gd name="connsiteX44" fmla="*/ 4497050 w 8238892"/>
                <a:gd name="connsiteY44" fmla="*/ 480867 h 4048526"/>
                <a:gd name="connsiteX45" fmla="*/ 4542020 w 8238892"/>
                <a:gd name="connsiteY45" fmla="*/ 675739 h 4048526"/>
                <a:gd name="connsiteX46" fmla="*/ 4601981 w 8238892"/>
                <a:gd name="connsiteY46" fmla="*/ 885602 h 4048526"/>
                <a:gd name="connsiteX47" fmla="*/ 4691922 w 8238892"/>
                <a:gd name="connsiteY47" fmla="*/ 1095464 h 4048526"/>
                <a:gd name="connsiteX48" fmla="*/ 4766873 w 8238892"/>
                <a:gd name="connsiteY48" fmla="*/ 1335307 h 4048526"/>
                <a:gd name="connsiteX49" fmla="*/ 4811843 w 8238892"/>
                <a:gd name="connsiteY49" fmla="*/ 1575149 h 4048526"/>
                <a:gd name="connsiteX50" fmla="*/ 4916774 w 8238892"/>
                <a:gd name="connsiteY50" fmla="*/ 1829982 h 4048526"/>
                <a:gd name="connsiteX51" fmla="*/ 4976735 w 8238892"/>
                <a:gd name="connsiteY51" fmla="*/ 2099805 h 4048526"/>
                <a:gd name="connsiteX52" fmla="*/ 5006715 w 8238892"/>
                <a:gd name="connsiteY52" fmla="*/ 2279687 h 4048526"/>
                <a:gd name="connsiteX53" fmla="*/ 5096656 w 8238892"/>
                <a:gd name="connsiteY53" fmla="*/ 2534520 h 4048526"/>
                <a:gd name="connsiteX54" fmla="*/ 5171607 w 8238892"/>
                <a:gd name="connsiteY54" fmla="*/ 2714402 h 4048526"/>
                <a:gd name="connsiteX55" fmla="*/ 5261548 w 8238892"/>
                <a:gd name="connsiteY55" fmla="*/ 2909274 h 4048526"/>
                <a:gd name="connsiteX56" fmla="*/ 5306518 w 8238892"/>
                <a:gd name="connsiteY56" fmla="*/ 3059175 h 4048526"/>
                <a:gd name="connsiteX57" fmla="*/ 5366479 w 8238892"/>
                <a:gd name="connsiteY57" fmla="*/ 3239057 h 4048526"/>
                <a:gd name="connsiteX58" fmla="*/ 5456420 w 8238892"/>
                <a:gd name="connsiteY58" fmla="*/ 3358979 h 4048526"/>
                <a:gd name="connsiteX59" fmla="*/ 5531371 w 8238892"/>
                <a:gd name="connsiteY59" fmla="*/ 3478900 h 4048526"/>
                <a:gd name="connsiteX60" fmla="*/ 5576341 w 8238892"/>
                <a:gd name="connsiteY60" fmla="*/ 3568841 h 4048526"/>
                <a:gd name="connsiteX61" fmla="*/ 5681273 w 8238892"/>
                <a:gd name="connsiteY61" fmla="*/ 3688762 h 4048526"/>
                <a:gd name="connsiteX62" fmla="*/ 5726243 w 8238892"/>
                <a:gd name="connsiteY62" fmla="*/ 3748723 h 4048526"/>
                <a:gd name="connsiteX63" fmla="*/ 5786204 w 8238892"/>
                <a:gd name="connsiteY63" fmla="*/ 3793693 h 4048526"/>
                <a:gd name="connsiteX64" fmla="*/ 5861154 w 8238892"/>
                <a:gd name="connsiteY64" fmla="*/ 3838664 h 4048526"/>
                <a:gd name="connsiteX65" fmla="*/ 5921115 w 8238892"/>
                <a:gd name="connsiteY65" fmla="*/ 3868644 h 4048526"/>
                <a:gd name="connsiteX66" fmla="*/ 5996066 w 8238892"/>
                <a:gd name="connsiteY66" fmla="*/ 3928605 h 4048526"/>
                <a:gd name="connsiteX67" fmla="*/ 6056027 w 8238892"/>
                <a:gd name="connsiteY67" fmla="*/ 3958585 h 4048526"/>
                <a:gd name="connsiteX68" fmla="*/ 6115987 w 8238892"/>
                <a:gd name="connsiteY68" fmla="*/ 3943595 h 4048526"/>
                <a:gd name="connsiteX69" fmla="*/ 6220918 w 8238892"/>
                <a:gd name="connsiteY69" fmla="*/ 3973575 h 4048526"/>
                <a:gd name="connsiteX70" fmla="*/ 6310859 w 8238892"/>
                <a:gd name="connsiteY70" fmla="*/ 3988566 h 4048526"/>
                <a:gd name="connsiteX71" fmla="*/ 6520722 w 8238892"/>
                <a:gd name="connsiteY71" fmla="*/ 4018546 h 4048526"/>
                <a:gd name="connsiteX72" fmla="*/ 6730584 w 8238892"/>
                <a:gd name="connsiteY72" fmla="*/ 4033536 h 4048526"/>
                <a:gd name="connsiteX73" fmla="*/ 6955436 w 8238892"/>
                <a:gd name="connsiteY73" fmla="*/ 4033536 h 4048526"/>
                <a:gd name="connsiteX74" fmla="*/ 7210269 w 8238892"/>
                <a:gd name="connsiteY74" fmla="*/ 4018546 h 4048526"/>
                <a:gd name="connsiteX75" fmla="*/ 7420132 w 8238892"/>
                <a:gd name="connsiteY75" fmla="*/ 4033536 h 4048526"/>
                <a:gd name="connsiteX76" fmla="*/ 7659974 w 8238892"/>
                <a:gd name="connsiteY76" fmla="*/ 4033536 h 4048526"/>
                <a:gd name="connsiteX77" fmla="*/ 7854846 w 8238892"/>
                <a:gd name="connsiteY77" fmla="*/ 4033536 h 4048526"/>
                <a:gd name="connsiteX78" fmla="*/ 8064709 w 8238892"/>
                <a:gd name="connsiteY78" fmla="*/ 4018546 h 4048526"/>
                <a:gd name="connsiteX79" fmla="*/ 8229600 w 8238892"/>
                <a:gd name="connsiteY79" fmla="*/ 3973575 h 4048526"/>
                <a:gd name="connsiteX80" fmla="*/ 8214610 w 8238892"/>
                <a:gd name="connsiteY80" fmla="*/ 4033536 h 4048526"/>
                <a:gd name="connsiteX81" fmla="*/ 8184630 w 8238892"/>
                <a:gd name="connsiteY81" fmla="*/ 4018546 h 4048526"/>
                <a:gd name="connsiteX0" fmla="*/ 0 w 8271749"/>
                <a:gd name="connsiteY0" fmla="*/ 4033536 h 4048526"/>
                <a:gd name="connsiteX1" fmla="*/ 539646 w 8271749"/>
                <a:gd name="connsiteY1" fmla="*/ 4033536 h 4048526"/>
                <a:gd name="connsiteX2" fmla="*/ 989351 w 8271749"/>
                <a:gd name="connsiteY2" fmla="*/ 4048526 h 4048526"/>
                <a:gd name="connsiteX3" fmla="*/ 1409076 w 8271749"/>
                <a:gd name="connsiteY3" fmla="*/ 4048526 h 4048526"/>
                <a:gd name="connsiteX4" fmla="*/ 1648918 w 8271749"/>
                <a:gd name="connsiteY4" fmla="*/ 4033536 h 4048526"/>
                <a:gd name="connsiteX5" fmla="*/ 1723869 w 8271749"/>
                <a:gd name="connsiteY5" fmla="*/ 4033536 h 4048526"/>
                <a:gd name="connsiteX6" fmla="*/ 1843791 w 8271749"/>
                <a:gd name="connsiteY6" fmla="*/ 4033536 h 4048526"/>
                <a:gd name="connsiteX7" fmla="*/ 1963712 w 8271749"/>
                <a:gd name="connsiteY7" fmla="*/ 4033536 h 4048526"/>
                <a:gd name="connsiteX8" fmla="*/ 2068643 w 8271749"/>
                <a:gd name="connsiteY8" fmla="*/ 4018546 h 4048526"/>
                <a:gd name="connsiteX9" fmla="*/ 2158584 w 8271749"/>
                <a:gd name="connsiteY9" fmla="*/ 3988566 h 4048526"/>
                <a:gd name="connsiteX10" fmla="*/ 2233535 w 8271749"/>
                <a:gd name="connsiteY10" fmla="*/ 3958585 h 4048526"/>
                <a:gd name="connsiteX11" fmla="*/ 2293495 w 8271749"/>
                <a:gd name="connsiteY11" fmla="*/ 3928605 h 4048526"/>
                <a:gd name="connsiteX12" fmla="*/ 2353456 w 8271749"/>
                <a:gd name="connsiteY12" fmla="*/ 3913615 h 4048526"/>
                <a:gd name="connsiteX13" fmla="*/ 2428407 w 8271749"/>
                <a:gd name="connsiteY13" fmla="*/ 3868644 h 4048526"/>
                <a:gd name="connsiteX14" fmla="*/ 2503358 w 8271749"/>
                <a:gd name="connsiteY14" fmla="*/ 3823674 h 4048526"/>
                <a:gd name="connsiteX15" fmla="*/ 2563318 w 8271749"/>
                <a:gd name="connsiteY15" fmla="*/ 3778703 h 4048526"/>
                <a:gd name="connsiteX16" fmla="*/ 2638269 w 8271749"/>
                <a:gd name="connsiteY16" fmla="*/ 3688762 h 4048526"/>
                <a:gd name="connsiteX17" fmla="*/ 2683240 w 8271749"/>
                <a:gd name="connsiteY17" fmla="*/ 3643792 h 4048526"/>
                <a:gd name="connsiteX18" fmla="*/ 2758191 w 8271749"/>
                <a:gd name="connsiteY18" fmla="*/ 3508880 h 4048526"/>
                <a:gd name="connsiteX19" fmla="*/ 2833141 w 8271749"/>
                <a:gd name="connsiteY19" fmla="*/ 3433930 h 4048526"/>
                <a:gd name="connsiteX20" fmla="*/ 2908092 w 8271749"/>
                <a:gd name="connsiteY20" fmla="*/ 3254048 h 4048526"/>
                <a:gd name="connsiteX21" fmla="*/ 2983043 w 8271749"/>
                <a:gd name="connsiteY21" fmla="*/ 3104146 h 4048526"/>
                <a:gd name="connsiteX22" fmla="*/ 3043004 w 8271749"/>
                <a:gd name="connsiteY22" fmla="*/ 2939254 h 4048526"/>
                <a:gd name="connsiteX23" fmla="*/ 3117954 w 8271749"/>
                <a:gd name="connsiteY23" fmla="*/ 2744382 h 4048526"/>
                <a:gd name="connsiteX24" fmla="*/ 3192905 w 8271749"/>
                <a:gd name="connsiteY24" fmla="*/ 2534520 h 4048526"/>
                <a:gd name="connsiteX25" fmla="*/ 3252866 w 8271749"/>
                <a:gd name="connsiteY25" fmla="*/ 2324657 h 4048526"/>
                <a:gd name="connsiteX26" fmla="*/ 3342807 w 8271749"/>
                <a:gd name="connsiteY26" fmla="*/ 2084815 h 4048526"/>
                <a:gd name="connsiteX27" fmla="*/ 3357797 w 8271749"/>
                <a:gd name="connsiteY27" fmla="*/ 1934913 h 4048526"/>
                <a:gd name="connsiteX28" fmla="*/ 3387777 w 8271749"/>
                <a:gd name="connsiteY28" fmla="*/ 1859962 h 4048526"/>
                <a:gd name="connsiteX29" fmla="*/ 3477718 w 8271749"/>
                <a:gd name="connsiteY29" fmla="*/ 1575149 h 4048526"/>
                <a:gd name="connsiteX30" fmla="*/ 3522689 w 8271749"/>
                <a:gd name="connsiteY30" fmla="*/ 1380277 h 4048526"/>
                <a:gd name="connsiteX31" fmla="*/ 3582650 w 8271749"/>
                <a:gd name="connsiteY31" fmla="*/ 1140434 h 4048526"/>
                <a:gd name="connsiteX32" fmla="*/ 3672591 w 8271749"/>
                <a:gd name="connsiteY32" fmla="*/ 885602 h 4048526"/>
                <a:gd name="connsiteX33" fmla="*/ 3732551 w 8271749"/>
                <a:gd name="connsiteY33" fmla="*/ 690730 h 4048526"/>
                <a:gd name="connsiteX34" fmla="*/ 3807502 w 8271749"/>
                <a:gd name="connsiteY34" fmla="*/ 480867 h 4048526"/>
                <a:gd name="connsiteX35" fmla="*/ 3867463 w 8271749"/>
                <a:gd name="connsiteY35" fmla="*/ 330966 h 4048526"/>
                <a:gd name="connsiteX36" fmla="*/ 3942413 w 8271749"/>
                <a:gd name="connsiteY36" fmla="*/ 211044 h 4048526"/>
                <a:gd name="connsiteX37" fmla="*/ 3987384 w 8271749"/>
                <a:gd name="connsiteY37" fmla="*/ 106113 h 4048526"/>
                <a:gd name="connsiteX38" fmla="*/ 4062335 w 8271749"/>
                <a:gd name="connsiteY38" fmla="*/ 16172 h 4048526"/>
                <a:gd name="connsiteX39" fmla="*/ 4152276 w 8271749"/>
                <a:gd name="connsiteY39" fmla="*/ 1182 h 4048526"/>
                <a:gd name="connsiteX40" fmla="*/ 4227227 w 8271749"/>
                <a:gd name="connsiteY40" fmla="*/ 31162 h 4048526"/>
                <a:gd name="connsiteX41" fmla="*/ 4257207 w 8271749"/>
                <a:gd name="connsiteY41" fmla="*/ 91123 h 4048526"/>
                <a:gd name="connsiteX42" fmla="*/ 4332158 w 8271749"/>
                <a:gd name="connsiteY42" fmla="*/ 196054 h 4048526"/>
                <a:gd name="connsiteX43" fmla="*/ 4422099 w 8271749"/>
                <a:gd name="connsiteY43" fmla="*/ 330966 h 4048526"/>
                <a:gd name="connsiteX44" fmla="*/ 4497050 w 8271749"/>
                <a:gd name="connsiteY44" fmla="*/ 480867 h 4048526"/>
                <a:gd name="connsiteX45" fmla="*/ 4542020 w 8271749"/>
                <a:gd name="connsiteY45" fmla="*/ 675739 h 4048526"/>
                <a:gd name="connsiteX46" fmla="*/ 4601981 w 8271749"/>
                <a:gd name="connsiteY46" fmla="*/ 885602 h 4048526"/>
                <a:gd name="connsiteX47" fmla="*/ 4691922 w 8271749"/>
                <a:gd name="connsiteY47" fmla="*/ 1095464 h 4048526"/>
                <a:gd name="connsiteX48" fmla="*/ 4766873 w 8271749"/>
                <a:gd name="connsiteY48" fmla="*/ 1335307 h 4048526"/>
                <a:gd name="connsiteX49" fmla="*/ 4811843 w 8271749"/>
                <a:gd name="connsiteY49" fmla="*/ 1575149 h 4048526"/>
                <a:gd name="connsiteX50" fmla="*/ 4916774 w 8271749"/>
                <a:gd name="connsiteY50" fmla="*/ 1829982 h 4048526"/>
                <a:gd name="connsiteX51" fmla="*/ 4976735 w 8271749"/>
                <a:gd name="connsiteY51" fmla="*/ 2099805 h 4048526"/>
                <a:gd name="connsiteX52" fmla="*/ 5006715 w 8271749"/>
                <a:gd name="connsiteY52" fmla="*/ 2279687 h 4048526"/>
                <a:gd name="connsiteX53" fmla="*/ 5096656 w 8271749"/>
                <a:gd name="connsiteY53" fmla="*/ 2534520 h 4048526"/>
                <a:gd name="connsiteX54" fmla="*/ 5171607 w 8271749"/>
                <a:gd name="connsiteY54" fmla="*/ 2714402 h 4048526"/>
                <a:gd name="connsiteX55" fmla="*/ 5261548 w 8271749"/>
                <a:gd name="connsiteY55" fmla="*/ 2909274 h 4048526"/>
                <a:gd name="connsiteX56" fmla="*/ 5306518 w 8271749"/>
                <a:gd name="connsiteY56" fmla="*/ 3059175 h 4048526"/>
                <a:gd name="connsiteX57" fmla="*/ 5366479 w 8271749"/>
                <a:gd name="connsiteY57" fmla="*/ 3239057 h 4048526"/>
                <a:gd name="connsiteX58" fmla="*/ 5456420 w 8271749"/>
                <a:gd name="connsiteY58" fmla="*/ 3358979 h 4048526"/>
                <a:gd name="connsiteX59" fmla="*/ 5531371 w 8271749"/>
                <a:gd name="connsiteY59" fmla="*/ 3478900 h 4048526"/>
                <a:gd name="connsiteX60" fmla="*/ 5576341 w 8271749"/>
                <a:gd name="connsiteY60" fmla="*/ 3568841 h 4048526"/>
                <a:gd name="connsiteX61" fmla="*/ 5681273 w 8271749"/>
                <a:gd name="connsiteY61" fmla="*/ 3688762 h 4048526"/>
                <a:gd name="connsiteX62" fmla="*/ 5726243 w 8271749"/>
                <a:gd name="connsiteY62" fmla="*/ 3748723 h 4048526"/>
                <a:gd name="connsiteX63" fmla="*/ 5786204 w 8271749"/>
                <a:gd name="connsiteY63" fmla="*/ 3793693 h 4048526"/>
                <a:gd name="connsiteX64" fmla="*/ 5861154 w 8271749"/>
                <a:gd name="connsiteY64" fmla="*/ 3838664 h 4048526"/>
                <a:gd name="connsiteX65" fmla="*/ 5921115 w 8271749"/>
                <a:gd name="connsiteY65" fmla="*/ 3868644 h 4048526"/>
                <a:gd name="connsiteX66" fmla="*/ 5996066 w 8271749"/>
                <a:gd name="connsiteY66" fmla="*/ 3928605 h 4048526"/>
                <a:gd name="connsiteX67" fmla="*/ 6056027 w 8271749"/>
                <a:gd name="connsiteY67" fmla="*/ 3958585 h 4048526"/>
                <a:gd name="connsiteX68" fmla="*/ 6115987 w 8271749"/>
                <a:gd name="connsiteY68" fmla="*/ 3943595 h 4048526"/>
                <a:gd name="connsiteX69" fmla="*/ 6220918 w 8271749"/>
                <a:gd name="connsiteY69" fmla="*/ 3973575 h 4048526"/>
                <a:gd name="connsiteX70" fmla="*/ 6310859 w 8271749"/>
                <a:gd name="connsiteY70" fmla="*/ 3988566 h 4048526"/>
                <a:gd name="connsiteX71" fmla="*/ 6520722 w 8271749"/>
                <a:gd name="connsiteY71" fmla="*/ 4018546 h 4048526"/>
                <a:gd name="connsiteX72" fmla="*/ 6730584 w 8271749"/>
                <a:gd name="connsiteY72" fmla="*/ 4033536 h 4048526"/>
                <a:gd name="connsiteX73" fmla="*/ 6955436 w 8271749"/>
                <a:gd name="connsiteY73" fmla="*/ 4033536 h 4048526"/>
                <a:gd name="connsiteX74" fmla="*/ 7210269 w 8271749"/>
                <a:gd name="connsiteY74" fmla="*/ 4018546 h 4048526"/>
                <a:gd name="connsiteX75" fmla="*/ 7420132 w 8271749"/>
                <a:gd name="connsiteY75" fmla="*/ 4033536 h 4048526"/>
                <a:gd name="connsiteX76" fmla="*/ 7659974 w 8271749"/>
                <a:gd name="connsiteY76" fmla="*/ 4033536 h 4048526"/>
                <a:gd name="connsiteX77" fmla="*/ 7854846 w 8271749"/>
                <a:gd name="connsiteY77" fmla="*/ 4033536 h 4048526"/>
                <a:gd name="connsiteX78" fmla="*/ 8064709 w 8271749"/>
                <a:gd name="connsiteY78" fmla="*/ 4018546 h 4048526"/>
                <a:gd name="connsiteX79" fmla="*/ 8229600 w 8271749"/>
                <a:gd name="connsiteY79" fmla="*/ 3973575 h 4048526"/>
                <a:gd name="connsiteX80" fmla="*/ 8214610 w 8271749"/>
                <a:gd name="connsiteY80" fmla="*/ 4033536 h 4048526"/>
                <a:gd name="connsiteX81" fmla="*/ 8270355 w 8271749"/>
                <a:gd name="connsiteY81" fmla="*/ 4018546 h 4048526"/>
                <a:gd name="connsiteX0" fmla="*/ 0 w 8347275"/>
                <a:gd name="connsiteY0" fmla="*/ 4033536 h 4048526"/>
                <a:gd name="connsiteX1" fmla="*/ 539646 w 8347275"/>
                <a:gd name="connsiteY1" fmla="*/ 4033536 h 4048526"/>
                <a:gd name="connsiteX2" fmla="*/ 989351 w 8347275"/>
                <a:gd name="connsiteY2" fmla="*/ 4048526 h 4048526"/>
                <a:gd name="connsiteX3" fmla="*/ 1409076 w 8347275"/>
                <a:gd name="connsiteY3" fmla="*/ 4048526 h 4048526"/>
                <a:gd name="connsiteX4" fmla="*/ 1648918 w 8347275"/>
                <a:gd name="connsiteY4" fmla="*/ 4033536 h 4048526"/>
                <a:gd name="connsiteX5" fmla="*/ 1723869 w 8347275"/>
                <a:gd name="connsiteY5" fmla="*/ 4033536 h 4048526"/>
                <a:gd name="connsiteX6" fmla="*/ 1843791 w 8347275"/>
                <a:gd name="connsiteY6" fmla="*/ 4033536 h 4048526"/>
                <a:gd name="connsiteX7" fmla="*/ 1963712 w 8347275"/>
                <a:gd name="connsiteY7" fmla="*/ 4033536 h 4048526"/>
                <a:gd name="connsiteX8" fmla="*/ 2068643 w 8347275"/>
                <a:gd name="connsiteY8" fmla="*/ 4018546 h 4048526"/>
                <a:gd name="connsiteX9" fmla="*/ 2158584 w 8347275"/>
                <a:gd name="connsiteY9" fmla="*/ 3988566 h 4048526"/>
                <a:gd name="connsiteX10" fmla="*/ 2233535 w 8347275"/>
                <a:gd name="connsiteY10" fmla="*/ 3958585 h 4048526"/>
                <a:gd name="connsiteX11" fmla="*/ 2293495 w 8347275"/>
                <a:gd name="connsiteY11" fmla="*/ 3928605 h 4048526"/>
                <a:gd name="connsiteX12" fmla="*/ 2353456 w 8347275"/>
                <a:gd name="connsiteY12" fmla="*/ 3913615 h 4048526"/>
                <a:gd name="connsiteX13" fmla="*/ 2428407 w 8347275"/>
                <a:gd name="connsiteY13" fmla="*/ 3868644 h 4048526"/>
                <a:gd name="connsiteX14" fmla="*/ 2503358 w 8347275"/>
                <a:gd name="connsiteY14" fmla="*/ 3823674 h 4048526"/>
                <a:gd name="connsiteX15" fmla="*/ 2563318 w 8347275"/>
                <a:gd name="connsiteY15" fmla="*/ 3778703 h 4048526"/>
                <a:gd name="connsiteX16" fmla="*/ 2638269 w 8347275"/>
                <a:gd name="connsiteY16" fmla="*/ 3688762 h 4048526"/>
                <a:gd name="connsiteX17" fmla="*/ 2683240 w 8347275"/>
                <a:gd name="connsiteY17" fmla="*/ 3643792 h 4048526"/>
                <a:gd name="connsiteX18" fmla="*/ 2758191 w 8347275"/>
                <a:gd name="connsiteY18" fmla="*/ 3508880 h 4048526"/>
                <a:gd name="connsiteX19" fmla="*/ 2833141 w 8347275"/>
                <a:gd name="connsiteY19" fmla="*/ 3433930 h 4048526"/>
                <a:gd name="connsiteX20" fmla="*/ 2908092 w 8347275"/>
                <a:gd name="connsiteY20" fmla="*/ 3254048 h 4048526"/>
                <a:gd name="connsiteX21" fmla="*/ 2983043 w 8347275"/>
                <a:gd name="connsiteY21" fmla="*/ 3104146 h 4048526"/>
                <a:gd name="connsiteX22" fmla="*/ 3043004 w 8347275"/>
                <a:gd name="connsiteY22" fmla="*/ 2939254 h 4048526"/>
                <a:gd name="connsiteX23" fmla="*/ 3117954 w 8347275"/>
                <a:gd name="connsiteY23" fmla="*/ 2744382 h 4048526"/>
                <a:gd name="connsiteX24" fmla="*/ 3192905 w 8347275"/>
                <a:gd name="connsiteY24" fmla="*/ 2534520 h 4048526"/>
                <a:gd name="connsiteX25" fmla="*/ 3252866 w 8347275"/>
                <a:gd name="connsiteY25" fmla="*/ 2324657 h 4048526"/>
                <a:gd name="connsiteX26" fmla="*/ 3342807 w 8347275"/>
                <a:gd name="connsiteY26" fmla="*/ 2084815 h 4048526"/>
                <a:gd name="connsiteX27" fmla="*/ 3357797 w 8347275"/>
                <a:gd name="connsiteY27" fmla="*/ 1934913 h 4048526"/>
                <a:gd name="connsiteX28" fmla="*/ 3387777 w 8347275"/>
                <a:gd name="connsiteY28" fmla="*/ 1859962 h 4048526"/>
                <a:gd name="connsiteX29" fmla="*/ 3477718 w 8347275"/>
                <a:gd name="connsiteY29" fmla="*/ 1575149 h 4048526"/>
                <a:gd name="connsiteX30" fmla="*/ 3522689 w 8347275"/>
                <a:gd name="connsiteY30" fmla="*/ 1380277 h 4048526"/>
                <a:gd name="connsiteX31" fmla="*/ 3582650 w 8347275"/>
                <a:gd name="connsiteY31" fmla="*/ 1140434 h 4048526"/>
                <a:gd name="connsiteX32" fmla="*/ 3672591 w 8347275"/>
                <a:gd name="connsiteY32" fmla="*/ 885602 h 4048526"/>
                <a:gd name="connsiteX33" fmla="*/ 3732551 w 8347275"/>
                <a:gd name="connsiteY33" fmla="*/ 690730 h 4048526"/>
                <a:gd name="connsiteX34" fmla="*/ 3807502 w 8347275"/>
                <a:gd name="connsiteY34" fmla="*/ 480867 h 4048526"/>
                <a:gd name="connsiteX35" fmla="*/ 3867463 w 8347275"/>
                <a:gd name="connsiteY35" fmla="*/ 330966 h 4048526"/>
                <a:gd name="connsiteX36" fmla="*/ 3942413 w 8347275"/>
                <a:gd name="connsiteY36" fmla="*/ 211044 h 4048526"/>
                <a:gd name="connsiteX37" fmla="*/ 3987384 w 8347275"/>
                <a:gd name="connsiteY37" fmla="*/ 106113 h 4048526"/>
                <a:gd name="connsiteX38" fmla="*/ 4062335 w 8347275"/>
                <a:gd name="connsiteY38" fmla="*/ 16172 h 4048526"/>
                <a:gd name="connsiteX39" fmla="*/ 4152276 w 8347275"/>
                <a:gd name="connsiteY39" fmla="*/ 1182 h 4048526"/>
                <a:gd name="connsiteX40" fmla="*/ 4227227 w 8347275"/>
                <a:gd name="connsiteY40" fmla="*/ 31162 h 4048526"/>
                <a:gd name="connsiteX41" fmla="*/ 4257207 w 8347275"/>
                <a:gd name="connsiteY41" fmla="*/ 91123 h 4048526"/>
                <a:gd name="connsiteX42" fmla="*/ 4332158 w 8347275"/>
                <a:gd name="connsiteY42" fmla="*/ 196054 h 4048526"/>
                <a:gd name="connsiteX43" fmla="*/ 4422099 w 8347275"/>
                <a:gd name="connsiteY43" fmla="*/ 330966 h 4048526"/>
                <a:gd name="connsiteX44" fmla="*/ 4497050 w 8347275"/>
                <a:gd name="connsiteY44" fmla="*/ 480867 h 4048526"/>
                <a:gd name="connsiteX45" fmla="*/ 4542020 w 8347275"/>
                <a:gd name="connsiteY45" fmla="*/ 675739 h 4048526"/>
                <a:gd name="connsiteX46" fmla="*/ 4601981 w 8347275"/>
                <a:gd name="connsiteY46" fmla="*/ 885602 h 4048526"/>
                <a:gd name="connsiteX47" fmla="*/ 4691922 w 8347275"/>
                <a:gd name="connsiteY47" fmla="*/ 1095464 h 4048526"/>
                <a:gd name="connsiteX48" fmla="*/ 4766873 w 8347275"/>
                <a:gd name="connsiteY48" fmla="*/ 1335307 h 4048526"/>
                <a:gd name="connsiteX49" fmla="*/ 4811843 w 8347275"/>
                <a:gd name="connsiteY49" fmla="*/ 1575149 h 4048526"/>
                <a:gd name="connsiteX50" fmla="*/ 4916774 w 8347275"/>
                <a:gd name="connsiteY50" fmla="*/ 1829982 h 4048526"/>
                <a:gd name="connsiteX51" fmla="*/ 4976735 w 8347275"/>
                <a:gd name="connsiteY51" fmla="*/ 2099805 h 4048526"/>
                <a:gd name="connsiteX52" fmla="*/ 5006715 w 8347275"/>
                <a:gd name="connsiteY52" fmla="*/ 2279687 h 4048526"/>
                <a:gd name="connsiteX53" fmla="*/ 5096656 w 8347275"/>
                <a:gd name="connsiteY53" fmla="*/ 2534520 h 4048526"/>
                <a:gd name="connsiteX54" fmla="*/ 5171607 w 8347275"/>
                <a:gd name="connsiteY54" fmla="*/ 2714402 h 4048526"/>
                <a:gd name="connsiteX55" fmla="*/ 5261548 w 8347275"/>
                <a:gd name="connsiteY55" fmla="*/ 2909274 h 4048526"/>
                <a:gd name="connsiteX56" fmla="*/ 5306518 w 8347275"/>
                <a:gd name="connsiteY56" fmla="*/ 3059175 h 4048526"/>
                <a:gd name="connsiteX57" fmla="*/ 5366479 w 8347275"/>
                <a:gd name="connsiteY57" fmla="*/ 3239057 h 4048526"/>
                <a:gd name="connsiteX58" fmla="*/ 5456420 w 8347275"/>
                <a:gd name="connsiteY58" fmla="*/ 3358979 h 4048526"/>
                <a:gd name="connsiteX59" fmla="*/ 5531371 w 8347275"/>
                <a:gd name="connsiteY59" fmla="*/ 3478900 h 4048526"/>
                <a:gd name="connsiteX60" fmla="*/ 5576341 w 8347275"/>
                <a:gd name="connsiteY60" fmla="*/ 3568841 h 4048526"/>
                <a:gd name="connsiteX61" fmla="*/ 5681273 w 8347275"/>
                <a:gd name="connsiteY61" fmla="*/ 3688762 h 4048526"/>
                <a:gd name="connsiteX62" fmla="*/ 5726243 w 8347275"/>
                <a:gd name="connsiteY62" fmla="*/ 3748723 h 4048526"/>
                <a:gd name="connsiteX63" fmla="*/ 5786204 w 8347275"/>
                <a:gd name="connsiteY63" fmla="*/ 3793693 h 4048526"/>
                <a:gd name="connsiteX64" fmla="*/ 5861154 w 8347275"/>
                <a:gd name="connsiteY64" fmla="*/ 3838664 h 4048526"/>
                <a:gd name="connsiteX65" fmla="*/ 5921115 w 8347275"/>
                <a:gd name="connsiteY65" fmla="*/ 3868644 h 4048526"/>
                <a:gd name="connsiteX66" fmla="*/ 5996066 w 8347275"/>
                <a:gd name="connsiteY66" fmla="*/ 3928605 h 4048526"/>
                <a:gd name="connsiteX67" fmla="*/ 6056027 w 8347275"/>
                <a:gd name="connsiteY67" fmla="*/ 3958585 h 4048526"/>
                <a:gd name="connsiteX68" fmla="*/ 6115987 w 8347275"/>
                <a:gd name="connsiteY68" fmla="*/ 3943595 h 4048526"/>
                <a:gd name="connsiteX69" fmla="*/ 6220918 w 8347275"/>
                <a:gd name="connsiteY69" fmla="*/ 3973575 h 4048526"/>
                <a:gd name="connsiteX70" fmla="*/ 6310859 w 8347275"/>
                <a:gd name="connsiteY70" fmla="*/ 3988566 h 4048526"/>
                <a:gd name="connsiteX71" fmla="*/ 6520722 w 8347275"/>
                <a:gd name="connsiteY71" fmla="*/ 4018546 h 4048526"/>
                <a:gd name="connsiteX72" fmla="*/ 6730584 w 8347275"/>
                <a:gd name="connsiteY72" fmla="*/ 4033536 h 4048526"/>
                <a:gd name="connsiteX73" fmla="*/ 6955436 w 8347275"/>
                <a:gd name="connsiteY73" fmla="*/ 4033536 h 4048526"/>
                <a:gd name="connsiteX74" fmla="*/ 7210269 w 8347275"/>
                <a:gd name="connsiteY74" fmla="*/ 4018546 h 4048526"/>
                <a:gd name="connsiteX75" fmla="*/ 7420132 w 8347275"/>
                <a:gd name="connsiteY75" fmla="*/ 4033536 h 4048526"/>
                <a:gd name="connsiteX76" fmla="*/ 7659974 w 8347275"/>
                <a:gd name="connsiteY76" fmla="*/ 4033536 h 4048526"/>
                <a:gd name="connsiteX77" fmla="*/ 7854846 w 8347275"/>
                <a:gd name="connsiteY77" fmla="*/ 4033536 h 4048526"/>
                <a:gd name="connsiteX78" fmla="*/ 8064709 w 8347275"/>
                <a:gd name="connsiteY78" fmla="*/ 4018546 h 4048526"/>
                <a:gd name="connsiteX79" fmla="*/ 8229600 w 8347275"/>
                <a:gd name="connsiteY79" fmla="*/ 3973575 h 4048526"/>
                <a:gd name="connsiteX80" fmla="*/ 8214610 w 8347275"/>
                <a:gd name="connsiteY80" fmla="*/ 4033536 h 4048526"/>
                <a:gd name="connsiteX81" fmla="*/ 8346555 w 8347275"/>
                <a:gd name="connsiteY81" fmla="*/ 3999496 h 4048526"/>
                <a:gd name="connsiteX0" fmla="*/ 0 w 8347682"/>
                <a:gd name="connsiteY0" fmla="*/ 4033536 h 4048526"/>
                <a:gd name="connsiteX1" fmla="*/ 539646 w 8347682"/>
                <a:gd name="connsiteY1" fmla="*/ 4033536 h 4048526"/>
                <a:gd name="connsiteX2" fmla="*/ 989351 w 8347682"/>
                <a:gd name="connsiteY2" fmla="*/ 4048526 h 4048526"/>
                <a:gd name="connsiteX3" fmla="*/ 1409076 w 8347682"/>
                <a:gd name="connsiteY3" fmla="*/ 4048526 h 4048526"/>
                <a:gd name="connsiteX4" fmla="*/ 1648918 w 8347682"/>
                <a:gd name="connsiteY4" fmla="*/ 4033536 h 4048526"/>
                <a:gd name="connsiteX5" fmla="*/ 1723869 w 8347682"/>
                <a:gd name="connsiteY5" fmla="*/ 4033536 h 4048526"/>
                <a:gd name="connsiteX6" fmla="*/ 1843791 w 8347682"/>
                <a:gd name="connsiteY6" fmla="*/ 4033536 h 4048526"/>
                <a:gd name="connsiteX7" fmla="*/ 1963712 w 8347682"/>
                <a:gd name="connsiteY7" fmla="*/ 4033536 h 4048526"/>
                <a:gd name="connsiteX8" fmla="*/ 2068643 w 8347682"/>
                <a:gd name="connsiteY8" fmla="*/ 4018546 h 4048526"/>
                <a:gd name="connsiteX9" fmla="*/ 2158584 w 8347682"/>
                <a:gd name="connsiteY9" fmla="*/ 3988566 h 4048526"/>
                <a:gd name="connsiteX10" fmla="*/ 2233535 w 8347682"/>
                <a:gd name="connsiteY10" fmla="*/ 3958585 h 4048526"/>
                <a:gd name="connsiteX11" fmla="*/ 2293495 w 8347682"/>
                <a:gd name="connsiteY11" fmla="*/ 3928605 h 4048526"/>
                <a:gd name="connsiteX12" fmla="*/ 2353456 w 8347682"/>
                <a:gd name="connsiteY12" fmla="*/ 3913615 h 4048526"/>
                <a:gd name="connsiteX13" fmla="*/ 2428407 w 8347682"/>
                <a:gd name="connsiteY13" fmla="*/ 3868644 h 4048526"/>
                <a:gd name="connsiteX14" fmla="*/ 2503358 w 8347682"/>
                <a:gd name="connsiteY14" fmla="*/ 3823674 h 4048526"/>
                <a:gd name="connsiteX15" fmla="*/ 2563318 w 8347682"/>
                <a:gd name="connsiteY15" fmla="*/ 3778703 h 4048526"/>
                <a:gd name="connsiteX16" fmla="*/ 2638269 w 8347682"/>
                <a:gd name="connsiteY16" fmla="*/ 3688762 h 4048526"/>
                <a:gd name="connsiteX17" fmla="*/ 2683240 w 8347682"/>
                <a:gd name="connsiteY17" fmla="*/ 3643792 h 4048526"/>
                <a:gd name="connsiteX18" fmla="*/ 2758191 w 8347682"/>
                <a:gd name="connsiteY18" fmla="*/ 3508880 h 4048526"/>
                <a:gd name="connsiteX19" fmla="*/ 2833141 w 8347682"/>
                <a:gd name="connsiteY19" fmla="*/ 3433930 h 4048526"/>
                <a:gd name="connsiteX20" fmla="*/ 2908092 w 8347682"/>
                <a:gd name="connsiteY20" fmla="*/ 3254048 h 4048526"/>
                <a:gd name="connsiteX21" fmla="*/ 2983043 w 8347682"/>
                <a:gd name="connsiteY21" fmla="*/ 3104146 h 4048526"/>
                <a:gd name="connsiteX22" fmla="*/ 3043004 w 8347682"/>
                <a:gd name="connsiteY22" fmla="*/ 2939254 h 4048526"/>
                <a:gd name="connsiteX23" fmla="*/ 3117954 w 8347682"/>
                <a:gd name="connsiteY23" fmla="*/ 2744382 h 4048526"/>
                <a:gd name="connsiteX24" fmla="*/ 3192905 w 8347682"/>
                <a:gd name="connsiteY24" fmla="*/ 2534520 h 4048526"/>
                <a:gd name="connsiteX25" fmla="*/ 3252866 w 8347682"/>
                <a:gd name="connsiteY25" fmla="*/ 2324657 h 4048526"/>
                <a:gd name="connsiteX26" fmla="*/ 3342807 w 8347682"/>
                <a:gd name="connsiteY26" fmla="*/ 2084815 h 4048526"/>
                <a:gd name="connsiteX27" fmla="*/ 3357797 w 8347682"/>
                <a:gd name="connsiteY27" fmla="*/ 1934913 h 4048526"/>
                <a:gd name="connsiteX28" fmla="*/ 3387777 w 8347682"/>
                <a:gd name="connsiteY28" fmla="*/ 1859962 h 4048526"/>
                <a:gd name="connsiteX29" fmla="*/ 3477718 w 8347682"/>
                <a:gd name="connsiteY29" fmla="*/ 1575149 h 4048526"/>
                <a:gd name="connsiteX30" fmla="*/ 3522689 w 8347682"/>
                <a:gd name="connsiteY30" fmla="*/ 1380277 h 4048526"/>
                <a:gd name="connsiteX31" fmla="*/ 3582650 w 8347682"/>
                <a:gd name="connsiteY31" fmla="*/ 1140434 h 4048526"/>
                <a:gd name="connsiteX32" fmla="*/ 3672591 w 8347682"/>
                <a:gd name="connsiteY32" fmla="*/ 885602 h 4048526"/>
                <a:gd name="connsiteX33" fmla="*/ 3732551 w 8347682"/>
                <a:gd name="connsiteY33" fmla="*/ 690730 h 4048526"/>
                <a:gd name="connsiteX34" fmla="*/ 3807502 w 8347682"/>
                <a:gd name="connsiteY34" fmla="*/ 480867 h 4048526"/>
                <a:gd name="connsiteX35" fmla="*/ 3867463 w 8347682"/>
                <a:gd name="connsiteY35" fmla="*/ 330966 h 4048526"/>
                <a:gd name="connsiteX36" fmla="*/ 3942413 w 8347682"/>
                <a:gd name="connsiteY36" fmla="*/ 211044 h 4048526"/>
                <a:gd name="connsiteX37" fmla="*/ 3987384 w 8347682"/>
                <a:gd name="connsiteY37" fmla="*/ 106113 h 4048526"/>
                <a:gd name="connsiteX38" fmla="*/ 4062335 w 8347682"/>
                <a:gd name="connsiteY38" fmla="*/ 16172 h 4048526"/>
                <a:gd name="connsiteX39" fmla="*/ 4152276 w 8347682"/>
                <a:gd name="connsiteY39" fmla="*/ 1182 h 4048526"/>
                <a:gd name="connsiteX40" fmla="*/ 4227227 w 8347682"/>
                <a:gd name="connsiteY40" fmla="*/ 31162 h 4048526"/>
                <a:gd name="connsiteX41" fmla="*/ 4257207 w 8347682"/>
                <a:gd name="connsiteY41" fmla="*/ 91123 h 4048526"/>
                <a:gd name="connsiteX42" fmla="*/ 4332158 w 8347682"/>
                <a:gd name="connsiteY42" fmla="*/ 196054 h 4048526"/>
                <a:gd name="connsiteX43" fmla="*/ 4422099 w 8347682"/>
                <a:gd name="connsiteY43" fmla="*/ 330966 h 4048526"/>
                <a:gd name="connsiteX44" fmla="*/ 4497050 w 8347682"/>
                <a:gd name="connsiteY44" fmla="*/ 480867 h 4048526"/>
                <a:gd name="connsiteX45" fmla="*/ 4542020 w 8347682"/>
                <a:gd name="connsiteY45" fmla="*/ 675739 h 4048526"/>
                <a:gd name="connsiteX46" fmla="*/ 4601981 w 8347682"/>
                <a:gd name="connsiteY46" fmla="*/ 885602 h 4048526"/>
                <a:gd name="connsiteX47" fmla="*/ 4691922 w 8347682"/>
                <a:gd name="connsiteY47" fmla="*/ 1095464 h 4048526"/>
                <a:gd name="connsiteX48" fmla="*/ 4766873 w 8347682"/>
                <a:gd name="connsiteY48" fmla="*/ 1335307 h 4048526"/>
                <a:gd name="connsiteX49" fmla="*/ 4811843 w 8347682"/>
                <a:gd name="connsiteY49" fmla="*/ 1575149 h 4048526"/>
                <a:gd name="connsiteX50" fmla="*/ 4916774 w 8347682"/>
                <a:gd name="connsiteY50" fmla="*/ 1829982 h 4048526"/>
                <a:gd name="connsiteX51" fmla="*/ 4976735 w 8347682"/>
                <a:gd name="connsiteY51" fmla="*/ 2099805 h 4048526"/>
                <a:gd name="connsiteX52" fmla="*/ 5006715 w 8347682"/>
                <a:gd name="connsiteY52" fmla="*/ 2279687 h 4048526"/>
                <a:gd name="connsiteX53" fmla="*/ 5096656 w 8347682"/>
                <a:gd name="connsiteY53" fmla="*/ 2534520 h 4048526"/>
                <a:gd name="connsiteX54" fmla="*/ 5171607 w 8347682"/>
                <a:gd name="connsiteY54" fmla="*/ 2714402 h 4048526"/>
                <a:gd name="connsiteX55" fmla="*/ 5261548 w 8347682"/>
                <a:gd name="connsiteY55" fmla="*/ 2909274 h 4048526"/>
                <a:gd name="connsiteX56" fmla="*/ 5306518 w 8347682"/>
                <a:gd name="connsiteY56" fmla="*/ 3059175 h 4048526"/>
                <a:gd name="connsiteX57" fmla="*/ 5366479 w 8347682"/>
                <a:gd name="connsiteY57" fmla="*/ 3239057 h 4048526"/>
                <a:gd name="connsiteX58" fmla="*/ 5456420 w 8347682"/>
                <a:gd name="connsiteY58" fmla="*/ 3358979 h 4048526"/>
                <a:gd name="connsiteX59" fmla="*/ 5531371 w 8347682"/>
                <a:gd name="connsiteY59" fmla="*/ 3478900 h 4048526"/>
                <a:gd name="connsiteX60" fmla="*/ 5576341 w 8347682"/>
                <a:gd name="connsiteY60" fmla="*/ 3568841 h 4048526"/>
                <a:gd name="connsiteX61" fmla="*/ 5681273 w 8347682"/>
                <a:gd name="connsiteY61" fmla="*/ 3688762 h 4048526"/>
                <a:gd name="connsiteX62" fmla="*/ 5726243 w 8347682"/>
                <a:gd name="connsiteY62" fmla="*/ 3748723 h 4048526"/>
                <a:gd name="connsiteX63" fmla="*/ 5786204 w 8347682"/>
                <a:gd name="connsiteY63" fmla="*/ 3793693 h 4048526"/>
                <a:gd name="connsiteX64" fmla="*/ 5861154 w 8347682"/>
                <a:gd name="connsiteY64" fmla="*/ 3838664 h 4048526"/>
                <a:gd name="connsiteX65" fmla="*/ 5921115 w 8347682"/>
                <a:gd name="connsiteY65" fmla="*/ 3868644 h 4048526"/>
                <a:gd name="connsiteX66" fmla="*/ 5996066 w 8347682"/>
                <a:gd name="connsiteY66" fmla="*/ 3928605 h 4048526"/>
                <a:gd name="connsiteX67" fmla="*/ 6056027 w 8347682"/>
                <a:gd name="connsiteY67" fmla="*/ 3958585 h 4048526"/>
                <a:gd name="connsiteX68" fmla="*/ 6115987 w 8347682"/>
                <a:gd name="connsiteY68" fmla="*/ 3943595 h 4048526"/>
                <a:gd name="connsiteX69" fmla="*/ 6220918 w 8347682"/>
                <a:gd name="connsiteY69" fmla="*/ 3973575 h 4048526"/>
                <a:gd name="connsiteX70" fmla="*/ 6310859 w 8347682"/>
                <a:gd name="connsiteY70" fmla="*/ 3988566 h 4048526"/>
                <a:gd name="connsiteX71" fmla="*/ 6520722 w 8347682"/>
                <a:gd name="connsiteY71" fmla="*/ 4018546 h 4048526"/>
                <a:gd name="connsiteX72" fmla="*/ 6730584 w 8347682"/>
                <a:gd name="connsiteY72" fmla="*/ 4033536 h 4048526"/>
                <a:gd name="connsiteX73" fmla="*/ 6955436 w 8347682"/>
                <a:gd name="connsiteY73" fmla="*/ 4033536 h 4048526"/>
                <a:gd name="connsiteX74" fmla="*/ 7210269 w 8347682"/>
                <a:gd name="connsiteY74" fmla="*/ 4018546 h 4048526"/>
                <a:gd name="connsiteX75" fmla="*/ 7420132 w 8347682"/>
                <a:gd name="connsiteY75" fmla="*/ 4033536 h 4048526"/>
                <a:gd name="connsiteX76" fmla="*/ 7659974 w 8347682"/>
                <a:gd name="connsiteY76" fmla="*/ 4033536 h 4048526"/>
                <a:gd name="connsiteX77" fmla="*/ 7854846 w 8347682"/>
                <a:gd name="connsiteY77" fmla="*/ 4033536 h 4048526"/>
                <a:gd name="connsiteX78" fmla="*/ 8064709 w 8347682"/>
                <a:gd name="connsiteY78" fmla="*/ 4018546 h 4048526"/>
                <a:gd name="connsiteX79" fmla="*/ 8229600 w 8347682"/>
                <a:gd name="connsiteY79" fmla="*/ 3973575 h 4048526"/>
                <a:gd name="connsiteX80" fmla="*/ 8262235 w 8347682"/>
                <a:gd name="connsiteY80" fmla="*/ 4004961 h 4048526"/>
                <a:gd name="connsiteX81" fmla="*/ 8346555 w 8347682"/>
                <a:gd name="connsiteY81" fmla="*/ 3999496 h 4048526"/>
                <a:gd name="connsiteX0" fmla="*/ 0 w 8347147"/>
                <a:gd name="connsiteY0" fmla="*/ 4033536 h 4048526"/>
                <a:gd name="connsiteX1" fmla="*/ 539646 w 8347147"/>
                <a:gd name="connsiteY1" fmla="*/ 4033536 h 4048526"/>
                <a:gd name="connsiteX2" fmla="*/ 989351 w 8347147"/>
                <a:gd name="connsiteY2" fmla="*/ 4048526 h 4048526"/>
                <a:gd name="connsiteX3" fmla="*/ 1409076 w 8347147"/>
                <a:gd name="connsiteY3" fmla="*/ 4048526 h 4048526"/>
                <a:gd name="connsiteX4" fmla="*/ 1648918 w 8347147"/>
                <a:gd name="connsiteY4" fmla="*/ 4033536 h 4048526"/>
                <a:gd name="connsiteX5" fmla="*/ 1723869 w 8347147"/>
                <a:gd name="connsiteY5" fmla="*/ 4033536 h 4048526"/>
                <a:gd name="connsiteX6" fmla="*/ 1843791 w 8347147"/>
                <a:gd name="connsiteY6" fmla="*/ 4033536 h 4048526"/>
                <a:gd name="connsiteX7" fmla="*/ 1963712 w 8347147"/>
                <a:gd name="connsiteY7" fmla="*/ 4033536 h 4048526"/>
                <a:gd name="connsiteX8" fmla="*/ 2068643 w 8347147"/>
                <a:gd name="connsiteY8" fmla="*/ 4018546 h 4048526"/>
                <a:gd name="connsiteX9" fmla="*/ 2158584 w 8347147"/>
                <a:gd name="connsiteY9" fmla="*/ 3988566 h 4048526"/>
                <a:gd name="connsiteX10" fmla="*/ 2233535 w 8347147"/>
                <a:gd name="connsiteY10" fmla="*/ 3958585 h 4048526"/>
                <a:gd name="connsiteX11" fmla="*/ 2293495 w 8347147"/>
                <a:gd name="connsiteY11" fmla="*/ 3928605 h 4048526"/>
                <a:gd name="connsiteX12" fmla="*/ 2353456 w 8347147"/>
                <a:gd name="connsiteY12" fmla="*/ 3913615 h 4048526"/>
                <a:gd name="connsiteX13" fmla="*/ 2428407 w 8347147"/>
                <a:gd name="connsiteY13" fmla="*/ 3868644 h 4048526"/>
                <a:gd name="connsiteX14" fmla="*/ 2503358 w 8347147"/>
                <a:gd name="connsiteY14" fmla="*/ 3823674 h 4048526"/>
                <a:gd name="connsiteX15" fmla="*/ 2563318 w 8347147"/>
                <a:gd name="connsiteY15" fmla="*/ 3778703 h 4048526"/>
                <a:gd name="connsiteX16" fmla="*/ 2638269 w 8347147"/>
                <a:gd name="connsiteY16" fmla="*/ 3688762 h 4048526"/>
                <a:gd name="connsiteX17" fmla="*/ 2683240 w 8347147"/>
                <a:gd name="connsiteY17" fmla="*/ 3643792 h 4048526"/>
                <a:gd name="connsiteX18" fmla="*/ 2758191 w 8347147"/>
                <a:gd name="connsiteY18" fmla="*/ 3508880 h 4048526"/>
                <a:gd name="connsiteX19" fmla="*/ 2833141 w 8347147"/>
                <a:gd name="connsiteY19" fmla="*/ 3433930 h 4048526"/>
                <a:gd name="connsiteX20" fmla="*/ 2908092 w 8347147"/>
                <a:gd name="connsiteY20" fmla="*/ 3254048 h 4048526"/>
                <a:gd name="connsiteX21" fmla="*/ 2983043 w 8347147"/>
                <a:gd name="connsiteY21" fmla="*/ 3104146 h 4048526"/>
                <a:gd name="connsiteX22" fmla="*/ 3043004 w 8347147"/>
                <a:gd name="connsiteY22" fmla="*/ 2939254 h 4048526"/>
                <a:gd name="connsiteX23" fmla="*/ 3117954 w 8347147"/>
                <a:gd name="connsiteY23" fmla="*/ 2744382 h 4048526"/>
                <a:gd name="connsiteX24" fmla="*/ 3192905 w 8347147"/>
                <a:gd name="connsiteY24" fmla="*/ 2534520 h 4048526"/>
                <a:gd name="connsiteX25" fmla="*/ 3252866 w 8347147"/>
                <a:gd name="connsiteY25" fmla="*/ 2324657 h 4048526"/>
                <a:gd name="connsiteX26" fmla="*/ 3342807 w 8347147"/>
                <a:gd name="connsiteY26" fmla="*/ 2084815 h 4048526"/>
                <a:gd name="connsiteX27" fmla="*/ 3357797 w 8347147"/>
                <a:gd name="connsiteY27" fmla="*/ 1934913 h 4048526"/>
                <a:gd name="connsiteX28" fmla="*/ 3387777 w 8347147"/>
                <a:gd name="connsiteY28" fmla="*/ 1859962 h 4048526"/>
                <a:gd name="connsiteX29" fmla="*/ 3477718 w 8347147"/>
                <a:gd name="connsiteY29" fmla="*/ 1575149 h 4048526"/>
                <a:gd name="connsiteX30" fmla="*/ 3522689 w 8347147"/>
                <a:gd name="connsiteY30" fmla="*/ 1380277 h 4048526"/>
                <a:gd name="connsiteX31" fmla="*/ 3582650 w 8347147"/>
                <a:gd name="connsiteY31" fmla="*/ 1140434 h 4048526"/>
                <a:gd name="connsiteX32" fmla="*/ 3672591 w 8347147"/>
                <a:gd name="connsiteY32" fmla="*/ 885602 h 4048526"/>
                <a:gd name="connsiteX33" fmla="*/ 3732551 w 8347147"/>
                <a:gd name="connsiteY33" fmla="*/ 690730 h 4048526"/>
                <a:gd name="connsiteX34" fmla="*/ 3807502 w 8347147"/>
                <a:gd name="connsiteY34" fmla="*/ 480867 h 4048526"/>
                <a:gd name="connsiteX35" fmla="*/ 3867463 w 8347147"/>
                <a:gd name="connsiteY35" fmla="*/ 330966 h 4048526"/>
                <a:gd name="connsiteX36" fmla="*/ 3942413 w 8347147"/>
                <a:gd name="connsiteY36" fmla="*/ 211044 h 4048526"/>
                <a:gd name="connsiteX37" fmla="*/ 3987384 w 8347147"/>
                <a:gd name="connsiteY37" fmla="*/ 106113 h 4048526"/>
                <a:gd name="connsiteX38" fmla="*/ 4062335 w 8347147"/>
                <a:gd name="connsiteY38" fmla="*/ 16172 h 4048526"/>
                <a:gd name="connsiteX39" fmla="*/ 4152276 w 8347147"/>
                <a:gd name="connsiteY39" fmla="*/ 1182 h 4048526"/>
                <a:gd name="connsiteX40" fmla="*/ 4227227 w 8347147"/>
                <a:gd name="connsiteY40" fmla="*/ 31162 h 4048526"/>
                <a:gd name="connsiteX41" fmla="*/ 4257207 w 8347147"/>
                <a:gd name="connsiteY41" fmla="*/ 91123 h 4048526"/>
                <a:gd name="connsiteX42" fmla="*/ 4332158 w 8347147"/>
                <a:gd name="connsiteY42" fmla="*/ 196054 h 4048526"/>
                <a:gd name="connsiteX43" fmla="*/ 4422099 w 8347147"/>
                <a:gd name="connsiteY43" fmla="*/ 330966 h 4048526"/>
                <a:gd name="connsiteX44" fmla="*/ 4497050 w 8347147"/>
                <a:gd name="connsiteY44" fmla="*/ 480867 h 4048526"/>
                <a:gd name="connsiteX45" fmla="*/ 4542020 w 8347147"/>
                <a:gd name="connsiteY45" fmla="*/ 675739 h 4048526"/>
                <a:gd name="connsiteX46" fmla="*/ 4601981 w 8347147"/>
                <a:gd name="connsiteY46" fmla="*/ 885602 h 4048526"/>
                <a:gd name="connsiteX47" fmla="*/ 4691922 w 8347147"/>
                <a:gd name="connsiteY47" fmla="*/ 1095464 h 4048526"/>
                <a:gd name="connsiteX48" fmla="*/ 4766873 w 8347147"/>
                <a:gd name="connsiteY48" fmla="*/ 1335307 h 4048526"/>
                <a:gd name="connsiteX49" fmla="*/ 4811843 w 8347147"/>
                <a:gd name="connsiteY49" fmla="*/ 1575149 h 4048526"/>
                <a:gd name="connsiteX50" fmla="*/ 4916774 w 8347147"/>
                <a:gd name="connsiteY50" fmla="*/ 1829982 h 4048526"/>
                <a:gd name="connsiteX51" fmla="*/ 4976735 w 8347147"/>
                <a:gd name="connsiteY51" fmla="*/ 2099805 h 4048526"/>
                <a:gd name="connsiteX52" fmla="*/ 5006715 w 8347147"/>
                <a:gd name="connsiteY52" fmla="*/ 2279687 h 4048526"/>
                <a:gd name="connsiteX53" fmla="*/ 5096656 w 8347147"/>
                <a:gd name="connsiteY53" fmla="*/ 2534520 h 4048526"/>
                <a:gd name="connsiteX54" fmla="*/ 5171607 w 8347147"/>
                <a:gd name="connsiteY54" fmla="*/ 2714402 h 4048526"/>
                <a:gd name="connsiteX55" fmla="*/ 5261548 w 8347147"/>
                <a:gd name="connsiteY55" fmla="*/ 2909274 h 4048526"/>
                <a:gd name="connsiteX56" fmla="*/ 5306518 w 8347147"/>
                <a:gd name="connsiteY56" fmla="*/ 3059175 h 4048526"/>
                <a:gd name="connsiteX57" fmla="*/ 5366479 w 8347147"/>
                <a:gd name="connsiteY57" fmla="*/ 3239057 h 4048526"/>
                <a:gd name="connsiteX58" fmla="*/ 5456420 w 8347147"/>
                <a:gd name="connsiteY58" fmla="*/ 3358979 h 4048526"/>
                <a:gd name="connsiteX59" fmla="*/ 5531371 w 8347147"/>
                <a:gd name="connsiteY59" fmla="*/ 3478900 h 4048526"/>
                <a:gd name="connsiteX60" fmla="*/ 5576341 w 8347147"/>
                <a:gd name="connsiteY60" fmla="*/ 3568841 h 4048526"/>
                <a:gd name="connsiteX61" fmla="*/ 5681273 w 8347147"/>
                <a:gd name="connsiteY61" fmla="*/ 3688762 h 4048526"/>
                <a:gd name="connsiteX62" fmla="*/ 5726243 w 8347147"/>
                <a:gd name="connsiteY62" fmla="*/ 3748723 h 4048526"/>
                <a:gd name="connsiteX63" fmla="*/ 5786204 w 8347147"/>
                <a:gd name="connsiteY63" fmla="*/ 3793693 h 4048526"/>
                <a:gd name="connsiteX64" fmla="*/ 5861154 w 8347147"/>
                <a:gd name="connsiteY64" fmla="*/ 3838664 h 4048526"/>
                <a:gd name="connsiteX65" fmla="*/ 5921115 w 8347147"/>
                <a:gd name="connsiteY65" fmla="*/ 3868644 h 4048526"/>
                <a:gd name="connsiteX66" fmla="*/ 5996066 w 8347147"/>
                <a:gd name="connsiteY66" fmla="*/ 3928605 h 4048526"/>
                <a:gd name="connsiteX67" fmla="*/ 6056027 w 8347147"/>
                <a:gd name="connsiteY67" fmla="*/ 3958585 h 4048526"/>
                <a:gd name="connsiteX68" fmla="*/ 6115987 w 8347147"/>
                <a:gd name="connsiteY68" fmla="*/ 3943595 h 4048526"/>
                <a:gd name="connsiteX69" fmla="*/ 6220918 w 8347147"/>
                <a:gd name="connsiteY69" fmla="*/ 3973575 h 4048526"/>
                <a:gd name="connsiteX70" fmla="*/ 6310859 w 8347147"/>
                <a:gd name="connsiteY70" fmla="*/ 3988566 h 4048526"/>
                <a:gd name="connsiteX71" fmla="*/ 6520722 w 8347147"/>
                <a:gd name="connsiteY71" fmla="*/ 4018546 h 4048526"/>
                <a:gd name="connsiteX72" fmla="*/ 6730584 w 8347147"/>
                <a:gd name="connsiteY72" fmla="*/ 4033536 h 4048526"/>
                <a:gd name="connsiteX73" fmla="*/ 6955436 w 8347147"/>
                <a:gd name="connsiteY73" fmla="*/ 4033536 h 4048526"/>
                <a:gd name="connsiteX74" fmla="*/ 7210269 w 8347147"/>
                <a:gd name="connsiteY74" fmla="*/ 4018546 h 4048526"/>
                <a:gd name="connsiteX75" fmla="*/ 7420132 w 8347147"/>
                <a:gd name="connsiteY75" fmla="*/ 4033536 h 4048526"/>
                <a:gd name="connsiteX76" fmla="*/ 7659974 w 8347147"/>
                <a:gd name="connsiteY76" fmla="*/ 4033536 h 4048526"/>
                <a:gd name="connsiteX77" fmla="*/ 7854846 w 8347147"/>
                <a:gd name="connsiteY77" fmla="*/ 4033536 h 4048526"/>
                <a:gd name="connsiteX78" fmla="*/ 8064709 w 8347147"/>
                <a:gd name="connsiteY78" fmla="*/ 4018546 h 4048526"/>
                <a:gd name="connsiteX79" fmla="*/ 8229600 w 8347147"/>
                <a:gd name="connsiteY79" fmla="*/ 3973575 h 4048526"/>
                <a:gd name="connsiteX80" fmla="*/ 8186035 w 8347147"/>
                <a:gd name="connsiteY80" fmla="*/ 4033536 h 4048526"/>
                <a:gd name="connsiteX81" fmla="*/ 8346555 w 8347147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8064709 w 8408651"/>
                <a:gd name="connsiteY78" fmla="*/ 4018546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08651"/>
                <a:gd name="connsiteY0" fmla="*/ 4033536 h 4048526"/>
                <a:gd name="connsiteX1" fmla="*/ 539646 w 8408651"/>
                <a:gd name="connsiteY1" fmla="*/ 4033536 h 4048526"/>
                <a:gd name="connsiteX2" fmla="*/ 989351 w 8408651"/>
                <a:gd name="connsiteY2" fmla="*/ 4048526 h 4048526"/>
                <a:gd name="connsiteX3" fmla="*/ 1409076 w 8408651"/>
                <a:gd name="connsiteY3" fmla="*/ 4048526 h 4048526"/>
                <a:gd name="connsiteX4" fmla="*/ 1648918 w 8408651"/>
                <a:gd name="connsiteY4" fmla="*/ 4033536 h 4048526"/>
                <a:gd name="connsiteX5" fmla="*/ 1723869 w 8408651"/>
                <a:gd name="connsiteY5" fmla="*/ 4033536 h 4048526"/>
                <a:gd name="connsiteX6" fmla="*/ 1843791 w 8408651"/>
                <a:gd name="connsiteY6" fmla="*/ 4033536 h 4048526"/>
                <a:gd name="connsiteX7" fmla="*/ 1963712 w 8408651"/>
                <a:gd name="connsiteY7" fmla="*/ 4033536 h 4048526"/>
                <a:gd name="connsiteX8" fmla="*/ 2068643 w 8408651"/>
                <a:gd name="connsiteY8" fmla="*/ 4018546 h 4048526"/>
                <a:gd name="connsiteX9" fmla="*/ 2158584 w 8408651"/>
                <a:gd name="connsiteY9" fmla="*/ 3988566 h 4048526"/>
                <a:gd name="connsiteX10" fmla="*/ 2233535 w 8408651"/>
                <a:gd name="connsiteY10" fmla="*/ 3958585 h 4048526"/>
                <a:gd name="connsiteX11" fmla="*/ 2293495 w 8408651"/>
                <a:gd name="connsiteY11" fmla="*/ 3928605 h 4048526"/>
                <a:gd name="connsiteX12" fmla="*/ 2353456 w 8408651"/>
                <a:gd name="connsiteY12" fmla="*/ 3913615 h 4048526"/>
                <a:gd name="connsiteX13" fmla="*/ 2428407 w 8408651"/>
                <a:gd name="connsiteY13" fmla="*/ 3868644 h 4048526"/>
                <a:gd name="connsiteX14" fmla="*/ 2503358 w 8408651"/>
                <a:gd name="connsiteY14" fmla="*/ 3823674 h 4048526"/>
                <a:gd name="connsiteX15" fmla="*/ 2563318 w 8408651"/>
                <a:gd name="connsiteY15" fmla="*/ 3778703 h 4048526"/>
                <a:gd name="connsiteX16" fmla="*/ 2638269 w 8408651"/>
                <a:gd name="connsiteY16" fmla="*/ 3688762 h 4048526"/>
                <a:gd name="connsiteX17" fmla="*/ 2683240 w 8408651"/>
                <a:gd name="connsiteY17" fmla="*/ 3643792 h 4048526"/>
                <a:gd name="connsiteX18" fmla="*/ 2758191 w 8408651"/>
                <a:gd name="connsiteY18" fmla="*/ 3508880 h 4048526"/>
                <a:gd name="connsiteX19" fmla="*/ 2833141 w 8408651"/>
                <a:gd name="connsiteY19" fmla="*/ 3433930 h 4048526"/>
                <a:gd name="connsiteX20" fmla="*/ 2908092 w 8408651"/>
                <a:gd name="connsiteY20" fmla="*/ 3254048 h 4048526"/>
                <a:gd name="connsiteX21" fmla="*/ 2983043 w 8408651"/>
                <a:gd name="connsiteY21" fmla="*/ 3104146 h 4048526"/>
                <a:gd name="connsiteX22" fmla="*/ 3043004 w 8408651"/>
                <a:gd name="connsiteY22" fmla="*/ 2939254 h 4048526"/>
                <a:gd name="connsiteX23" fmla="*/ 3117954 w 8408651"/>
                <a:gd name="connsiteY23" fmla="*/ 2744382 h 4048526"/>
                <a:gd name="connsiteX24" fmla="*/ 3192905 w 8408651"/>
                <a:gd name="connsiteY24" fmla="*/ 2534520 h 4048526"/>
                <a:gd name="connsiteX25" fmla="*/ 3252866 w 8408651"/>
                <a:gd name="connsiteY25" fmla="*/ 2324657 h 4048526"/>
                <a:gd name="connsiteX26" fmla="*/ 3342807 w 8408651"/>
                <a:gd name="connsiteY26" fmla="*/ 2084815 h 4048526"/>
                <a:gd name="connsiteX27" fmla="*/ 3357797 w 8408651"/>
                <a:gd name="connsiteY27" fmla="*/ 1934913 h 4048526"/>
                <a:gd name="connsiteX28" fmla="*/ 3387777 w 8408651"/>
                <a:gd name="connsiteY28" fmla="*/ 1859962 h 4048526"/>
                <a:gd name="connsiteX29" fmla="*/ 3477718 w 8408651"/>
                <a:gd name="connsiteY29" fmla="*/ 1575149 h 4048526"/>
                <a:gd name="connsiteX30" fmla="*/ 3522689 w 8408651"/>
                <a:gd name="connsiteY30" fmla="*/ 1380277 h 4048526"/>
                <a:gd name="connsiteX31" fmla="*/ 3582650 w 8408651"/>
                <a:gd name="connsiteY31" fmla="*/ 1140434 h 4048526"/>
                <a:gd name="connsiteX32" fmla="*/ 3672591 w 8408651"/>
                <a:gd name="connsiteY32" fmla="*/ 885602 h 4048526"/>
                <a:gd name="connsiteX33" fmla="*/ 3732551 w 8408651"/>
                <a:gd name="connsiteY33" fmla="*/ 690730 h 4048526"/>
                <a:gd name="connsiteX34" fmla="*/ 3807502 w 8408651"/>
                <a:gd name="connsiteY34" fmla="*/ 480867 h 4048526"/>
                <a:gd name="connsiteX35" fmla="*/ 3867463 w 8408651"/>
                <a:gd name="connsiteY35" fmla="*/ 330966 h 4048526"/>
                <a:gd name="connsiteX36" fmla="*/ 3942413 w 8408651"/>
                <a:gd name="connsiteY36" fmla="*/ 211044 h 4048526"/>
                <a:gd name="connsiteX37" fmla="*/ 3987384 w 8408651"/>
                <a:gd name="connsiteY37" fmla="*/ 106113 h 4048526"/>
                <a:gd name="connsiteX38" fmla="*/ 4062335 w 8408651"/>
                <a:gd name="connsiteY38" fmla="*/ 16172 h 4048526"/>
                <a:gd name="connsiteX39" fmla="*/ 4152276 w 8408651"/>
                <a:gd name="connsiteY39" fmla="*/ 1182 h 4048526"/>
                <a:gd name="connsiteX40" fmla="*/ 4227227 w 8408651"/>
                <a:gd name="connsiteY40" fmla="*/ 31162 h 4048526"/>
                <a:gd name="connsiteX41" fmla="*/ 4257207 w 8408651"/>
                <a:gd name="connsiteY41" fmla="*/ 91123 h 4048526"/>
                <a:gd name="connsiteX42" fmla="*/ 4332158 w 8408651"/>
                <a:gd name="connsiteY42" fmla="*/ 196054 h 4048526"/>
                <a:gd name="connsiteX43" fmla="*/ 4422099 w 8408651"/>
                <a:gd name="connsiteY43" fmla="*/ 330966 h 4048526"/>
                <a:gd name="connsiteX44" fmla="*/ 4497050 w 8408651"/>
                <a:gd name="connsiteY44" fmla="*/ 480867 h 4048526"/>
                <a:gd name="connsiteX45" fmla="*/ 4542020 w 8408651"/>
                <a:gd name="connsiteY45" fmla="*/ 675739 h 4048526"/>
                <a:gd name="connsiteX46" fmla="*/ 4601981 w 8408651"/>
                <a:gd name="connsiteY46" fmla="*/ 885602 h 4048526"/>
                <a:gd name="connsiteX47" fmla="*/ 4691922 w 8408651"/>
                <a:gd name="connsiteY47" fmla="*/ 1095464 h 4048526"/>
                <a:gd name="connsiteX48" fmla="*/ 4766873 w 8408651"/>
                <a:gd name="connsiteY48" fmla="*/ 1335307 h 4048526"/>
                <a:gd name="connsiteX49" fmla="*/ 4811843 w 8408651"/>
                <a:gd name="connsiteY49" fmla="*/ 1575149 h 4048526"/>
                <a:gd name="connsiteX50" fmla="*/ 4916774 w 8408651"/>
                <a:gd name="connsiteY50" fmla="*/ 1829982 h 4048526"/>
                <a:gd name="connsiteX51" fmla="*/ 4976735 w 8408651"/>
                <a:gd name="connsiteY51" fmla="*/ 2099805 h 4048526"/>
                <a:gd name="connsiteX52" fmla="*/ 5006715 w 8408651"/>
                <a:gd name="connsiteY52" fmla="*/ 2279687 h 4048526"/>
                <a:gd name="connsiteX53" fmla="*/ 5096656 w 8408651"/>
                <a:gd name="connsiteY53" fmla="*/ 2534520 h 4048526"/>
                <a:gd name="connsiteX54" fmla="*/ 5171607 w 8408651"/>
                <a:gd name="connsiteY54" fmla="*/ 2714402 h 4048526"/>
                <a:gd name="connsiteX55" fmla="*/ 5261548 w 8408651"/>
                <a:gd name="connsiteY55" fmla="*/ 2909274 h 4048526"/>
                <a:gd name="connsiteX56" fmla="*/ 5306518 w 8408651"/>
                <a:gd name="connsiteY56" fmla="*/ 3059175 h 4048526"/>
                <a:gd name="connsiteX57" fmla="*/ 5366479 w 8408651"/>
                <a:gd name="connsiteY57" fmla="*/ 3239057 h 4048526"/>
                <a:gd name="connsiteX58" fmla="*/ 5456420 w 8408651"/>
                <a:gd name="connsiteY58" fmla="*/ 3358979 h 4048526"/>
                <a:gd name="connsiteX59" fmla="*/ 5531371 w 8408651"/>
                <a:gd name="connsiteY59" fmla="*/ 3478900 h 4048526"/>
                <a:gd name="connsiteX60" fmla="*/ 5576341 w 8408651"/>
                <a:gd name="connsiteY60" fmla="*/ 3568841 h 4048526"/>
                <a:gd name="connsiteX61" fmla="*/ 5681273 w 8408651"/>
                <a:gd name="connsiteY61" fmla="*/ 3688762 h 4048526"/>
                <a:gd name="connsiteX62" fmla="*/ 5726243 w 8408651"/>
                <a:gd name="connsiteY62" fmla="*/ 3748723 h 4048526"/>
                <a:gd name="connsiteX63" fmla="*/ 5786204 w 8408651"/>
                <a:gd name="connsiteY63" fmla="*/ 3793693 h 4048526"/>
                <a:gd name="connsiteX64" fmla="*/ 5861154 w 8408651"/>
                <a:gd name="connsiteY64" fmla="*/ 3838664 h 4048526"/>
                <a:gd name="connsiteX65" fmla="*/ 5921115 w 8408651"/>
                <a:gd name="connsiteY65" fmla="*/ 3868644 h 4048526"/>
                <a:gd name="connsiteX66" fmla="*/ 5996066 w 8408651"/>
                <a:gd name="connsiteY66" fmla="*/ 3928605 h 4048526"/>
                <a:gd name="connsiteX67" fmla="*/ 6056027 w 8408651"/>
                <a:gd name="connsiteY67" fmla="*/ 3958585 h 4048526"/>
                <a:gd name="connsiteX68" fmla="*/ 6115987 w 8408651"/>
                <a:gd name="connsiteY68" fmla="*/ 3943595 h 4048526"/>
                <a:gd name="connsiteX69" fmla="*/ 6220918 w 8408651"/>
                <a:gd name="connsiteY69" fmla="*/ 3973575 h 4048526"/>
                <a:gd name="connsiteX70" fmla="*/ 6310859 w 8408651"/>
                <a:gd name="connsiteY70" fmla="*/ 3988566 h 4048526"/>
                <a:gd name="connsiteX71" fmla="*/ 6520722 w 8408651"/>
                <a:gd name="connsiteY71" fmla="*/ 4018546 h 4048526"/>
                <a:gd name="connsiteX72" fmla="*/ 6730584 w 8408651"/>
                <a:gd name="connsiteY72" fmla="*/ 4033536 h 4048526"/>
                <a:gd name="connsiteX73" fmla="*/ 6955436 w 8408651"/>
                <a:gd name="connsiteY73" fmla="*/ 4033536 h 4048526"/>
                <a:gd name="connsiteX74" fmla="*/ 7210269 w 8408651"/>
                <a:gd name="connsiteY74" fmla="*/ 4018546 h 4048526"/>
                <a:gd name="connsiteX75" fmla="*/ 7420132 w 8408651"/>
                <a:gd name="connsiteY75" fmla="*/ 4033536 h 4048526"/>
                <a:gd name="connsiteX76" fmla="*/ 7659974 w 8408651"/>
                <a:gd name="connsiteY76" fmla="*/ 4033536 h 4048526"/>
                <a:gd name="connsiteX77" fmla="*/ 7854846 w 8408651"/>
                <a:gd name="connsiteY77" fmla="*/ 4033536 h 4048526"/>
                <a:gd name="connsiteX78" fmla="*/ 7998034 w 8408651"/>
                <a:gd name="connsiteY78" fmla="*/ 4009021 h 4048526"/>
                <a:gd name="connsiteX79" fmla="*/ 8229600 w 8408651"/>
                <a:gd name="connsiteY79" fmla="*/ 3973575 h 4048526"/>
                <a:gd name="connsiteX80" fmla="*/ 8405110 w 8408651"/>
                <a:gd name="connsiteY80" fmla="*/ 3947811 h 4048526"/>
                <a:gd name="connsiteX81" fmla="*/ 8346555 w 8408651"/>
                <a:gd name="connsiteY81" fmla="*/ 3999496 h 4048526"/>
                <a:gd name="connsiteX0" fmla="*/ 0 w 8410600"/>
                <a:gd name="connsiteY0" fmla="*/ 4033536 h 4048526"/>
                <a:gd name="connsiteX1" fmla="*/ 539646 w 8410600"/>
                <a:gd name="connsiteY1" fmla="*/ 4033536 h 4048526"/>
                <a:gd name="connsiteX2" fmla="*/ 989351 w 8410600"/>
                <a:gd name="connsiteY2" fmla="*/ 4048526 h 4048526"/>
                <a:gd name="connsiteX3" fmla="*/ 1409076 w 8410600"/>
                <a:gd name="connsiteY3" fmla="*/ 4048526 h 4048526"/>
                <a:gd name="connsiteX4" fmla="*/ 1648918 w 8410600"/>
                <a:gd name="connsiteY4" fmla="*/ 4033536 h 4048526"/>
                <a:gd name="connsiteX5" fmla="*/ 1723869 w 8410600"/>
                <a:gd name="connsiteY5" fmla="*/ 4033536 h 4048526"/>
                <a:gd name="connsiteX6" fmla="*/ 1843791 w 8410600"/>
                <a:gd name="connsiteY6" fmla="*/ 4033536 h 4048526"/>
                <a:gd name="connsiteX7" fmla="*/ 1963712 w 8410600"/>
                <a:gd name="connsiteY7" fmla="*/ 4033536 h 4048526"/>
                <a:gd name="connsiteX8" fmla="*/ 2068643 w 8410600"/>
                <a:gd name="connsiteY8" fmla="*/ 4018546 h 4048526"/>
                <a:gd name="connsiteX9" fmla="*/ 2158584 w 8410600"/>
                <a:gd name="connsiteY9" fmla="*/ 3988566 h 4048526"/>
                <a:gd name="connsiteX10" fmla="*/ 2233535 w 8410600"/>
                <a:gd name="connsiteY10" fmla="*/ 3958585 h 4048526"/>
                <a:gd name="connsiteX11" fmla="*/ 2293495 w 8410600"/>
                <a:gd name="connsiteY11" fmla="*/ 3928605 h 4048526"/>
                <a:gd name="connsiteX12" fmla="*/ 2353456 w 8410600"/>
                <a:gd name="connsiteY12" fmla="*/ 3913615 h 4048526"/>
                <a:gd name="connsiteX13" fmla="*/ 2428407 w 8410600"/>
                <a:gd name="connsiteY13" fmla="*/ 3868644 h 4048526"/>
                <a:gd name="connsiteX14" fmla="*/ 2503358 w 8410600"/>
                <a:gd name="connsiteY14" fmla="*/ 3823674 h 4048526"/>
                <a:gd name="connsiteX15" fmla="*/ 2563318 w 8410600"/>
                <a:gd name="connsiteY15" fmla="*/ 3778703 h 4048526"/>
                <a:gd name="connsiteX16" fmla="*/ 2638269 w 8410600"/>
                <a:gd name="connsiteY16" fmla="*/ 3688762 h 4048526"/>
                <a:gd name="connsiteX17" fmla="*/ 2683240 w 8410600"/>
                <a:gd name="connsiteY17" fmla="*/ 3643792 h 4048526"/>
                <a:gd name="connsiteX18" fmla="*/ 2758191 w 8410600"/>
                <a:gd name="connsiteY18" fmla="*/ 3508880 h 4048526"/>
                <a:gd name="connsiteX19" fmla="*/ 2833141 w 8410600"/>
                <a:gd name="connsiteY19" fmla="*/ 3433930 h 4048526"/>
                <a:gd name="connsiteX20" fmla="*/ 2908092 w 8410600"/>
                <a:gd name="connsiteY20" fmla="*/ 3254048 h 4048526"/>
                <a:gd name="connsiteX21" fmla="*/ 2983043 w 8410600"/>
                <a:gd name="connsiteY21" fmla="*/ 3104146 h 4048526"/>
                <a:gd name="connsiteX22" fmla="*/ 3043004 w 8410600"/>
                <a:gd name="connsiteY22" fmla="*/ 2939254 h 4048526"/>
                <a:gd name="connsiteX23" fmla="*/ 3117954 w 8410600"/>
                <a:gd name="connsiteY23" fmla="*/ 2744382 h 4048526"/>
                <a:gd name="connsiteX24" fmla="*/ 3192905 w 8410600"/>
                <a:gd name="connsiteY24" fmla="*/ 2534520 h 4048526"/>
                <a:gd name="connsiteX25" fmla="*/ 3252866 w 8410600"/>
                <a:gd name="connsiteY25" fmla="*/ 2324657 h 4048526"/>
                <a:gd name="connsiteX26" fmla="*/ 3342807 w 8410600"/>
                <a:gd name="connsiteY26" fmla="*/ 2084815 h 4048526"/>
                <a:gd name="connsiteX27" fmla="*/ 3357797 w 8410600"/>
                <a:gd name="connsiteY27" fmla="*/ 1934913 h 4048526"/>
                <a:gd name="connsiteX28" fmla="*/ 3387777 w 8410600"/>
                <a:gd name="connsiteY28" fmla="*/ 1859962 h 4048526"/>
                <a:gd name="connsiteX29" fmla="*/ 3477718 w 8410600"/>
                <a:gd name="connsiteY29" fmla="*/ 1575149 h 4048526"/>
                <a:gd name="connsiteX30" fmla="*/ 3522689 w 8410600"/>
                <a:gd name="connsiteY30" fmla="*/ 1380277 h 4048526"/>
                <a:gd name="connsiteX31" fmla="*/ 3582650 w 8410600"/>
                <a:gd name="connsiteY31" fmla="*/ 1140434 h 4048526"/>
                <a:gd name="connsiteX32" fmla="*/ 3672591 w 8410600"/>
                <a:gd name="connsiteY32" fmla="*/ 885602 h 4048526"/>
                <a:gd name="connsiteX33" fmla="*/ 3732551 w 8410600"/>
                <a:gd name="connsiteY33" fmla="*/ 690730 h 4048526"/>
                <a:gd name="connsiteX34" fmla="*/ 3807502 w 8410600"/>
                <a:gd name="connsiteY34" fmla="*/ 480867 h 4048526"/>
                <a:gd name="connsiteX35" fmla="*/ 3867463 w 8410600"/>
                <a:gd name="connsiteY35" fmla="*/ 330966 h 4048526"/>
                <a:gd name="connsiteX36" fmla="*/ 3942413 w 8410600"/>
                <a:gd name="connsiteY36" fmla="*/ 211044 h 4048526"/>
                <a:gd name="connsiteX37" fmla="*/ 3987384 w 8410600"/>
                <a:gd name="connsiteY37" fmla="*/ 106113 h 4048526"/>
                <a:gd name="connsiteX38" fmla="*/ 4062335 w 8410600"/>
                <a:gd name="connsiteY38" fmla="*/ 16172 h 4048526"/>
                <a:gd name="connsiteX39" fmla="*/ 4152276 w 8410600"/>
                <a:gd name="connsiteY39" fmla="*/ 1182 h 4048526"/>
                <a:gd name="connsiteX40" fmla="*/ 4227227 w 8410600"/>
                <a:gd name="connsiteY40" fmla="*/ 31162 h 4048526"/>
                <a:gd name="connsiteX41" fmla="*/ 4257207 w 8410600"/>
                <a:gd name="connsiteY41" fmla="*/ 91123 h 4048526"/>
                <a:gd name="connsiteX42" fmla="*/ 4332158 w 8410600"/>
                <a:gd name="connsiteY42" fmla="*/ 196054 h 4048526"/>
                <a:gd name="connsiteX43" fmla="*/ 4422099 w 8410600"/>
                <a:gd name="connsiteY43" fmla="*/ 330966 h 4048526"/>
                <a:gd name="connsiteX44" fmla="*/ 4497050 w 8410600"/>
                <a:gd name="connsiteY44" fmla="*/ 480867 h 4048526"/>
                <a:gd name="connsiteX45" fmla="*/ 4542020 w 8410600"/>
                <a:gd name="connsiteY45" fmla="*/ 675739 h 4048526"/>
                <a:gd name="connsiteX46" fmla="*/ 4601981 w 8410600"/>
                <a:gd name="connsiteY46" fmla="*/ 885602 h 4048526"/>
                <a:gd name="connsiteX47" fmla="*/ 4691922 w 8410600"/>
                <a:gd name="connsiteY47" fmla="*/ 1095464 h 4048526"/>
                <a:gd name="connsiteX48" fmla="*/ 4766873 w 8410600"/>
                <a:gd name="connsiteY48" fmla="*/ 1335307 h 4048526"/>
                <a:gd name="connsiteX49" fmla="*/ 4811843 w 8410600"/>
                <a:gd name="connsiteY49" fmla="*/ 1575149 h 4048526"/>
                <a:gd name="connsiteX50" fmla="*/ 4916774 w 8410600"/>
                <a:gd name="connsiteY50" fmla="*/ 1829982 h 4048526"/>
                <a:gd name="connsiteX51" fmla="*/ 4976735 w 8410600"/>
                <a:gd name="connsiteY51" fmla="*/ 2099805 h 4048526"/>
                <a:gd name="connsiteX52" fmla="*/ 5006715 w 8410600"/>
                <a:gd name="connsiteY52" fmla="*/ 2279687 h 4048526"/>
                <a:gd name="connsiteX53" fmla="*/ 5096656 w 8410600"/>
                <a:gd name="connsiteY53" fmla="*/ 2534520 h 4048526"/>
                <a:gd name="connsiteX54" fmla="*/ 5171607 w 8410600"/>
                <a:gd name="connsiteY54" fmla="*/ 2714402 h 4048526"/>
                <a:gd name="connsiteX55" fmla="*/ 5261548 w 8410600"/>
                <a:gd name="connsiteY55" fmla="*/ 2909274 h 4048526"/>
                <a:gd name="connsiteX56" fmla="*/ 5306518 w 8410600"/>
                <a:gd name="connsiteY56" fmla="*/ 3059175 h 4048526"/>
                <a:gd name="connsiteX57" fmla="*/ 5366479 w 8410600"/>
                <a:gd name="connsiteY57" fmla="*/ 3239057 h 4048526"/>
                <a:gd name="connsiteX58" fmla="*/ 5456420 w 8410600"/>
                <a:gd name="connsiteY58" fmla="*/ 3358979 h 4048526"/>
                <a:gd name="connsiteX59" fmla="*/ 5531371 w 8410600"/>
                <a:gd name="connsiteY59" fmla="*/ 3478900 h 4048526"/>
                <a:gd name="connsiteX60" fmla="*/ 5576341 w 8410600"/>
                <a:gd name="connsiteY60" fmla="*/ 3568841 h 4048526"/>
                <a:gd name="connsiteX61" fmla="*/ 5681273 w 8410600"/>
                <a:gd name="connsiteY61" fmla="*/ 3688762 h 4048526"/>
                <a:gd name="connsiteX62" fmla="*/ 5726243 w 8410600"/>
                <a:gd name="connsiteY62" fmla="*/ 3748723 h 4048526"/>
                <a:gd name="connsiteX63" fmla="*/ 5786204 w 8410600"/>
                <a:gd name="connsiteY63" fmla="*/ 3793693 h 4048526"/>
                <a:gd name="connsiteX64" fmla="*/ 5861154 w 8410600"/>
                <a:gd name="connsiteY64" fmla="*/ 3838664 h 4048526"/>
                <a:gd name="connsiteX65" fmla="*/ 5921115 w 8410600"/>
                <a:gd name="connsiteY65" fmla="*/ 3868644 h 4048526"/>
                <a:gd name="connsiteX66" fmla="*/ 5996066 w 8410600"/>
                <a:gd name="connsiteY66" fmla="*/ 3928605 h 4048526"/>
                <a:gd name="connsiteX67" fmla="*/ 6056027 w 8410600"/>
                <a:gd name="connsiteY67" fmla="*/ 3958585 h 4048526"/>
                <a:gd name="connsiteX68" fmla="*/ 6115987 w 8410600"/>
                <a:gd name="connsiteY68" fmla="*/ 3943595 h 4048526"/>
                <a:gd name="connsiteX69" fmla="*/ 6220918 w 8410600"/>
                <a:gd name="connsiteY69" fmla="*/ 3973575 h 4048526"/>
                <a:gd name="connsiteX70" fmla="*/ 6310859 w 8410600"/>
                <a:gd name="connsiteY70" fmla="*/ 3988566 h 4048526"/>
                <a:gd name="connsiteX71" fmla="*/ 6520722 w 8410600"/>
                <a:gd name="connsiteY71" fmla="*/ 4018546 h 4048526"/>
                <a:gd name="connsiteX72" fmla="*/ 6730584 w 8410600"/>
                <a:gd name="connsiteY72" fmla="*/ 4033536 h 4048526"/>
                <a:gd name="connsiteX73" fmla="*/ 6955436 w 8410600"/>
                <a:gd name="connsiteY73" fmla="*/ 4033536 h 4048526"/>
                <a:gd name="connsiteX74" fmla="*/ 7210269 w 8410600"/>
                <a:gd name="connsiteY74" fmla="*/ 4018546 h 4048526"/>
                <a:gd name="connsiteX75" fmla="*/ 7420132 w 8410600"/>
                <a:gd name="connsiteY75" fmla="*/ 4033536 h 4048526"/>
                <a:gd name="connsiteX76" fmla="*/ 7659974 w 8410600"/>
                <a:gd name="connsiteY76" fmla="*/ 4033536 h 4048526"/>
                <a:gd name="connsiteX77" fmla="*/ 7854846 w 8410600"/>
                <a:gd name="connsiteY77" fmla="*/ 4033536 h 4048526"/>
                <a:gd name="connsiteX78" fmla="*/ 7998034 w 8410600"/>
                <a:gd name="connsiteY78" fmla="*/ 4009021 h 4048526"/>
                <a:gd name="connsiteX79" fmla="*/ 8191500 w 8410600"/>
                <a:gd name="connsiteY79" fmla="*/ 4011675 h 4048526"/>
                <a:gd name="connsiteX80" fmla="*/ 8405110 w 8410600"/>
                <a:gd name="connsiteY80" fmla="*/ 3947811 h 4048526"/>
                <a:gd name="connsiteX81" fmla="*/ 8346555 w 8410600"/>
                <a:gd name="connsiteY81" fmla="*/ 3999496 h 4048526"/>
                <a:gd name="connsiteX0" fmla="*/ 0 w 8407031"/>
                <a:gd name="connsiteY0" fmla="*/ 4033536 h 4048526"/>
                <a:gd name="connsiteX1" fmla="*/ 539646 w 8407031"/>
                <a:gd name="connsiteY1" fmla="*/ 4033536 h 4048526"/>
                <a:gd name="connsiteX2" fmla="*/ 989351 w 8407031"/>
                <a:gd name="connsiteY2" fmla="*/ 4048526 h 4048526"/>
                <a:gd name="connsiteX3" fmla="*/ 1409076 w 8407031"/>
                <a:gd name="connsiteY3" fmla="*/ 4048526 h 4048526"/>
                <a:gd name="connsiteX4" fmla="*/ 1648918 w 8407031"/>
                <a:gd name="connsiteY4" fmla="*/ 4033536 h 4048526"/>
                <a:gd name="connsiteX5" fmla="*/ 1723869 w 8407031"/>
                <a:gd name="connsiteY5" fmla="*/ 4033536 h 4048526"/>
                <a:gd name="connsiteX6" fmla="*/ 1843791 w 8407031"/>
                <a:gd name="connsiteY6" fmla="*/ 4033536 h 4048526"/>
                <a:gd name="connsiteX7" fmla="*/ 1963712 w 8407031"/>
                <a:gd name="connsiteY7" fmla="*/ 4033536 h 4048526"/>
                <a:gd name="connsiteX8" fmla="*/ 2068643 w 8407031"/>
                <a:gd name="connsiteY8" fmla="*/ 4018546 h 4048526"/>
                <a:gd name="connsiteX9" fmla="*/ 2158584 w 8407031"/>
                <a:gd name="connsiteY9" fmla="*/ 3988566 h 4048526"/>
                <a:gd name="connsiteX10" fmla="*/ 2233535 w 8407031"/>
                <a:gd name="connsiteY10" fmla="*/ 3958585 h 4048526"/>
                <a:gd name="connsiteX11" fmla="*/ 2293495 w 8407031"/>
                <a:gd name="connsiteY11" fmla="*/ 3928605 h 4048526"/>
                <a:gd name="connsiteX12" fmla="*/ 2353456 w 8407031"/>
                <a:gd name="connsiteY12" fmla="*/ 3913615 h 4048526"/>
                <a:gd name="connsiteX13" fmla="*/ 2428407 w 8407031"/>
                <a:gd name="connsiteY13" fmla="*/ 3868644 h 4048526"/>
                <a:gd name="connsiteX14" fmla="*/ 2503358 w 8407031"/>
                <a:gd name="connsiteY14" fmla="*/ 3823674 h 4048526"/>
                <a:gd name="connsiteX15" fmla="*/ 2563318 w 8407031"/>
                <a:gd name="connsiteY15" fmla="*/ 3778703 h 4048526"/>
                <a:gd name="connsiteX16" fmla="*/ 2638269 w 8407031"/>
                <a:gd name="connsiteY16" fmla="*/ 3688762 h 4048526"/>
                <a:gd name="connsiteX17" fmla="*/ 2683240 w 8407031"/>
                <a:gd name="connsiteY17" fmla="*/ 3643792 h 4048526"/>
                <a:gd name="connsiteX18" fmla="*/ 2758191 w 8407031"/>
                <a:gd name="connsiteY18" fmla="*/ 3508880 h 4048526"/>
                <a:gd name="connsiteX19" fmla="*/ 2833141 w 8407031"/>
                <a:gd name="connsiteY19" fmla="*/ 3433930 h 4048526"/>
                <a:gd name="connsiteX20" fmla="*/ 2908092 w 8407031"/>
                <a:gd name="connsiteY20" fmla="*/ 3254048 h 4048526"/>
                <a:gd name="connsiteX21" fmla="*/ 2983043 w 8407031"/>
                <a:gd name="connsiteY21" fmla="*/ 3104146 h 4048526"/>
                <a:gd name="connsiteX22" fmla="*/ 3043004 w 8407031"/>
                <a:gd name="connsiteY22" fmla="*/ 2939254 h 4048526"/>
                <a:gd name="connsiteX23" fmla="*/ 3117954 w 8407031"/>
                <a:gd name="connsiteY23" fmla="*/ 2744382 h 4048526"/>
                <a:gd name="connsiteX24" fmla="*/ 3192905 w 8407031"/>
                <a:gd name="connsiteY24" fmla="*/ 2534520 h 4048526"/>
                <a:gd name="connsiteX25" fmla="*/ 3252866 w 8407031"/>
                <a:gd name="connsiteY25" fmla="*/ 2324657 h 4048526"/>
                <a:gd name="connsiteX26" fmla="*/ 3342807 w 8407031"/>
                <a:gd name="connsiteY26" fmla="*/ 2084815 h 4048526"/>
                <a:gd name="connsiteX27" fmla="*/ 3357797 w 8407031"/>
                <a:gd name="connsiteY27" fmla="*/ 1934913 h 4048526"/>
                <a:gd name="connsiteX28" fmla="*/ 3387777 w 8407031"/>
                <a:gd name="connsiteY28" fmla="*/ 1859962 h 4048526"/>
                <a:gd name="connsiteX29" fmla="*/ 3477718 w 8407031"/>
                <a:gd name="connsiteY29" fmla="*/ 1575149 h 4048526"/>
                <a:gd name="connsiteX30" fmla="*/ 3522689 w 8407031"/>
                <a:gd name="connsiteY30" fmla="*/ 1380277 h 4048526"/>
                <a:gd name="connsiteX31" fmla="*/ 3582650 w 8407031"/>
                <a:gd name="connsiteY31" fmla="*/ 1140434 h 4048526"/>
                <a:gd name="connsiteX32" fmla="*/ 3672591 w 8407031"/>
                <a:gd name="connsiteY32" fmla="*/ 885602 h 4048526"/>
                <a:gd name="connsiteX33" fmla="*/ 3732551 w 8407031"/>
                <a:gd name="connsiteY33" fmla="*/ 690730 h 4048526"/>
                <a:gd name="connsiteX34" fmla="*/ 3807502 w 8407031"/>
                <a:gd name="connsiteY34" fmla="*/ 480867 h 4048526"/>
                <a:gd name="connsiteX35" fmla="*/ 3867463 w 8407031"/>
                <a:gd name="connsiteY35" fmla="*/ 330966 h 4048526"/>
                <a:gd name="connsiteX36" fmla="*/ 3942413 w 8407031"/>
                <a:gd name="connsiteY36" fmla="*/ 211044 h 4048526"/>
                <a:gd name="connsiteX37" fmla="*/ 3987384 w 8407031"/>
                <a:gd name="connsiteY37" fmla="*/ 106113 h 4048526"/>
                <a:gd name="connsiteX38" fmla="*/ 4062335 w 8407031"/>
                <a:gd name="connsiteY38" fmla="*/ 16172 h 4048526"/>
                <a:gd name="connsiteX39" fmla="*/ 4152276 w 8407031"/>
                <a:gd name="connsiteY39" fmla="*/ 1182 h 4048526"/>
                <a:gd name="connsiteX40" fmla="*/ 4227227 w 8407031"/>
                <a:gd name="connsiteY40" fmla="*/ 31162 h 4048526"/>
                <a:gd name="connsiteX41" fmla="*/ 4257207 w 8407031"/>
                <a:gd name="connsiteY41" fmla="*/ 91123 h 4048526"/>
                <a:gd name="connsiteX42" fmla="*/ 4332158 w 8407031"/>
                <a:gd name="connsiteY42" fmla="*/ 196054 h 4048526"/>
                <a:gd name="connsiteX43" fmla="*/ 4422099 w 8407031"/>
                <a:gd name="connsiteY43" fmla="*/ 330966 h 4048526"/>
                <a:gd name="connsiteX44" fmla="*/ 4497050 w 8407031"/>
                <a:gd name="connsiteY44" fmla="*/ 480867 h 4048526"/>
                <a:gd name="connsiteX45" fmla="*/ 4542020 w 8407031"/>
                <a:gd name="connsiteY45" fmla="*/ 675739 h 4048526"/>
                <a:gd name="connsiteX46" fmla="*/ 4601981 w 8407031"/>
                <a:gd name="connsiteY46" fmla="*/ 885602 h 4048526"/>
                <a:gd name="connsiteX47" fmla="*/ 4691922 w 8407031"/>
                <a:gd name="connsiteY47" fmla="*/ 1095464 h 4048526"/>
                <a:gd name="connsiteX48" fmla="*/ 4766873 w 8407031"/>
                <a:gd name="connsiteY48" fmla="*/ 1335307 h 4048526"/>
                <a:gd name="connsiteX49" fmla="*/ 4811843 w 8407031"/>
                <a:gd name="connsiteY49" fmla="*/ 1575149 h 4048526"/>
                <a:gd name="connsiteX50" fmla="*/ 4916774 w 8407031"/>
                <a:gd name="connsiteY50" fmla="*/ 1829982 h 4048526"/>
                <a:gd name="connsiteX51" fmla="*/ 4976735 w 8407031"/>
                <a:gd name="connsiteY51" fmla="*/ 2099805 h 4048526"/>
                <a:gd name="connsiteX52" fmla="*/ 5006715 w 8407031"/>
                <a:gd name="connsiteY52" fmla="*/ 2279687 h 4048526"/>
                <a:gd name="connsiteX53" fmla="*/ 5096656 w 8407031"/>
                <a:gd name="connsiteY53" fmla="*/ 2534520 h 4048526"/>
                <a:gd name="connsiteX54" fmla="*/ 5171607 w 8407031"/>
                <a:gd name="connsiteY54" fmla="*/ 2714402 h 4048526"/>
                <a:gd name="connsiteX55" fmla="*/ 5261548 w 8407031"/>
                <a:gd name="connsiteY55" fmla="*/ 2909274 h 4048526"/>
                <a:gd name="connsiteX56" fmla="*/ 5306518 w 8407031"/>
                <a:gd name="connsiteY56" fmla="*/ 3059175 h 4048526"/>
                <a:gd name="connsiteX57" fmla="*/ 5366479 w 8407031"/>
                <a:gd name="connsiteY57" fmla="*/ 3239057 h 4048526"/>
                <a:gd name="connsiteX58" fmla="*/ 5456420 w 8407031"/>
                <a:gd name="connsiteY58" fmla="*/ 3358979 h 4048526"/>
                <a:gd name="connsiteX59" fmla="*/ 5531371 w 8407031"/>
                <a:gd name="connsiteY59" fmla="*/ 3478900 h 4048526"/>
                <a:gd name="connsiteX60" fmla="*/ 5576341 w 8407031"/>
                <a:gd name="connsiteY60" fmla="*/ 3568841 h 4048526"/>
                <a:gd name="connsiteX61" fmla="*/ 5681273 w 8407031"/>
                <a:gd name="connsiteY61" fmla="*/ 3688762 h 4048526"/>
                <a:gd name="connsiteX62" fmla="*/ 5726243 w 8407031"/>
                <a:gd name="connsiteY62" fmla="*/ 3748723 h 4048526"/>
                <a:gd name="connsiteX63" fmla="*/ 5786204 w 8407031"/>
                <a:gd name="connsiteY63" fmla="*/ 3793693 h 4048526"/>
                <a:gd name="connsiteX64" fmla="*/ 5861154 w 8407031"/>
                <a:gd name="connsiteY64" fmla="*/ 3838664 h 4048526"/>
                <a:gd name="connsiteX65" fmla="*/ 5921115 w 8407031"/>
                <a:gd name="connsiteY65" fmla="*/ 3868644 h 4048526"/>
                <a:gd name="connsiteX66" fmla="*/ 5996066 w 8407031"/>
                <a:gd name="connsiteY66" fmla="*/ 3928605 h 4048526"/>
                <a:gd name="connsiteX67" fmla="*/ 6056027 w 8407031"/>
                <a:gd name="connsiteY67" fmla="*/ 3958585 h 4048526"/>
                <a:gd name="connsiteX68" fmla="*/ 6115987 w 8407031"/>
                <a:gd name="connsiteY68" fmla="*/ 3943595 h 4048526"/>
                <a:gd name="connsiteX69" fmla="*/ 6220918 w 8407031"/>
                <a:gd name="connsiteY69" fmla="*/ 3973575 h 4048526"/>
                <a:gd name="connsiteX70" fmla="*/ 6310859 w 8407031"/>
                <a:gd name="connsiteY70" fmla="*/ 3988566 h 4048526"/>
                <a:gd name="connsiteX71" fmla="*/ 6520722 w 8407031"/>
                <a:gd name="connsiteY71" fmla="*/ 4018546 h 4048526"/>
                <a:gd name="connsiteX72" fmla="*/ 6730584 w 8407031"/>
                <a:gd name="connsiteY72" fmla="*/ 4033536 h 4048526"/>
                <a:gd name="connsiteX73" fmla="*/ 6955436 w 8407031"/>
                <a:gd name="connsiteY73" fmla="*/ 4033536 h 4048526"/>
                <a:gd name="connsiteX74" fmla="*/ 7210269 w 8407031"/>
                <a:gd name="connsiteY74" fmla="*/ 4018546 h 4048526"/>
                <a:gd name="connsiteX75" fmla="*/ 7420132 w 8407031"/>
                <a:gd name="connsiteY75" fmla="*/ 4033536 h 4048526"/>
                <a:gd name="connsiteX76" fmla="*/ 7659974 w 8407031"/>
                <a:gd name="connsiteY76" fmla="*/ 4033536 h 4048526"/>
                <a:gd name="connsiteX77" fmla="*/ 7854846 w 8407031"/>
                <a:gd name="connsiteY77" fmla="*/ 4033536 h 4048526"/>
                <a:gd name="connsiteX78" fmla="*/ 7998034 w 8407031"/>
                <a:gd name="connsiteY78" fmla="*/ 4009021 h 4048526"/>
                <a:gd name="connsiteX79" fmla="*/ 8191500 w 8407031"/>
                <a:gd name="connsiteY79" fmla="*/ 4011675 h 4048526"/>
                <a:gd name="connsiteX80" fmla="*/ 8405110 w 8407031"/>
                <a:gd name="connsiteY80" fmla="*/ 3947811 h 4048526"/>
                <a:gd name="connsiteX81" fmla="*/ 8298930 w 8407031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32158 w 8397664"/>
                <a:gd name="connsiteY42" fmla="*/ 1960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11843 w 8397664"/>
                <a:gd name="connsiteY49" fmla="*/ 157514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06715 w 8397664"/>
                <a:gd name="connsiteY52" fmla="*/ 227968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61548 w 8397664"/>
                <a:gd name="connsiteY55" fmla="*/ 290927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15987 w 8397664"/>
                <a:gd name="connsiteY68" fmla="*/ 3943595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10859 w 8397664"/>
                <a:gd name="connsiteY70" fmla="*/ 39885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17141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20918 w 8397664"/>
                <a:gd name="connsiteY69" fmla="*/ 39735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4895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42807 w 8397664"/>
                <a:gd name="connsiteY26" fmla="*/ 2084815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387777 w 8397664"/>
                <a:gd name="connsiteY28" fmla="*/ 1859962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42413 w 8397664"/>
                <a:gd name="connsiteY36" fmla="*/ 21104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97050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49425 w 8397664"/>
                <a:gd name="connsiteY44" fmla="*/ 49991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57207 w 8397664"/>
                <a:gd name="connsiteY41" fmla="*/ 91123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68475 w 8397664"/>
                <a:gd name="connsiteY44" fmla="*/ 5189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01981 w 8397664"/>
                <a:gd name="connsiteY46" fmla="*/ 8856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30556 w 8397664"/>
                <a:gd name="connsiteY46" fmla="*/ 84750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39057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56420 w 8397664"/>
                <a:gd name="connsiteY58" fmla="*/ 335897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76341 w 8397664"/>
                <a:gd name="connsiteY60" fmla="*/ 3568841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31371 w 8397664"/>
                <a:gd name="connsiteY59" fmla="*/ 34789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27845 w 8397664"/>
                <a:gd name="connsiteY58" fmla="*/ 34161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191994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34154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60733 w 8397664"/>
                <a:gd name="connsiteY42" fmla="*/ 24844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2099 w 8397664"/>
                <a:gd name="connsiteY43" fmla="*/ 330966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5739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5192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42020 w 8397664"/>
                <a:gd name="connsiteY45" fmla="*/ 670977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096656 w 8397664"/>
                <a:gd name="connsiteY53" fmla="*/ 2534520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59741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81273 w 8397664"/>
                <a:gd name="connsiteY61" fmla="*/ 3688762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6066 w 8397664"/>
                <a:gd name="connsiteY66" fmla="*/ 3928605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56027 w 8397664"/>
                <a:gd name="connsiteY67" fmla="*/ 3958585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39968 w 8397664"/>
                <a:gd name="connsiteY69" fmla="*/ 4011675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377534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20722 w 8397664"/>
                <a:gd name="connsiteY71" fmla="*/ 4018546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30584 w 8397664"/>
                <a:gd name="connsiteY72" fmla="*/ 4033536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77872 w 8397664"/>
                <a:gd name="connsiteY71" fmla="*/ 402330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1854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98034 w 8397664"/>
                <a:gd name="connsiteY78" fmla="*/ 4009021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397664"/>
                <a:gd name="connsiteY0" fmla="*/ 4033536 h 4048526"/>
                <a:gd name="connsiteX1" fmla="*/ 539646 w 8397664"/>
                <a:gd name="connsiteY1" fmla="*/ 4033536 h 4048526"/>
                <a:gd name="connsiteX2" fmla="*/ 989351 w 8397664"/>
                <a:gd name="connsiteY2" fmla="*/ 4048526 h 4048526"/>
                <a:gd name="connsiteX3" fmla="*/ 1409076 w 8397664"/>
                <a:gd name="connsiteY3" fmla="*/ 4048526 h 4048526"/>
                <a:gd name="connsiteX4" fmla="*/ 1648918 w 8397664"/>
                <a:gd name="connsiteY4" fmla="*/ 4033536 h 4048526"/>
                <a:gd name="connsiteX5" fmla="*/ 1723869 w 8397664"/>
                <a:gd name="connsiteY5" fmla="*/ 4033536 h 4048526"/>
                <a:gd name="connsiteX6" fmla="*/ 1843791 w 8397664"/>
                <a:gd name="connsiteY6" fmla="*/ 4033536 h 4048526"/>
                <a:gd name="connsiteX7" fmla="*/ 1963712 w 8397664"/>
                <a:gd name="connsiteY7" fmla="*/ 4033536 h 4048526"/>
                <a:gd name="connsiteX8" fmla="*/ 2068643 w 8397664"/>
                <a:gd name="connsiteY8" fmla="*/ 4018546 h 4048526"/>
                <a:gd name="connsiteX9" fmla="*/ 2158584 w 8397664"/>
                <a:gd name="connsiteY9" fmla="*/ 3988566 h 4048526"/>
                <a:gd name="connsiteX10" fmla="*/ 2233535 w 8397664"/>
                <a:gd name="connsiteY10" fmla="*/ 3958585 h 4048526"/>
                <a:gd name="connsiteX11" fmla="*/ 2293495 w 8397664"/>
                <a:gd name="connsiteY11" fmla="*/ 3928605 h 4048526"/>
                <a:gd name="connsiteX12" fmla="*/ 2353456 w 8397664"/>
                <a:gd name="connsiteY12" fmla="*/ 3913615 h 4048526"/>
                <a:gd name="connsiteX13" fmla="*/ 2428407 w 8397664"/>
                <a:gd name="connsiteY13" fmla="*/ 3868644 h 4048526"/>
                <a:gd name="connsiteX14" fmla="*/ 2503358 w 8397664"/>
                <a:gd name="connsiteY14" fmla="*/ 3823674 h 4048526"/>
                <a:gd name="connsiteX15" fmla="*/ 2563318 w 8397664"/>
                <a:gd name="connsiteY15" fmla="*/ 3778703 h 4048526"/>
                <a:gd name="connsiteX16" fmla="*/ 2638269 w 8397664"/>
                <a:gd name="connsiteY16" fmla="*/ 3688762 h 4048526"/>
                <a:gd name="connsiteX17" fmla="*/ 2683240 w 8397664"/>
                <a:gd name="connsiteY17" fmla="*/ 3643792 h 4048526"/>
                <a:gd name="connsiteX18" fmla="*/ 2758191 w 8397664"/>
                <a:gd name="connsiteY18" fmla="*/ 3508880 h 4048526"/>
                <a:gd name="connsiteX19" fmla="*/ 2833141 w 8397664"/>
                <a:gd name="connsiteY19" fmla="*/ 3433930 h 4048526"/>
                <a:gd name="connsiteX20" fmla="*/ 2908092 w 8397664"/>
                <a:gd name="connsiteY20" fmla="*/ 3254048 h 4048526"/>
                <a:gd name="connsiteX21" fmla="*/ 2983043 w 8397664"/>
                <a:gd name="connsiteY21" fmla="*/ 3104146 h 4048526"/>
                <a:gd name="connsiteX22" fmla="*/ 3043004 w 8397664"/>
                <a:gd name="connsiteY22" fmla="*/ 2939254 h 4048526"/>
                <a:gd name="connsiteX23" fmla="*/ 3117954 w 8397664"/>
                <a:gd name="connsiteY23" fmla="*/ 2744382 h 4048526"/>
                <a:gd name="connsiteX24" fmla="*/ 3192905 w 8397664"/>
                <a:gd name="connsiteY24" fmla="*/ 2534520 h 4048526"/>
                <a:gd name="connsiteX25" fmla="*/ 3252866 w 8397664"/>
                <a:gd name="connsiteY25" fmla="*/ 2324657 h 4048526"/>
                <a:gd name="connsiteX26" fmla="*/ 3314232 w 8397664"/>
                <a:gd name="connsiteY26" fmla="*/ 2113390 h 4048526"/>
                <a:gd name="connsiteX27" fmla="*/ 3357797 w 8397664"/>
                <a:gd name="connsiteY27" fmla="*/ 1934913 h 4048526"/>
                <a:gd name="connsiteX28" fmla="*/ 3416352 w 8397664"/>
                <a:gd name="connsiteY28" fmla="*/ 1774237 h 4048526"/>
                <a:gd name="connsiteX29" fmla="*/ 3477718 w 8397664"/>
                <a:gd name="connsiteY29" fmla="*/ 1575149 h 4048526"/>
                <a:gd name="connsiteX30" fmla="*/ 3522689 w 8397664"/>
                <a:gd name="connsiteY30" fmla="*/ 1380277 h 4048526"/>
                <a:gd name="connsiteX31" fmla="*/ 3582650 w 8397664"/>
                <a:gd name="connsiteY31" fmla="*/ 1140434 h 4048526"/>
                <a:gd name="connsiteX32" fmla="*/ 3672591 w 8397664"/>
                <a:gd name="connsiteY32" fmla="*/ 885602 h 4048526"/>
                <a:gd name="connsiteX33" fmla="*/ 3732551 w 8397664"/>
                <a:gd name="connsiteY33" fmla="*/ 690730 h 4048526"/>
                <a:gd name="connsiteX34" fmla="*/ 3807502 w 8397664"/>
                <a:gd name="connsiteY34" fmla="*/ 480867 h 4048526"/>
                <a:gd name="connsiteX35" fmla="*/ 3867463 w 8397664"/>
                <a:gd name="connsiteY35" fmla="*/ 330966 h 4048526"/>
                <a:gd name="connsiteX36" fmla="*/ 3913838 w 8397664"/>
                <a:gd name="connsiteY36" fmla="*/ 215807 h 4048526"/>
                <a:gd name="connsiteX37" fmla="*/ 3987384 w 8397664"/>
                <a:gd name="connsiteY37" fmla="*/ 106113 h 4048526"/>
                <a:gd name="connsiteX38" fmla="*/ 4062335 w 8397664"/>
                <a:gd name="connsiteY38" fmla="*/ 16172 h 4048526"/>
                <a:gd name="connsiteX39" fmla="*/ 4152276 w 8397664"/>
                <a:gd name="connsiteY39" fmla="*/ 1182 h 4048526"/>
                <a:gd name="connsiteX40" fmla="*/ 4227227 w 8397664"/>
                <a:gd name="connsiteY40" fmla="*/ 31162 h 4048526"/>
                <a:gd name="connsiteX41" fmla="*/ 4295307 w 8397664"/>
                <a:gd name="connsiteY41" fmla="*/ 119698 h 4048526"/>
                <a:gd name="connsiteX42" fmla="*/ 4370258 w 8397664"/>
                <a:gd name="connsiteY42" fmla="*/ 229391 h 4048526"/>
                <a:gd name="connsiteX43" fmla="*/ 4426862 w 8397664"/>
                <a:gd name="connsiteY43" fmla="*/ 345253 h 4048526"/>
                <a:gd name="connsiteX44" fmla="*/ 4478000 w 8397664"/>
                <a:gd name="connsiteY44" fmla="*/ 480867 h 4048526"/>
                <a:gd name="connsiteX45" fmla="*/ 4551545 w 8397664"/>
                <a:gd name="connsiteY45" fmla="*/ 680502 h 4048526"/>
                <a:gd name="connsiteX46" fmla="*/ 4621031 w 8397664"/>
                <a:gd name="connsiteY46" fmla="*/ 866552 h 4048526"/>
                <a:gd name="connsiteX47" fmla="*/ 4691922 w 8397664"/>
                <a:gd name="connsiteY47" fmla="*/ 1095464 h 4048526"/>
                <a:gd name="connsiteX48" fmla="*/ 4766873 w 8397664"/>
                <a:gd name="connsiteY48" fmla="*/ 1335307 h 4048526"/>
                <a:gd name="connsiteX49" fmla="*/ 4849943 w 8397664"/>
                <a:gd name="connsiteY49" fmla="*/ 1594199 h 4048526"/>
                <a:gd name="connsiteX50" fmla="*/ 4916774 w 8397664"/>
                <a:gd name="connsiteY50" fmla="*/ 1829982 h 4048526"/>
                <a:gd name="connsiteX51" fmla="*/ 4976735 w 8397664"/>
                <a:gd name="connsiteY51" fmla="*/ 2099805 h 4048526"/>
                <a:gd name="connsiteX52" fmla="*/ 5025765 w 8397664"/>
                <a:gd name="connsiteY52" fmla="*/ 2298737 h 4048526"/>
                <a:gd name="connsiteX53" fmla="*/ 5110943 w 8397664"/>
                <a:gd name="connsiteY53" fmla="*/ 2529758 h 4048526"/>
                <a:gd name="connsiteX54" fmla="*/ 5171607 w 8397664"/>
                <a:gd name="connsiteY54" fmla="*/ 2714402 h 4048526"/>
                <a:gd name="connsiteX55" fmla="*/ 5242498 w 8397664"/>
                <a:gd name="connsiteY55" fmla="*/ 2890224 h 4048526"/>
                <a:gd name="connsiteX56" fmla="*/ 5306518 w 8397664"/>
                <a:gd name="connsiteY56" fmla="*/ 3059175 h 4048526"/>
                <a:gd name="connsiteX57" fmla="*/ 5366479 w 8397664"/>
                <a:gd name="connsiteY57" fmla="*/ 3210482 h 4048526"/>
                <a:gd name="connsiteX58" fmla="*/ 5437370 w 8397664"/>
                <a:gd name="connsiteY58" fmla="*/ 3378029 h 4048526"/>
                <a:gd name="connsiteX59" fmla="*/ 5512321 w 8397664"/>
                <a:gd name="connsiteY59" fmla="*/ 3517000 h 4048526"/>
                <a:gd name="connsiteX60" fmla="*/ 5595391 w 8397664"/>
                <a:gd name="connsiteY60" fmla="*/ 3616466 h 4048526"/>
                <a:gd name="connsiteX61" fmla="*/ 5662223 w 8397664"/>
                <a:gd name="connsiteY61" fmla="*/ 3693525 h 4048526"/>
                <a:gd name="connsiteX62" fmla="*/ 5726243 w 8397664"/>
                <a:gd name="connsiteY62" fmla="*/ 3748723 h 4048526"/>
                <a:gd name="connsiteX63" fmla="*/ 5786204 w 8397664"/>
                <a:gd name="connsiteY63" fmla="*/ 3793693 h 4048526"/>
                <a:gd name="connsiteX64" fmla="*/ 5861154 w 8397664"/>
                <a:gd name="connsiteY64" fmla="*/ 3838664 h 4048526"/>
                <a:gd name="connsiteX65" fmla="*/ 5921115 w 8397664"/>
                <a:gd name="connsiteY65" fmla="*/ 3868644 h 4048526"/>
                <a:gd name="connsiteX66" fmla="*/ 5991304 w 8397664"/>
                <a:gd name="connsiteY66" fmla="*/ 3914317 h 4048526"/>
                <a:gd name="connsiteX67" fmla="*/ 6070315 w 8397664"/>
                <a:gd name="connsiteY67" fmla="*/ 3949060 h 4048526"/>
                <a:gd name="connsiteX68" fmla="*/ 6154087 w 8397664"/>
                <a:gd name="connsiteY68" fmla="*/ 3972170 h 4048526"/>
                <a:gd name="connsiteX69" fmla="*/ 6263781 w 8397664"/>
                <a:gd name="connsiteY69" fmla="*/ 4006913 h 4048526"/>
                <a:gd name="connsiteX70" fmla="*/ 6406109 w 8397664"/>
                <a:gd name="connsiteY70" fmla="*/ 4026666 h 4048526"/>
                <a:gd name="connsiteX71" fmla="*/ 6568347 w 8397664"/>
                <a:gd name="connsiteY71" fmla="*/ 4042359 h 4048526"/>
                <a:gd name="connsiteX72" fmla="*/ 6797259 w 8397664"/>
                <a:gd name="connsiteY72" fmla="*/ 4043061 h 4048526"/>
                <a:gd name="connsiteX73" fmla="*/ 6955436 w 8397664"/>
                <a:gd name="connsiteY73" fmla="*/ 4033536 h 4048526"/>
                <a:gd name="connsiteX74" fmla="*/ 7210269 w 8397664"/>
                <a:gd name="connsiteY74" fmla="*/ 4037596 h 4048526"/>
                <a:gd name="connsiteX75" fmla="*/ 7420132 w 8397664"/>
                <a:gd name="connsiteY75" fmla="*/ 4033536 h 4048526"/>
                <a:gd name="connsiteX76" fmla="*/ 7659974 w 8397664"/>
                <a:gd name="connsiteY76" fmla="*/ 4033536 h 4048526"/>
                <a:gd name="connsiteX77" fmla="*/ 7854846 w 8397664"/>
                <a:gd name="connsiteY77" fmla="*/ 4033536 h 4048526"/>
                <a:gd name="connsiteX78" fmla="*/ 7964696 w 8397664"/>
                <a:gd name="connsiteY78" fmla="*/ 4032834 h 4048526"/>
                <a:gd name="connsiteX79" fmla="*/ 8191500 w 8397664"/>
                <a:gd name="connsiteY79" fmla="*/ 4011675 h 4048526"/>
                <a:gd name="connsiteX80" fmla="*/ 8395585 w 8397664"/>
                <a:gd name="connsiteY80" fmla="*/ 3985911 h 4048526"/>
                <a:gd name="connsiteX81" fmla="*/ 8298930 w 8397664"/>
                <a:gd name="connsiteY81" fmla="*/ 3999496 h 4048526"/>
                <a:gd name="connsiteX0" fmla="*/ 0 w 8401367"/>
                <a:gd name="connsiteY0" fmla="*/ 4033536 h 4048526"/>
                <a:gd name="connsiteX1" fmla="*/ 539646 w 8401367"/>
                <a:gd name="connsiteY1" fmla="*/ 4033536 h 4048526"/>
                <a:gd name="connsiteX2" fmla="*/ 989351 w 8401367"/>
                <a:gd name="connsiteY2" fmla="*/ 4048526 h 4048526"/>
                <a:gd name="connsiteX3" fmla="*/ 1409076 w 8401367"/>
                <a:gd name="connsiteY3" fmla="*/ 4048526 h 4048526"/>
                <a:gd name="connsiteX4" fmla="*/ 1648918 w 8401367"/>
                <a:gd name="connsiteY4" fmla="*/ 4033536 h 4048526"/>
                <a:gd name="connsiteX5" fmla="*/ 1723869 w 8401367"/>
                <a:gd name="connsiteY5" fmla="*/ 4033536 h 4048526"/>
                <a:gd name="connsiteX6" fmla="*/ 1843791 w 8401367"/>
                <a:gd name="connsiteY6" fmla="*/ 4033536 h 4048526"/>
                <a:gd name="connsiteX7" fmla="*/ 1963712 w 8401367"/>
                <a:gd name="connsiteY7" fmla="*/ 4033536 h 4048526"/>
                <a:gd name="connsiteX8" fmla="*/ 2068643 w 8401367"/>
                <a:gd name="connsiteY8" fmla="*/ 4018546 h 4048526"/>
                <a:gd name="connsiteX9" fmla="*/ 2158584 w 8401367"/>
                <a:gd name="connsiteY9" fmla="*/ 3988566 h 4048526"/>
                <a:gd name="connsiteX10" fmla="*/ 2233535 w 8401367"/>
                <a:gd name="connsiteY10" fmla="*/ 3958585 h 4048526"/>
                <a:gd name="connsiteX11" fmla="*/ 2293495 w 8401367"/>
                <a:gd name="connsiteY11" fmla="*/ 3928605 h 4048526"/>
                <a:gd name="connsiteX12" fmla="*/ 2353456 w 8401367"/>
                <a:gd name="connsiteY12" fmla="*/ 3913615 h 4048526"/>
                <a:gd name="connsiteX13" fmla="*/ 2428407 w 8401367"/>
                <a:gd name="connsiteY13" fmla="*/ 3868644 h 4048526"/>
                <a:gd name="connsiteX14" fmla="*/ 2503358 w 8401367"/>
                <a:gd name="connsiteY14" fmla="*/ 3823674 h 4048526"/>
                <a:gd name="connsiteX15" fmla="*/ 2563318 w 8401367"/>
                <a:gd name="connsiteY15" fmla="*/ 3778703 h 4048526"/>
                <a:gd name="connsiteX16" fmla="*/ 2638269 w 8401367"/>
                <a:gd name="connsiteY16" fmla="*/ 3688762 h 4048526"/>
                <a:gd name="connsiteX17" fmla="*/ 2683240 w 8401367"/>
                <a:gd name="connsiteY17" fmla="*/ 3643792 h 4048526"/>
                <a:gd name="connsiteX18" fmla="*/ 2758191 w 8401367"/>
                <a:gd name="connsiteY18" fmla="*/ 3508880 h 4048526"/>
                <a:gd name="connsiteX19" fmla="*/ 2833141 w 8401367"/>
                <a:gd name="connsiteY19" fmla="*/ 3433930 h 4048526"/>
                <a:gd name="connsiteX20" fmla="*/ 2908092 w 8401367"/>
                <a:gd name="connsiteY20" fmla="*/ 3254048 h 4048526"/>
                <a:gd name="connsiteX21" fmla="*/ 2983043 w 8401367"/>
                <a:gd name="connsiteY21" fmla="*/ 3104146 h 4048526"/>
                <a:gd name="connsiteX22" fmla="*/ 3043004 w 8401367"/>
                <a:gd name="connsiteY22" fmla="*/ 2939254 h 4048526"/>
                <a:gd name="connsiteX23" fmla="*/ 3117954 w 8401367"/>
                <a:gd name="connsiteY23" fmla="*/ 2744382 h 4048526"/>
                <a:gd name="connsiteX24" fmla="*/ 3192905 w 8401367"/>
                <a:gd name="connsiteY24" fmla="*/ 2534520 h 4048526"/>
                <a:gd name="connsiteX25" fmla="*/ 3252866 w 8401367"/>
                <a:gd name="connsiteY25" fmla="*/ 2324657 h 4048526"/>
                <a:gd name="connsiteX26" fmla="*/ 3314232 w 8401367"/>
                <a:gd name="connsiteY26" fmla="*/ 2113390 h 4048526"/>
                <a:gd name="connsiteX27" fmla="*/ 3357797 w 8401367"/>
                <a:gd name="connsiteY27" fmla="*/ 1934913 h 4048526"/>
                <a:gd name="connsiteX28" fmla="*/ 3416352 w 8401367"/>
                <a:gd name="connsiteY28" fmla="*/ 1774237 h 4048526"/>
                <a:gd name="connsiteX29" fmla="*/ 3477718 w 8401367"/>
                <a:gd name="connsiteY29" fmla="*/ 1575149 h 4048526"/>
                <a:gd name="connsiteX30" fmla="*/ 3522689 w 8401367"/>
                <a:gd name="connsiteY30" fmla="*/ 1380277 h 4048526"/>
                <a:gd name="connsiteX31" fmla="*/ 3582650 w 8401367"/>
                <a:gd name="connsiteY31" fmla="*/ 1140434 h 4048526"/>
                <a:gd name="connsiteX32" fmla="*/ 3672591 w 8401367"/>
                <a:gd name="connsiteY32" fmla="*/ 885602 h 4048526"/>
                <a:gd name="connsiteX33" fmla="*/ 3732551 w 8401367"/>
                <a:gd name="connsiteY33" fmla="*/ 690730 h 4048526"/>
                <a:gd name="connsiteX34" fmla="*/ 3807502 w 8401367"/>
                <a:gd name="connsiteY34" fmla="*/ 480867 h 4048526"/>
                <a:gd name="connsiteX35" fmla="*/ 3867463 w 8401367"/>
                <a:gd name="connsiteY35" fmla="*/ 330966 h 4048526"/>
                <a:gd name="connsiteX36" fmla="*/ 3913838 w 8401367"/>
                <a:gd name="connsiteY36" fmla="*/ 215807 h 4048526"/>
                <a:gd name="connsiteX37" fmla="*/ 3987384 w 8401367"/>
                <a:gd name="connsiteY37" fmla="*/ 106113 h 4048526"/>
                <a:gd name="connsiteX38" fmla="*/ 4062335 w 8401367"/>
                <a:gd name="connsiteY38" fmla="*/ 16172 h 4048526"/>
                <a:gd name="connsiteX39" fmla="*/ 4152276 w 8401367"/>
                <a:gd name="connsiteY39" fmla="*/ 1182 h 4048526"/>
                <a:gd name="connsiteX40" fmla="*/ 4227227 w 8401367"/>
                <a:gd name="connsiteY40" fmla="*/ 31162 h 4048526"/>
                <a:gd name="connsiteX41" fmla="*/ 4295307 w 8401367"/>
                <a:gd name="connsiteY41" fmla="*/ 119698 h 4048526"/>
                <a:gd name="connsiteX42" fmla="*/ 4370258 w 8401367"/>
                <a:gd name="connsiteY42" fmla="*/ 229391 h 4048526"/>
                <a:gd name="connsiteX43" fmla="*/ 4426862 w 8401367"/>
                <a:gd name="connsiteY43" fmla="*/ 345253 h 4048526"/>
                <a:gd name="connsiteX44" fmla="*/ 4478000 w 8401367"/>
                <a:gd name="connsiteY44" fmla="*/ 480867 h 4048526"/>
                <a:gd name="connsiteX45" fmla="*/ 4551545 w 8401367"/>
                <a:gd name="connsiteY45" fmla="*/ 680502 h 4048526"/>
                <a:gd name="connsiteX46" fmla="*/ 4621031 w 8401367"/>
                <a:gd name="connsiteY46" fmla="*/ 866552 h 4048526"/>
                <a:gd name="connsiteX47" fmla="*/ 4691922 w 8401367"/>
                <a:gd name="connsiteY47" fmla="*/ 1095464 h 4048526"/>
                <a:gd name="connsiteX48" fmla="*/ 4766873 w 8401367"/>
                <a:gd name="connsiteY48" fmla="*/ 1335307 h 4048526"/>
                <a:gd name="connsiteX49" fmla="*/ 4849943 w 8401367"/>
                <a:gd name="connsiteY49" fmla="*/ 1594199 h 4048526"/>
                <a:gd name="connsiteX50" fmla="*/ 4916774 w 8401367"/>
                <a:gd name="connsiteY50" fmla="*/ 1829982 h 4048526"/>
                <a:gd name="connsiteX51" fmla="*/ 4976735 w 8401367"/>
                <a:gd name="connsiteY51" fmla="*/ 2099805 h 4048526"/>
                <a:gd name="connsiteX52" fmla="*/ 5025765 w 8401367"/>
                <a:gd name="connsiteY52" fmla="*/ 2298737 h 4048526"/>
                <a:gd name="connsiteX53" fmla="*/ 5110943 w 8401367"/>
                <a:gd name="connsiteY53" fmla="*/ 2529758 h 4048526"/>
                <a:gd name="connsiteX54" fmla="*/ 5171607 w 8401367"/>
                <a:gd name="connsiteY54" fmla="*/ 2714402 h 4048526"/>
                <a:gd name="connsiteX55" fmla="*/ 5242498 w 8401367"/>
                <a:gd name="connsiteY55" fmla="*/ 2890224 h 4048526"/>
                <a:gd name="connsiteX56" fmla="*/ 5306518 w 8401367"/>
                <a:gd name="connsiteY56" fmla="*/ 3059175 h 4048526"/>
                <a:gd name="connsiteX57" fmla="*/ 5366479 w 8401367"/>
                <a:gd name="connsiteY57" fmla="*/ 3210482 h 4048526"/>
                <a:gd name="connsiteX58" fmla="*/ 5437370 w 8401367"/>
                <a:gd name="connsiteY58" fmla="*/ 3378029 h 4048526"/>
                <a:gd name="connsiteX59" fmla="*/ 5512321 w 8401367"/>
                <a:gd name="connsiteY59" fmla="*/ 3517000 h 4048526"/>
                <a:gd name="connsiteX60" fmla="*/ 5595391 w 8401367"/>
                <a:gd name="connsiteY60" fmla="*/ 3616466 h 4048526"/>
                <a:gd name="connsiteX61" fmla="*/ 5662223 w 8401367"/>
                <a:gd name="connsiteY61" fmla="*/ 3693525 h 4048526"/>
                <a:gd name="connsiteX62" fmla="*/ 5726243 w 8401367"/>
                <a:gd name="connsiteY62" fmla="*/ 3748723 h 4048526"/>
                <a:gd name="connsiteX63" fmla="*/ 5786204 w 8401367"/>
                <a:gd name="connsiteY63" fmla="*/ 3793693 h 4048526"/>
                <a:gd name="connsiteX64" fmla="*/ 5861154 w 8401367"/>
                <a:gd name="connsiteY64" fmla="*/ 3838664 h 4048526"/>
                <a:gd name="connsiteX65" fmla="*/ 5921115 w 8401367"/>
                <a:gd name="connsiteY65" fmla="*/ 3868644 h 4048526"/>
                <a:gd name="connsiteX66" fmla="*/ 5991304 w 8401367"/>
                <a:gd name="connsiteY66" fmla="*/ 3914317 h 4048526"/>
                <a:gd name="connsiteX67" fmla="*/ 6070315 w 8401367"/>
                <a:gd name="connsiteY67" fmla="*/ 3949060 h 4048526"/>
                <a:gd name="connsiteX68" fmla="*/ 6154087 w 8401367"/>
                <a:gd name="connsiteY68" fmla="*/ 3972170 h 4048526"/>
                <a:gd name="connsiteX69" fmla="*/ 6263781 w 8401367"/>
                <a:gd name="connsiteY69" fmla="*/ 4006913 h 4048526"/>
                <a:gd name="connsiteX70" fmla="*/ 6406109 w 8401367"/>
                <a:gd name="connsiteY70" fmla="*/ 4026666 h 4048526"/>
                <a:gd name="connsiteX71" fmla="*/ 6568347 w 8401367"/>
                <a:gd name="connsiteY71" fmla="*/ 4042359 h 4048526"/>
                <a:gd name="connsiteX72" fmla="*/ 6797259 w 8401367"/>
                <a:gd name="connsiteY72" fmla="*/ 4043061 h 4048526"/>
                <a:gd name="connsiteX73" fmla="*/ 6955436 w 8401367"/>
                <a:gd name="connsiteY73" fmla="*/ 4033536 h 4048526"/>
                <a:gd name="connsiteX74" fmla="*/ 7210269 w 8401367"/>
                <a:gd name="connsiteY74" fmla="*/ 4037596 h 4048526"/>
                <a:gd name="connsiteX75" fmla="*/ 7420132 w 8401367"/>
                <a:gd name="connsiteY75" fmla="*/ 4033536 h 4048526"/>
                <a:gd name="connsiteX76" fmla="*/ 7659974 w 8401367"/>
                <a:gd name="connsiteY76" fmla="*/ 4033536 h 4048526"/>
                <a:gd name="connsiteX77" fmla="*/ 7854846 w 8401367"/>
                <a:gd name="connsiteY77" fmla="*/ 4033536 h 4048526"/>
                <a:gd name="connsiteX78" fmla="*/ 7964696 w 8401367"/>
                <a:gd name="connsiteY78" fmla="*/ 4032834 h 4048526"/>
                <a:gd name="connsiteX79" fmla="*/ 8101012 w 8401367"/>
                <a:gd name="connsiteY79" fmla="*/ 4030725 h 4048526"/>
                <a:gd name="connsiteX80" fmla="*/ 8395585 w 8401367"/>
                <a:gd name="connsiteY80" fmla="*/ 3985911 h 4048526"/>
                <a:gd name="connsiteX81" fmla="*/ 8298930 w 8401367"/>
                <a:gd name="connsiteY81" fmla="*/ 3999496 h 4048526"/>
                <a:gd name="connsiteX0" fmla="*/ 0 w 8397162"/>
                <a:gd name="connsiteY0" fmla="*/ 4033536 h 4048526"/>
                <a:gd name="connsiteX1" fmla="*/ 539646 w 8397162"/>
                <a:gd name="connsiteY1" fmla="*/ 4033536 h 4048526"/>
                <a:gd name="connsiteX2" fmla="*/ 989351 w 8397162"/>
                <a:gd name="connsiteY2" fmla="*/ 4048526 h 4048526"/>
                <a:gd name="connsiteX3" fmla="*/ 1409076 w 8397162"/>
                <a:gd name="connsiteY3" fmla="*/ 4048526 h 4048526"/>
                <a:gd name="connsiteX4" fmla="*/ 1648918 w 8397162"/>
                <a:gd name="connsiteY4" fmla="*/ 4033536 h 4048526"/>
                <a:gd name="connsiteX5" fmla="*/ 1723869 w 8397162"/>
                <a:gd name="connsiteY5" fmla="*/ 4033536 h 4048526"/>
                <a:gd name="connsiteX6" fmla="*/ 1843791 w 8397162"/>
                <a:gd name="connsiteY6" fmla="*/ 4033536 h 4048526"/>
                <a:gd name="connsiteX7" fmla="*/ 1963712 w 8397162"/>
                <a:gd name="connsiteY7" fmla="*/ 4033536 h 4048526"/>
                <a:gd name="connsiteX8" fmla="*/ 2068643 w 8397162"/>
                <a:gd name="connsiteY8" fmla="*/ 4018546 h 4048526"/>
                <a:gd name="connsiteX9" fmla="*/ 2158584 w 8397162"/>
                <a:gd name="connsiteY9" fmla="*/ 3988566 h 4048526"/>
                <a:gd name="connsiteX10" fmla="*/ 2233535 w 8397162"/>
                <a:gd name="connsiteY10" fmla="*/ 3958585 h 4048526"/>
                <a:gd name="connsiteX11" fmla="*/ 2293495 w 8397162"/>
                <a:gd name="connsiteY11" fmla="*/ 3928605 h 4048526"/>
                <a:gd name="connsiteX12" fmla="*/ 2353456 w 8397162"/>
                <a:gd name="connsiteY12" fmla="*/ 3913615 h 4048526"/>
                <a:gd name="connsiteX13" fmla="*/ 2428407 w 8397162"/>
                <a:gd name="connsiteY13" fmla="*/ 3868644 h 4048526"/>
                <a:gd name="connsiteX14" fmla="*/ 2503358 w 8397162"/>
                <a:gd name="connsiteY14" fmla="*/ 3823674 h 4048526"/>
                <a:gd name="connsiteX15" fmla="*/ 2563318 w 8397162"/>
                <a:gd name="connsiteY15" fmla="*/ 3778703 h 4048526"/>
                <a:gd name="connsiteX16" fmla="*/ 2638269 w 8397162"/>
                <a:gd name="connsiteY16" fmla="*/ 3688762 h 4048526"/>
                <a:gd name="connsiteX17" fmla="*/ 2683240 w 8397162"/>
                <a:gd name="connsiteY17" fmla="*/ 3643792 h 4048526"/>
                <a:gd name="connsiteX18" fmla="*/ 2758191 w 8397162"/>
                <a:gd name="connsiteY18" fmla="*/ 3508880 h 4048526"/>
                <a:gd name="connsiteX19" fmla="*/ 2833141 w 8397162"/>
                <a:gd name="connsiteY19" fmla="*/ 3433930 h 4048526"/>
                <a:gd name="connsiteX20" fmla="*/ 2908092 w 8397162"/>
                <a:gd name="connsiteY20" fmla="*/ 3254048 h 4048526"/>
                <a:gd name="connsiteX21" fmla="*/ 2983043 w 8397162"/>
                <a:gd name="connsiteY21" fmla="*/ 3104146 h 4048526"/>
                <a:gd name="connsiteX22" fmla="*/ 3043004 w 8397162"/>
                <a:gd name="connsiteY22" fmla="*/ 2939254 h 4048526"/>
                <a:gd name="connsiteX23" fmla="*/ 3117954 w 8397162"/>
                <a:gd name="connsiteY23" fmla="*/ 2744382 h 4048526"/>
                <a:gd name="connsiteX24" fmla="*/ 3192905 w 8397162"/>
                <a:gd name="connsiteY24" fmla="*/ 2534520 h 4048526"/>
                <a:gd name="connsiteX25" fmla="*/ 3252866 w 8397162"/>
                <a:gd name="connsiteY25" fmla="*/ 2324657 h 4048526"/>
                <a:gd name="connsiteX26" fmla="*/ 3314232 w 8397162"/>
                <a:gd name="connsiteY26" fmla="*/ 2113390 h 4048526"/>
                <a:gd name="connsiteX27" fmla="*/ 3357797 w 8397162"/>
                <a:gd name="connsiteY27" fmla="*/ 1934913 h 4048526"/>
                <a:gd name="connsiteX28" fmla="*/ 3416352 w 8397162"/>
                <a:gd name="connsiteY28" fmla="*/ 1774237 h 4048526"/>
                <a:gd name="connsiteX29" fmla="*/ 3477718 w 8397162"/>
                <a:gd name="connsiteY29" fmla="*/ 1575149 h 4048526"/>
                <a:gd name="connsiteX30" fmla="*/ 3522689 w 8397162"/>
                <a:gd name="connsiteY30" fmla="*/ 1380277 h 4048526"/>
                <a:gd name="connsiteX31" fmla="*/ 3582650 w 8397162"/>
                <a:gd name="connsiteY31" fmla="*/ 1140434 h 4048526"/>
                <a:gd name="connsiteX32" fmla="*/ 3672591 w 8397162"/>
                <a:gd name="connsiteY32" fmla="*/ 885602 h 4048526"/>
                <a:gd name="connsiteX33" fmla="*/ 3732551 w 8397162"/>
                <a:gd name="connsiteY33" fmla="*/ 690730 h 4048526"/>
                <a:gd name="connsiteX34" fmla="*/ 3807502 w 8397162"/>
                <a:gd name="connsiteY34" fmla="*/ 480867 h 4048526"/>
                <a:gd name="connsiteX35" fmla="*/ 3867463 w 8397162"/>
                <a:gd name="connsiteY35" fmla="*/ 330966 h 4048526"/>
                <a:gd name="connsiteX36" fmla="*/ 3913838 w 8397162"/>
                <a:gd name="connsiteY36" fmla="*/ 215807 h 4048526"/>
                <a:gd name="connsiteX37" fmla="*/ 3987384 w 8397162"/>
                <a:gd name="connsiteY37" fmla="*/ 106113 h 4048526"/>
                <a:gd name="connsiteX38" fmla="*/ 4062335 w 8397162"/>
                <a:gd name="connsiteY38" fmla="*/ 16172 h 4048526"/>
                <a:gd name="connsiteX39" fmla="*/ 4152276 w 8397162"/>
                <a:gd name="connsiteY39" fmla="*/ 1182 h 4048526"/>
                <a:gd name="connsiteX40" fmla="*/ 4227227 w 8397162"/>
                <a:gd name="connsiteY40" fmla="*/ 31162 h 4048526"/>
                <a:gd name="connsiteX41" fmla="*/ 4295307 w 8397162"/>
                <a:gd name="connsiteY41" fmla="*/ 119698 h 4048526"/>
                <a:gd name="connsiteX42" fmla="*/ 4370258 w 8397162"/>
                <a:gd name="connsiteY42" fmla="*/ 229391 h 4048526"/>
                <a:gd name="connsiteX43" fmla="*/ 4426862 w 8397162"/>
                <a:gd name="connsiteY43" fmla="*/ 345253 h 4048526"/>
                <a:gd name="connsiteX44" fmla="*/ 4478000 w 8397162"/>
                <a:gd name="connsiteY44" fmla="*/ 480867 h 4048526"/>
                <a:gd name="connsiteX45" fmla="*/ 4551545 w 8397162"/>
                <a:gd name="connsiteY45" fmla="*/ 680502 h 4048526"/>
                <a:gd name="connsiteX46" fmla="*/ 4621031 w 8397162"/>
                <a:gd name="connsiteY46" fmla="*/ 866552 h 4048526"/>
                <a:gd name="connsiteX47" fmla="*/ 4691922 w 8397162"/>
                <a:gd name="connsiteY47" fmla="*/ 1095464 h 4048526"/>
                <a:gd name="connsiteX48" fmla="*/ 4766873 w 8397162"/>
                <a:gd name="connsiteY48" fmla="*/ 1335307 h 4048526"/>
                <a:gd name="connsiteX49" fmla="*/ 4849943 w 8397162"/>
                <a:gd name="connsiteY49" fmla="*/ 1594199 h 4048526"/>
                <a:gd name="connsiteX50" fmla="*/ 4916774 w 8397162"/>
                <a:gd name="connsiteY50" fmla="*/ 1829982 h 4048526"/>
                <a:gd name="connsiteX51" fmla="*/ 4976735 w 8397162"/>
                <a:gd name="connsiteY51" fmla="*/ 2099805 h 4048526"/>
                <a:gd name="connsiteX52" fmla="*/ 5025765 w 8397162"/>
                <a:gd name="connsiteY52" fmla="*/ 2298737 h 4048526"/>
                <a:gd name="connsiteX53" fmla="*/ 5110943 w 8397162"/>
                <a:gd name="connsiteY53" fmla="*/ 2529758 h 4048526"/>
                <a:gd name="connsiteX54" fmla="*/ 5171607 w 8397162"/>
                <a:gd name="connsiteY54" fmla="*/ 2714402 h 4048526"/>
                <a:gd name="connsiteX55" fmla="*/ 5242498 w 8397162"/>
                <a:gd name="connsiteY55" fmla="*/ 2890224 h 4048526"/>
                <a:gd name="connsiteX56" fmla="*/ 5306518 w 8397162"/>
                <a:gd name="connsiteY56" fmla="*/ 3059175 h 4048526"/>
                <a:gd name="connsiteX57" fmla="*/ 5366479 w 8397162"/>
                <a:gd name="connsiteY57" fmla="*/ 3210482 h 4048526"/>
                <a:gd name="connsiteX58" fmla="*/ 5437370 w 8397162"/>
                <a:gd name="connsiteY58" fmla="*/ 3378029 h 4048526"/>
                <a:gd name="connsiteX59" fmla="*/ 5512321 w 8397162"/>
                <a:gd name="connsiteY59" fmla="*/ 3517000 h 4048526"/>
                <a:gd name="connsiteX60" fmla="*/ 5595391 w 8397162"/>
                <a:gd name="connsiteY60" fmla="*/ 3616466 h 4048526"/>
                <a:gd name="connsiteX61" fmla="*/ 5662223 w 8397162"/>
                <a:gd name="connsiteY61" fmla="*/ 3693525 h 4048526"/>
                <a:gd name="connsiteX62" fmla="*/ 5726243 w 8397162"/>
                <a:gd name="connsiteY62" fmla="*/ 3748723 h 4048526"/>
                <a:gd name="connsiteX63" fmla="*/ 5786204 w 8397162"/>
                <a:gd name="connsiteY63" fmla="*/ 3793693 h 4048526"/>
                <a:gd name="connsiteX64" fmla="*/ 5861154 w 8397162"/>
                <a:gd name="connsiteY64" fmla="*/ 3838664 h 4048526"/>
                <a:gd name="connsiteX65" fmla="*/ 5921115 w 8397162"/>
                <a:gd name="connsiteY65" fmla="*/ 3868644 h 4048526"/>
                <a:gd name="connsiteX66" fmla="*/ 5991304 w 8397162"/>
                <a:gd name="connsiteY66" fmla="*/ 3914317 h 4048526"/>
                <a:gd name="connsiteX67" fmla="*/ 6070315 w 8397162"/>
                <a:gd name="connsiteY67" fmla="*/ 3949060 h 4048526"/>
                <a:gd name="connsiteX68" fmla="*/ 6154087 w 8397162"/>
                <a:gd name="connsiteY68" fmla="*/ 3972170 h 4048526"/>
                <a:gd name="connsiteX69" fmla="*/ 6263781 w 8397162"/>
                <a:gd name="connsiteY69" fmla="*/ 4006913 h 4048526"/>
                <a:gd name="connsiteX70" fmla="*/ 6406109 w 8397162"/>
                <a:gd name="connsiteY70" fmla="*/ 4026666 h 4048526"/>
                <a:gd name="connsiteX71" fmla="*/ 6568347 w 8397162"/>
                <a:gd name="connsiteY71" fmla="*/ 4042359 h 4048526"/>
                <a:gd name="connsiteX72" fmla="*/ 6797259 w 8397162"/>
                <a:gd name="connsiteY72" fmla="*/ 4043061 h 4048526"/>
                <a:gd name="connsiteX73" fmla="*/ 6955436 w 8397162"/>
                <a:gd name="connsiteY73" fmla="*/ 4033536 h 4048526"/>
                <a:gd name="connsiteX74" fmla="*/ 7210269 w 8397162"/>
                <a:gd name="connsiteY74" fmla="*/ 4037596 h 4048526"/>
                <a:gd name="connsiteX75" fmla="*/ 7420132 w 8397162"/>
                <a:gd name="connsiteY75" fmla="*/ 4033536 h 4048526"/>
                <a:gd name="connsiteX76" fmla="*/ 7659974 w 8397162"/>
                <a:gd name="connsiteY76" fmla="*/ 4033536 h 4048526"/>
                <a:gd name="connsiteX77" fmla="*/ 7854846 w 8397162"/>
                <a:gd name="connsiteY77" fmla="*/ 4033536 h 4048526"/>
                <a:gd name="connsiteX78" fmla="*/ 7964696 w 8397162"/>
                <a:gd name="connsiteY78" fmla="*/ 4032834 h 4048526"/>
                <a:gd name="connsiteX79" fmla="*/ 8101012 w 8397162"/>
                <a:gd name="connsiteY79" fmla="*/ 4030725 h 4048526"/>
                <a:gd name="connsiteX80" fmla="*/ 8395585 w 8397162"/>
                <a:gd name="connsiteY80" fmla="*/ 3985911 h 4048526"/>
                <a:gd name="connsiteX81" fmla="*/ 8222730 w 8397162"/>
                <a:gd name="connsiteY81" fmla="*/ 4028071 h 4048526"/>
                <a:gd name="connsiteX0" fmla="*/ 0 w 8408024"/>
                <a:gd name="connsiteY0" fmla="*/ 4033536 h 4068471"/>
                <a:gd name="connsiteX1" fmla="*/ 539646 w 8408024"/>
                <a:gd name="connsiteY1" fmla="*/ 4033536 h 4068471"/>
                <a:gd name="connsiteX2" fmla="*/ 989351 w 8408024"/>
                <a:gd name="connsiteY2" fmla="*/ 4048526 h 4068471"/>
                <a:gd name="connsiteX3" fmla="*/ 1409076 w 8408024"/>
                <a:gd name="connsiteY3" fmla="*/ 4048526 h 4068471"/>
                <a:gd name="connsiteX4" fmla="*/ 1648918 w 8408024"/>
                <a:gd name="connsiteY4" fmla="*/ 4033536 h 4068471"/>
                <a:gd name="connsiteX5" fmla="*/ 1723869 w 8408024"/>
                <a:gd name="connsiteY5" fmla="*/ 4033536 h 4068471"/>
                <a:gd name="connsiteX6" fmla="*/ 1843791 w 8408024"/>
                <a:gd name="connsiteY6" fmla="*/ 4033536 h 4068471"/>
                <a:gd name="connsiteX7" fmla="*/ 1963712 w 8408024"/>
                <a:gd name="connsiteY7" fmla="*/ 4033536 h 4068471"/>
                <a:gd name="connsiteX8" fmla="*/ 2068643 w 8408024"/>
                <a:gd name="connsiteY8" fmla="*/ 4018546 h 4068471"/>
                <a:gd name="connsiteX9" fmla="*/ 2158584 w 8408024"/>
                <a:gd name="connsiteY9" fmla="*/ 3988566 h 4068471"/>
                <a:gd name="connsiteX10" fmla="*/ 2233535 w 8408024"/>
                <a:gd name="connsiteY10" fmla="*/ 3958585 h 4068471"/>
                <a:gd name="connsiteX11" fmla="*/ 2293495 w 8408024"/>
                <a:gd name="connsiteY11" fmla="*/ 3928605 h 4068471"/>
                <a:gd name="connsiteX12" fmla="*/ 2353456 w 8408024"/>
                <a:gd name="connsiteY12" fmla="*/ 3913615 h 4068471"/>
                <a:gd name="connsiteX13" fmla="*/ 2428407 w 8408024"/>
                <a:gd name="connsiteY13" fmla="*/ 3868644 h 4068471"/>
                <a:gd name="connsiteX14" fmla="*/ 2503358 w 8408024"/>
                <a:gd name="connsiteY14" fmla="*/ 3823674 h 4068471"/>
                <a:gd name="connsiteX15" fmla="*/ 2563318 w 8408024"/>
                <a:gd name="connsiteY15" fmla="*/ 3778703 h 4068471"/>
                <a:gd name="connsiteX16" fmla="*/ 2638269 w 8408024"/>
                <a:gd name="connsiteY16" fmla="*/ 3688762 h 4068471"/>
                <a:gd name="connsiteX17" fmla="*/ 2683240 w 8408024"/>
                <a:gd name="connsiteY17" fmla="*/ 3643792 h 4068471"/>
                <a:gd name="connsiteX18" fmla="*/ 2758191 w 8408024"/>
                <a:gd name="connsiteY18" fmla="*/ 3508880 h 4068471"/>
                <a:gd name="connsiteX19" fmla="*/ 2833141 w 8408024"/>
                <a:gd name="connsiteY19" fmla="*/ 3433930 h 4068471"/>
                <a:gd name="connsiteX20" fmla="*/ 2908092 w 8408024"/>
                <a:gd name="connsiteY20" fmla="*/ 3254048 h 4068471"/>
                <a:gd name="connsiteX21" fmla="*/ 2983043 w 8408024"/>
                <a:gd name="connsiteY21" fmla="*/ 3104146 h 4068471"/>
                <a:gd name="connsiteX22" fmla="*/ 3043004 w 8408024"/>
                <a:gd name="connsiteY22" fmla="*/ 2939254 h 4068471"/>
                <a:gd name="connsiteX23" fmla="*/ 3117954 w 8408024"/>
                <a:gd name="connsiteY23" fmla="*/ 2744382 h 4068471"/>
                <a:gd name="connsiteX24" fmla="*/ 3192905 w 8408024"/>
                <a:gd name="connsiteY24" fmla="*/ 2534520 h 4068471"/>
                <a:gd name="connsiteX25" fmla="*/ 3252866 w 8408024"/>
                <a:gd name="connsiteY25" fmla="*/ 2324657 h 4068471"/>
                <a:gd name="connsiteX26" fmla="*/ 3314232 w 8408024"/>
                <a:gd name="connsiteY26" fmla="*/ 2113390 h 4068471"/>
                <a:gd name="connsiteX27" fmla="*/ 3357797 w 8408024"/>
                <a:gd name="connsiteY27" fmla="*/ 1934913 h 4068471"/>
                <a:gd name="connsiteX28" fmla="*/ 3416352 w 8408024"/>
                <a:gd name="connsiteY28" fmla="*/ 1774237 h 4068471"/>
                <a:gd name="connsiteX29" fmla="*/ 3477718 w 8408024"/>
                <a:gd name="connsiteY29" fmla="*/ 1575149 h 4068471"/>
                <a:gd name="connsiteX30" fmla="*/ 3522689 w 8408024"/>
                <a:gd name="connsiteY30" fmla="*/ 1380277 h 4068471"/>
                <a:gd name="connsiteX31" fmla="*/ 3582650 w 8408024"/>
                <a:gd name="connsiteY31" fmla="*/ 1140434 h 4068471"/>
                <a:gd name="connsiteX32" fmla="*/ 3672591 w 8408024"/>
                <a:gd name="connsiteY32" fmla="*/ 885602 h 4068471"/>
                <a:gd name="connsiteX33" fmla="*/ 3732551 w 8408024"/>
                <a:gd name="connsiteY33" fmla="*/ 690730 h 4068471"/>
                <a:gd name="connsiteX34" fmla="*/ 3807502 w 8408024"/>
                <a:gd name="connsiteY34" fmla="*/ 480867 h 4068471"/>
                <a:gd name="connsiteX35" fmla="*/ 3867463 w 8408024"/>
                <a:gd name="connsiteY35" fmla="*/ 330966 h 4068471"/>
                <a:gd name="connsiteX36" fmla="*/ 3913838 w 8408024"/>
                <a:gd name="connsiteY36" fmla="*/ 215807 h 4068471"/>
                <a:gd name="connsiteX37" fmla="*/ 3987384 w 8408024"/>
                <a:gd name="connsiteY37" fmla="*/ 106113 h 4068471"/>
                <a:gd name="connsiteX38" fmla="*/ 4062335 w 8408024"/>
                <a:gd name="connsiteY38" fmla="*/ 16172 h 4068471"/>
                <a:gd name="connsiteX39" fmla="*/ 4152276 w 8408024"/>
                <a:gd name="connsiteY39" fmla="*/ 1182 h 4068471"/>
                <a:gd name="connsiteX40" fmla="*/ 4227227 w 8408024"/>
                <a:gd name="connsiteY40" fmla="*/ 31162 h 4068471"/>
                <a:gd name="connsiteX41" fmla="*/ 4295307 w 8408024"/>
                <a:gd name="connsiteY41" fmla="*/ 119698 h 4068471"/>
                <a:gd name="connsiteX42" fmla="*/ 4370258 w 8408024"/>
                <a:gd name="connsiteY42" fmla="*/ 229391 h 4068471"/>
                <a:gd name="connsiteX43" fmla="*/ 4426862 w 8408024"/>
                <a:gd name="connsiteY43" fmla="*/ 345253 h 4068471"/>
                <a:gd name="connsiteX44" fmla="*/ 4478000 w 8408024"/>
                <a:gd name="connsiteY44" fmla="*/ 480867 h 4068471"/>
                <a:gd name="connsiteX45" fmla="*/ 4551545 w 8408024"/>
                <a:gd name="connsiteY45" fmla="*/ 680502 h 4068471"/>
                <a:gd name="connsiteX46" fmla="*/ 4621031 w 8408024"/>
                <a:gd name="connsiteY46" fmla="*/ 866552 h 4068471"/>
                <a:gd name="connsiteX47" fmla="*/ 4691922 w 8408024"/>
                <a:gd name="connsiteY47" fmla="*/ 1095464 h 4068471"/>
                <a:gd name="connsiteX48" fmla="*/ 4766873 w 8408024"/>
                <a:gd name="connsiteY48" fmla="*/ 1335307 h 4068471"/>
                <a:gd name="connsiteX49" fmla="*/ 4849943 w 8408024"/>
                <a:gd name="connsiteY49" fmla="*/ 1594199 h 4068471"/>
                <a:gd name="connsiteX50" fmla="*/ 4916774 w 8408024"/>
                <a:gd name="connsiteY50" fmla="*/ 1829982 h 4068471"/>
                <a:gd name="connsiteX51" fmla="*/ 4976735 w 8408024"/>
                <a:gd name="connsiteY51" fmla="*/ 2099805 h 4068471"/>
                <a:gd name="connsiteX52" fmla="*/ 5025765 w 8408024"/>
                <a:gd name="connsiteY52" fmla="*/ 2298737 h 4068471"/>
                <a:gd name="connsiteX53" fmla="*/ 5110943 w 8408024"/>
                <a:gd name="connsiteY53" fmla="*/ 2529758 h 4068471"/>
                <a:gd name="connsiteX54" fmla="*/ 5171607 w 8408024"/>
                <a:gd name="connsiteY54" fmla="*/ 2714402 h 4068471"/>
                <a:gd name="connsiteX55" fmla="*/ 5242498 w 8408024"/>
                <a:gd name="connsiteY55" fmla="*/ 2890224 h 4068471"/>
                <a:gd name="connsiteX56" fmla="*/ 5306518 w 8408024"/>
                <a:gd name="connsiteY56" fmla="*/ 3059175 h 4068471"/>
                <a:gd name="connsiteX57" fmla="*/ 5366479 w 8408024"/>
                <a:gd name="connsiteY57" fmla="*/ 3210482 h 4068471"/>
                <a:gd name="connsiteX58" fmla="*/ 5437370 w 8408024"/>
                <a:gd name="connsiteY58" fmla="*/ 3378029 h 4068471"/>
                <a:gd name="connsiteX59" fmla="*/ 5512321 w 8408024"/>
                <a:gd name="connsiteY59" fmla="*/ 3517000 h 4068471"/>
                <a:gd name="connsiteX60" fmla="*/ 5595391 w 8408024"/>
                <a:gd name="connsiteY60" fmla="*/ 3616466 h 4068471"/>
                <a:gd name="connsiteX61" fmla="*/ 5662223 w 8408024"/>
                <a:gd name="connsiteY61" fmla="*/ 3693525 h 4068471"/>
                <a:gd name="connsiteX62" fmla="*/ 5726243 w 8408024"/>
                <a:gd name="connsiteY62" fmla="*/ 3748723 h 4068471"/>
                <a:gd name="connsiteX63" fmla="*/ 5786204 w 8408024"/>
                <a:gd name="connsiteY63" fmla="*/ 3793693 h 4068471"/>
                <a:gd name="connsiteX64" fmla="*/ 5861154 w 8408024"/>
                <a:gd name="connsiteY64" fmla="*/ 3838664 h 4068471"/>
                <a:gd name="connsiteX65" fmla="*/ 5921115 w 8408024"/>
                <a:gd name="connsiteY65" fmla="*/ 3868644 h 4068471"/>
                <a:gd name="connsiteX66" fmla="*/ 5991304 w 8408024"/>
                <a:gd name="connsiteY66" fmla="*/ 3914317 h 4068471"/>
                <a:gd name="connsiteX67" fmla="*/ 6070315 w 8408024"/>
                <a:gd name="connsiteY67" fmla="*/ 3949060 h 4068471"/>
                <a:gd name="connsiteX68" fmla="*/ 6154087 w 8408024"/>
                <a:gd name="connsiteY68" fmla="*/ 3972170 h 4068471"/>
                <a:gd name="connsiteX69" fmla="*/ 6263781 w 8408024"/>
                <a:gd name="connsiteY69" fmla="*/ 4006913 h 4068471"/>
                <a:gd name="connsiteX70" fmla="*/ 6406109 w 8408024"/>
                <a:gd name="connsiteY70" fmla="*/ 4026666 h 4068471"/>
                <a:gd name="connsiteX71" fmla="*/ 6568347 w 8408024"/>
                <a:gd name="connsiteY71" fmla="*/ 4042359 h 4068471"/>
                <a:gd name="connsiteX72" fmla="*/ 6797259 w 8408024"/>
                <a:gd name="connsiteY72" fmla="*/ 4043061 h 4068471"/>
                <a:gd name="connsiteX73" fmla="*/ 6955436 w 8408024"/>
                <a:gd name="connsiteY73" fmla="*/ 4033536 h 4068471"/>
                <a:gd name="connsiteX74" fmla="*/ 7210269 w 8408024"/>
                <a:gd name="connsiteY74" fmla="*/ 4037596 h 4068471"/>
                <a:gd name="connsiteX75" fmla="*/ 7420132 w 8408024"/>
                <a:gd name="connsiteY75" fmla="*/ 4033536 h 4068471"/>
                <a:gd name="connsiteX76" fmla="*/ 7659974 w 8408024"/>
                <a:gd name="connsiteY76" fmla="*/ 4033536 h 4068471"/>
                <a:gd name="connsiteX77" fmla="*/ 7854846 w 8408024"/>
                <a:gd name="connsiteY77" fmla="*/ 4033536 h 4068471"/>
                <a:gd name="connsiteX78" fmla="*/ 7964696 w 8408024"/>
                <a:gd name="connsiteY78" fmla="*/ 4032834 h 4068471"/>
                <a:gd name="connsiteX79" fmla="*/ 8101012 w 8408024"/>
                <a:gd name="connsiteY79" fmla="*/ 4030725 h 4068471"/>
                <a:gd name="connsiteX80" fmla="*/ 8395585 w 8408024"/>
                <a:gd name="connsiteY80" fmla="*/ 3985911 h 4068471"/>
                <a:gd name="connsiteX81" fmla="*/ 8222730 w 8408024"/>
                <a:gd name="connsiteY81" fmla="*/ 4028071 h 4068471"/>
                <a:gd name="connsiteX0" fmla="*/ 0 w 8402239"/>
                <a:gd name="connsiteY0" fmla="*/ 4033536 h 4068471"/>
                <a:gd name="connsiteX1" fmla="*/ 539646 w 8402239"/>
                <a:gd name="connsiteY1" fmla="*/ 4033536 h 4068471"/>
                <a:gd name="connsiteX2" fmla="*/ 989351 w 8402239"/>
                <a:gd name="connsiteY2" fmla="*/ 4048526 h 4068471"/>
                <a:gd name="connsiteX3" fmla="*/ 1409076 w 8402239"/>
                <a:gd name="connsiteY3" fmla="*/ 4048526 h 4068471"/>
                <a:gd name="connsiteX4" fmla="*/ 1648918 w 8402239"/>
                <a:gd name="connsiteY4" fmla="*/ 4033536 h 4068471"/>
                <a:gd name="connsiteX5" fmla="*/ 1723869 w 8402239"/>
                <a:gd name="connsiteY5" fmla="*/ 4033536 h 4068471"/>
                <a:gd name="connsiteX6" fmla="*/ 1843791 w 8402239"/>
                <a:gd name="connsiteY6" fmla="*/ 4033536 h 4068471"/>
                <a:gd name="connsiteX7" fmla="*/ 1963712 w 8402239"/>
                <a:gd name="connsiteY7" fmla="*/ 4033536 h 4068471"/>
                <a:gd name="connsiteX8" fmla="*/ 2068643 w 8402239"/>
                <a:gd name="connsiteY8" fmla="*/ 4018546 h 4068471"/>
                <a:gd name="connsiteX9" fmla="*/ 2158584 w 8402239"/>
                <a:gd name="connsiteY9" fmla="*/ 3988566 h 4068471"/>
                <a:gd name="connsiteX10" fmla="*/ 2233535 w 8402239"/>
                <a:gd name="connsiteY10" fmla="*/ 3958585 h 4068471"/>
                <a:gd name="connsiteX11" fmla="*/ 2293495 w 8402239"/>
                <a:gd name="connsiteY11" fmla="*/ 3928605 h 4068471"/>
                <a:gd name="connsiteX12" fmla="*/ 2353456 w 8402239"/>
                <a:gd name="connsiteY12" fmla="*/ 3913615 h 4068471"/>
                <a:gd name="connsiteX13" fmla="*/ 2428407 w 8402239"/>
                <a:gd name="connsiteY13" fmla="*/ 3868644 h 4068471"/>
                <a:gd name="connsiteX14" fmla="*/ 2503358 w 8402239"/>
                <a:gd name="connsiteY14" fmla="*/ 3823674 h 4068471"/>
                <a:gd name="connsiteX15" fmla="*/ 2563318 w 8402239"/>
                <a:gd name="connsiteY15" fmla="*/ 3778703 h 4068471"/>
                <a:gd name="connsiteX16" fmla="*/ 2638269 w 8402239"/>
                <a:gd name="connsiteY16" fmla="*/ 3688762 h 4068471"/>
                <a:gd name="connsiteX17" fmla="*/ 2683240 w 8402239"/>
                <a:gd name="connsiteY17" fmla="*/ 3643792 h 4068471"/>
                <a:gd name="connsiteX18" fmla="*/ 2758191 w 8402239"/>
                <a:gd name="connsiteY18" fmla="*/ 3508880 h 4068471"/>
                <a:gd name="connsiteX19" fmla="*/ 2833141 w 8402239"/>
                <a:gd name="connsiteY19" fmla="*/ 3433930 h 4068471"/>
                <a:gd name="connsiteX20" fmla="*/ 2908092 w 8402239"/>
                <a:gd name="connsiteY20" fmla="*/ 3254048 h 4068471"/>
                <a:gd name="connsiteX21" fmla="*/ 2983043 w 8402239"/>
                <a:gd name="connsiteY21" fmla="*/ 3104146 h 4068471"/>
                <a:gd name="connsiteX22" fmla="*/ 3043004 w 8402239"/>
                <a:gd name="connsiteY22" fmla="*/ 2939254 h 4068471"/>
                <a:gd name="connsiteX23" fmla="*/ 3117954 w 8402239"/>
                <a:gd name="connsiteY23" fmla="*/ 2744382 h 4068471"/>
                <a:gd name="connsiteX24" fmla="*/ 3192905 w 8402239"/>
                <a:gd name="connsiteY24" fmla="*/ 2534520 h 4068471"/>
                <a:gd name="connsiteX25" fmla="*/ 3252866 w 8402239"/>
                <a:gd name="connsiteY25" fmla="*/ 2324657 h 4068471"/>
                <a:gd name="connsiteX26" fmla="*/ 3314232 w 8402239"/>
                <a:gd name="connsiteY26" fmla="*/ 2113390 h 4068471"/>
                <a:gd name="connsiteX27" fmla="*/ 3357797 w 8402239"/>
                <a:gd name="connsiteY27" fmla="*/ 1934913 h 4068471"/>
                <a:gd name="connsiteX28" fmla="*/ 3416352 w 8402239"/>
                <a:gd name="connsiteY28" fmla="*/ 1774237 h 4068471"/>
                <a:gd name="connsiteX29" fmla="*/ 3477718 w 8402239"/>
                <a:gd name="connsiteY29" fmla="*/ 1575149 h 4068471"/>
                <a:gd name="connsiteX30" fmla="*/ 3522689 w 8402239"/>
                <a:gd name="connsiteY30" fmla="*/ 1380277 h 4068471"/>
                <a:gd name="connsiteX31" fmla="*/ 3582650 w 8402239"/>
                <a:gd name="connsiteY31" fmla="*/ 1140434 h 4068471"/>
                <a:gd name="connsiteX32" fmla="*/ 3672591 w 8402239"/>
                <a:gd name="connsiteY32" fmla="*/ 885602 h 4068471"/>
                <a:gd name="connsiteX33" fmla="*/ 3732551 w 8402239"/>
                <a:gd name="connsiteY33" fmla="*/ 690730 h 4068471"/>
                <a:gd name="connsiteX34" fmla="*/ 3807502 w 8402239"/>
                <a:gd name="connsiteY34" fmla="*/ 480867 h 4068471"/>
                <a:gd name="connsiteX35" fmla="*/ 3867463 w 8402239"/>
                <a:gd name="connsiteY35" fmla="*/ 330966 h 4068471"/>
                <a:gd name="connsiteX36" fmla="*/ 3913838 w 8402239"/>
                <a:gd name="connsiteY36" fmla="*/ 215807 h 4068471"/>
                <a:gd name="connsiteX37" fmla="*/ 3987384 w 8402239"/>
                <a:gd name="connsiteY37" fmla="*/ 106113 h 4068471"/>
                <a:gd name="connsiteX38" fmla="*/ 4062335 w 8402239"/>
                <a:gd name="connsiteY38" fmla="*/ 16172 h 4068471"/>
                <a:gd name="connsiteX39" fmla="*/ 4152276 w 8402239"/>
                <a:gd name="connsiteY39" fmla="*/ 1182 h 4068471"/>
                <a:gd name="connsiteX40" fmla="*/ 4227227 w 8402239"/>
                <a:gd name="connsiteY40" fmla="*/ 31162 h 4068471"/>
                <a:gd name="connsiteX41" fmla="*/ 4295307 w 8402239"/>
                <a:gd name="connsiteY41" fmla="*/ 119698 h 4068471"/>
                <a:gd name="connsiteX42" fmla="*/ 4370258 w 8402239"/>
                <a:gd name="connsiteY42" fmla="*/ 229391 h 4068471"/>
                <a:gd name="connsiteX43" fmla="*/ 4426862 w 8402239"/>
                <a:gd name="connsiteY43" fmla="*/ 345253 h 4068471"/>
                <a:gd name="connsiteX44" fmla="*/ 4478000 w 8402239"/>
                <a:gd name="connsiteY44" fmla="*/ 480867 h 4068471"/>
                <a:gd name="connsiteX45" fmla="*/ 4551545 w 8402239"/>
                <a:gd name="connsiteY45" fmla="*/ 680502 h 4068471"/>
                <a:gd name="connsiteX46" fmla="*/ 4621031 w 8402239"/>
                <a:gd name="connsiteY46" fmla="*/ 866552 h 4068471"/>
                <a:gd name="connsiteX47" fmla="*/ 4691922 w 8402239"/>
                <a:gd name="connsiteY47" fmla="*/ 1095464 h 4068471"/>
                <a:gd name="connsiteX48" fmla="*/ 4766873 w 8402239"/>
                <a:gd name="connsiteY48" fmla="*/ 1335307 h 4068471"/>
                <a:gd name="connsiteX49" fmla="*/ 4849943 w 8402239"/>
                <a:gd name="connsiteY49" fmla="*/ 1594199 h 4068471"/>
                <a:gd name="connsiteX50" fmla="*/ 4916774 w 8402239"/>
                <a:gd name="connsiteY50" fmla="*/ 1829982 h 4068471"/>
                <a:gd name="connsiteX51" fmla="*/ 4976735 w 8402239"/>
                <a:gd name="connsiteY51" fmla="*/ 2099805 h 4068471"/>
                <a:gd name="connsiteX52" fmla="*/ 5025765 w 8402239"/>
                <a:gd name="connsiteY52" fmla="*/ 2298737 h 4068471"/>
                <a:gd name="connsiteX53" fmla="*/ 5110943 w 8402239"/>
                <a:gd name="connsiteY53" fmla="*/ 2529758 h 4068471"/>
                <a:gd name="connsiteX54" fmla="*/ 5171607 w 8402239"/>
                <a:gd name="connsiteY54" fmla="*/ 2714402 h 4068471"/>
                <a:gd name="connsiteX55" fmla="*/ 5242498 w 8402239"/>
                <a:gd name="connsiteY55" fmla="*/ 2890224 h 4068471"/>
                <a:gd name="connsiteX56" fmla="*/ 5306518 w 8402239"/>
                <a:gd name="connsiteY56" fmla="*/ 3059175 h 4068471"/>
                <a:gd name="connsiteX57" fmla="*/ 5366479 w 8402239"/>
                <a:gd name="connsiteY57" fmla="*/ 3210482 h 4068471"/>
                <a:gd name="connsiteX58" fmla="*/ 5437370 w 8402239"/>
                <a:gd name="connsiteY58" fmla="*/ 3378029 h 4068471"/>
                <a:gd name="connsiteX59" fmla="*/ 5512321 w 8402239"/>
                <a:gd name="connsiteY59" fmla="*/ 3517000 h 4068471"/>
                <a:gd name="connsiteX60" fmla="*/ 5595391 w 8402239"/>
                <a:gd name="connsiteY60" fmla="*/ 3616466 h 4068471"/>
                <a:gd name="connsiteX61" fmla="*/ 5662223 w 8402239"/>
                <a:gd name="connsiteY61" fmla="*/ 3693525 h 4068471"/>
                <a:gd name="connsiteX62" fmla="*/ 5726243 w 8402239"/>
                <a:gd name="connsiteY62" fmla="*/ 3748723 h 4068471"/>
                <a:gd name="connsiteX63" fmla="*/ 5786204 w 8402239"/>
                <a:gd name="connsiteY63" fmla="*/ 3793693 h 4068471"/>
                <a:gd name="connsiteX64" fmla="*/ 5861154 w 8402239"/>
                <a:gd name="connsiteY64" fmla="*/ 3838664 h 4068471"/>
                <a:gd name="connsiteX65" fmla="*/ 5921115 w 8402239"/>
                <a:gd name="connsiteY65" fmla="*/ 3868644 h 4068471"/>
                <a:gd name="connsiteX66" fmla="*/ 5991304 w 8402239"/>
                <a:gd name="connsiteY66" fmla="*/ 3914317 h 4068471"/>
                <a:gd name="connsiteX67" fmla="*/ 6070315 w 8402239"/>
                <a:gd name="connsiteY67" fmla="*/ 3949060 h 4068471"/>
                <a:gd name="connsiteX68" fmla="*/ 6154087 w 8402239"/>
                <a:gd name="connsiteY68" fmla="*/ 3972170 h 4068471"/>
                <a:gd name="connsiteX69" fmla="*/ 6263781 w 8402239"/>
                <a:gd name="connsiteY69" fmla="*/ 4006913 h 4068471"/>
                <a:gd name="connsiteX70" fmla="*/ 6406109 w 8402239"/>
                <a:gd name="connsiteY70" fmla="*/ 4026666 h 4068471"/>
                <a:gd name="connsiteX71" fmla="*/ 6568347 w 8402239"/>
                <a:gd name="connsiteY71" fmla="*/ 4042359 h 4068471"/>
                <a:gd name="connsiteX72" fmla="*/ 6797259 w 8402239"/>
                <a:gd name="connsiteY72" fmla="*/ 4043061 h 4068471"/>
                <a:gd name="connsiteX73" fmla="*/ 6955436 w 8402239"/>
                <a:gd name="connsiteY73" fmla="*/ 4033536 h 4068471"/>
                <a:gd name="connsiteX74" fmla="*/ 7210269 w 8402239"/>
                <a:gd name="connsiteY74" fmla="*/ 4037596 h 4068471"/>
                <a:gd name="connsiteX75" fmla="*/ 7420132 w 8402239"/>
                <a:gd name="connsiteY75" fmla="*/ 4033536 h 4068471"/>
                <a:gd name="connsiteX76" fmla="*/ 7659974 w 8402239"/>
                <a:gd name="connsiteY76" fmla="*/ 4033536 h 4068471"/>
                <a:gd name="connsiteX77" fmla="*/ 7854846 w 8402239"/>
                <a:gd name="connsiteY77" fmla="*/ 4033536 h 4068471"/>
                <a:gd name="connsiteX78" fmla="*/ 7964696 w 8402239"/>
                <a:gd name="connsiteY78" fmla="*/ 4032834 h 4068471"/>
                <a:gd name="connsiteX79" fmla="*/ 8101012 w 8402239"/>
                <a:gd name="connsiteY79" fmla="*/ 4030725 h 4068471"/>
                <a:gd name="connsiteX80" fmla="*/ 8395585 w 8402239"/>
                <a:gd name="connsiteY80" fmla="*/ 3985911 h 4068471"/>
                <a:gd name="connsiteX81" fmla="*/ 8198918 w 8402239"/>
                <a:gd name="connsiteY81" fmla="*/ 4028071 h 4068471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55436 w 8334391"/>
                <a:gd name="connsiteY73" fmla="*/ 4033536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34391"/>
                <a:gd name="connsiteY0" fmla="*/ 4033536 h 4075239"/>
                <a:gd name="connsiteX1" fmla="*/ 539646 w 8334391"/>
                <a:gd name="connsiteY1" fmla="*/ 4033536 h 4075239"/>
                <a:gd name="connsiteX2" fmla="*/ 989351 w 8334391"/>
                <a:gd name="connsiteY2" fmla="*/ 4048526 h 4075239"/>
                <a:gd name="connsiteX3" fmla="*/ 1409076 w 8334391"/>
                <a:gd name="connsiteY3" fmla="*/ 4048526 h 4075239"/>
                <a:gd name="connsiteX4" fmla="*/ 1648918 w 8334391"/>
                <a:gd name="connsiteY4" fmla="*/ 4033536 h 4075239"/>
                <a:gd name="connsiteX5" fmla="*/ 1723869 w 8334391"/>
                <a:gd name="connsiteY5" fmla="*/ 4033536 h 4075239"/>
                <a:gd name="connsiteX6" fmla="*/ 1843791 w 8334391"/>
                <a:gd name="connsiteY6" fmla="*/ 4033536 h 4075239"/>
                <a:gd name="connsiteX7" fmla="*/ 1963712 w 8334391"/>
                <a:gd name="connsiteY7" fmla="*/ 4033536 h 4075239"/>
                <a:gd name="connsiteX8" fmla="*/ 2068643 w 8334391"/>
                <a:gd name="connsiteY8" fmla="*/ 4018546 h 4075239"/>
                <a:gd name="connsiteX9" fmla="*/ 2158584 w 8334391"/>
                <a:gd name="connsiteY9" fmla="*/ 3988566 h 4075239"/>
                <a:gd name="connsiteX10" fmla="*/ 2233535 w 8334391"/>
                <a:gd name="connsiteY10" fmla="*/ 3958585 h 4075239"/>
                <a:gd name="connsiteX11" fmla="*/ 2293495 w 8334391"/>
                <a:gd name="connsiteY11" fmla="*/ 3928605 h 4075239"/>
                <a:gd name="connsiteX12" fmla="*/ 2353456 w 8334391"/>
                <a:gd name="connsiteY12" fmla="*/ 3913615 h 4075239"/>
                <a:gd name="connsiteX13" fmla="*/ 2428407 w 8334391"/>
                <a:gd name="connsiteY13" fmla="*/ 3868644 h 4075239"/>
                <a:gd name="connsiteX14" fmla="*/ 2503358 w 8334391"/>
                <a:gd name="connsiteY14" fmla="*/ 3823674 h 4075239"/>
                <a:gd name="connsiteX15" fmla="*/ 2563318 w 8334391"/>
                <a:gd name="connsiteY15" fmla="*/ 3778703 h 4075239"/>
                <a:gd name="connsiteX16" fmla="*/ 2638269 w 8334391"/>
                <a:gd name="connsiteY16" fmla="*/ 3688762 h 4075239"/>
                <a:gd name="connsiteX17" fmla="*/ 2683240 w 8334391"/>
                <a:gd name="connsiteY17" fmla="*/ 3643792 h 4075239"/>
                <a:gd name="connsiteX18" fmla="*/ 2758191 w 8334391"/>
                <a:gd name="connsiteY18" fmla="*/ 3508880 h 4075239"/>
                <a:gd name="connsiteX19" fmla="*/ 2833141 w 8334391"/>
                <a:gd name="connsiteY19" fmla="*/ 3433930 h 4075239"/>
                <a:gd name="connsiteX20" fmla="*/ 2908092 w 8334391"/>
                <a:gd name="connsiteY20" fmla="*/ 3254048 h 4075239"/>
                <a:gd name="connsiteX21" fmla="*/ 2983043 w 8334391"/>
                <a:gd name="connsiteY21" fmla="*/ 3104146 h 4075239"/>
                <a:gd name="connsiteX22" fmla="*/ 3043004 w 8334391"/>
                <a:gd name="connsiteY22" fmla="*/ 2939254 h 4075239"/>
                <a:gd name="connsiteX23" fmla="*/ 3117954 w 8334391"/>
                <a:gd name="connsiteY23" fmla="*/ 2744382 h 4075239"/>
                <a:gd name="connsiteX24" fmla="*/ 3192905 w 8334391"/>
                <a:gd name="connsiteY24" fmla="*/ 2534520 h 4075239"/>
                <a:gd name="connsiteX25" fmla="*/ 3252866 w 8334391"/>
                <a:gd name="connsiteY25" fmla="*/ 2324657 h 4075239"/>
                <a:gd name="connsiteX26" fmla="*/ 3314232 w 8334391"/>
                <a:gd name="connsiteY26" fmla="*/ 2113390 h 4075239"/>
                <a:gd name="connsiteX27" fmla="*/ 3357797 w 8334391"/>
                <a:gd name="connsiteY27" fmla="*/ 1934913 h 4075239"/>
                <a:gd name="connsiteX28" fmla="*/ 3416352 w 8334391"/>
                <a:gd name="connsiteY28" fmla="*/ 1774237 h 4075239"/>
                <a:gd name="connsiteX29" fmla="*/ 3477718 w 8334391"/>
                <a:gd name="connsiteY29" fmla="*/ 1575149 h 4075239"/>
                <a:gd name="connsiteX30" fmla="*/ 3522689 w 8334391"/>
                <a:gd name="connsiteY30" fmla="*/ 1380277 h 4075239"/>
                <a:gd name="connsiteX31" fmla="*/ 3582650 w 8334391"/>
                <a:gd name="connsiteY31" fmla="*/ 1140434 h 4075239"/>
                <a:gd name="connsiteX32" fmla="*/ 3672591 w 8334391"/>
                <a:gd name="connsiteY32" fmla="*/ 885602 h 4075239"/>
                <a:gd name="connsiteX33" fmla="*/ 3732551 w 8334391"/>
                <a:gd name="connsiteY33" fmla="*/ 690730 h 4075239"/>
                <a:gd name="connsiteX34" fmla="*/ 3807502 w 8334391"/>
                <a:gd name="connsiteY34" fmla="*/ 480867 h 4075239"/>
                <a:gd name="connsiteX35" fmla="*/ 3867463 w 8334391"/>
                <a:gd name="connsiteY35" fmla="*/ 330966 h 4075239"/>
                <a:gd name="connsiteX36" fmla="*/ 3913838 w 8334391"/>
                <a:gd name="connsiteY36" fmla="*/ 215807 h 4075239"/>
                <a:gd name="connsiteX37" fmla="*/ 3987384 w 8334391"/>
                <a:gd name="connsiteY37" fmla="*/ 106113 h 4075239"/>
                <a:gd name="connsiteX38" fmla="*/ 4062335 w 8334391"/>
                <a:gd name="connsiteY38" fmla="*/ 16172 h 4075239"/>
                <a:gd name="connsiteX39" fmla="*/ 4152276 w 8334391"/>
                <a:gd name="connsiteY39" fmla="*/ 1182 h 4075239"/>
                <a:gd name="connsiteX40" fmla="*/ 4227227 w 8334391"/>
                <a:gd name="connsiteY40" fmla="*/ 31162 h 4075239"/>
                <a:gd name="connsiteX41" fmla="*/ 4295307 w 8334391"/>
                <a:gd name="connsiteY41" fmla="*/ 119698 h 4075239"/>
                <a:gd name="connsiteX42" fmla="*/ 4370258 w 8334391"/>
                <a:gd name="connsiteY42" fmla="*/ 229391 h 4075239"/>
                <a:gd name="connsiteX43" fmla="*/ 4426862 w 8334391"/>
                <a:gd name="connsiteY43" fmla="*/ 345253 h 4075239"/>
                <a:gd name="connsiteX44" fmla="*/ 4478000 w 8334391"/>
                <a:gd name="connsiteY44" fmla="*/ 480867 h 4075239"/>
                <a:gd name="connsiteX45" fmla="*/ 4551545 w 8334391"/>
                <a:gd name="connsiteY45" fmla="*/ 680502 h 4075239"/>
                <a:gd name="connsiteX46" fmla="*/ 4621031 w 8334391"/>
                <a:gd name="connsiteY46" fmla="*/ 866552 h 4075239"/>
                <a:gd name="connsiteX47" fmla="*/ 4691922 w 8334391"/>
                <a:gd name="connsiteY47" fmla="*/ 1095464 h 4075239"/>
                <a:gd name="connsiteX48" fmla="*/ 4766873 w 8334391"/>
                <a:gd name="connsiteY48" fmla="*/ 1335307 h 4075239"/>
                <a:gd name="connsiteX49" fmla="*/ 4849943 w 8334391"/>
                <a:gd name="connsiteY49" fmla="*/ 1594199 h 4075239"/>
                <a:gd name="connsiteX50" fmla="*/ 4916774 w 8334391"/>
                <a:gd name="connsiteY50" fmla="*/ 1829982 h 4075239"/>
                <a:gd name="connsiteX51" fmla="*/ 4976735 w 8334391"/>
                <a:gd name="connsiteY51" fmla="*/ 2099805 h 4075239"/>
                <a:gd name="connsiteX52" fmla="*/ 5025765 w 8334391"/>
                <a:gd name="connsiteY52" fmla="*/ 2298737 h 4075239"/>
                <a:gd name="connsiteX53" fmla="*/ 5110943 w 8334391"/>
                <a:gd name="connsiteY53" fmla="*/ 2529758 h 4075239"/>
                <a:gd name="connsiteX54" fmla="*/ 5171607 w 8334391"/>
                <a:gd name="connsiteY54" fmla="*/ 2714402 h 4075239"/>
                <a:gd name="connsiteX55" fmla="*/ 5242498 w 8334391"/>
                <a:gd name="connsiteY55" fmla="*/ 2890224 h 4075239"/>
                <a:gd name="connsiteX56" fmla="*/ 5306518 w 8334391"/>
                <a:gd name="connsiteY56" fmla="*/ 3059175 h 4075239"/>
                <a:gd name="connsiteX57" fmla="*/ 5366479 w 8334391"/>
                <a:gd name="connsiteY57" fmla="*/ 3210482 h 4075239"/>
                <a:gd name="connsiteX58" fmla="*/ 5437370 w 8334391"/>
                <a:gd name="connsiteY58" fmla="*/ 3378029 h 4075239"/>
                <a:gd name="connsiteX59" fmla="*/ 5512321 w 8334391"/>
                <a:gd name="connsiteY59" fmla="*/ 3517000 h 4075239"/>
                <a:gd name="connsiteX60" fmla="*/ 5595391 w 8334391"/>
                <a:gd name="connsiteY60" fmla="*/ 3616466 h 4075239"/>
                <a:gd name="connsiteX61" fmla="*/ 5662223 w 8334391"/>
                <a:gd name="connsiteY61" fmla="*/ 3693525 h 4075239"/>
                <a:gd name="connsiteX62" fmla="*/ 5726243 w 8334391"/>
                <a:gd name="connsiteY62" fmla="*/ 3748723 h 4075239"/>
                <a:gd name="connsiteX63" fmla="*/ 5786204 w 8334391"/>
                <a:gd name="connsiteY63" fmla="*/ 3793693 h 4075239"/>
                <a:gd name="connsiteX64" fmla="*/ 5861154 w 8334391"/>
                <a:gd name="connsiteY64" fmla="*/ 3838664 h 4075239"/>
                <a:gd name="connsiteX65" fmla="*/ 5921115 w 8334391"/>
                <a:gd name="connsiteY65" fmla="*/ 3868644 h 4075239"/>
                <a:gd name="connsiteX66" fmla="*/ 5991304 w 8334391"/>
                <a:gd name="connsiteY66" fmla="*/ 3914317 h 4075239"/>
                <a:gd name="connsiteX67" fmla="*/ 6070315 w 8334391"/>
                <a:gd name="connsiteY67" fmla="*/ 3949060 h 4075239"/>
                <a:gd name="connsiteX68" fmla="*/ 6154087 w 8334391"/>
                <a:gd name="connsiteY68" fmla="*/ 3972170 h 4075239"/>
                <a:gd name="connsiteX69" fmla="*/ 6263781 w 8334391"/>
                <a:gd name="connsiteY69" fmla="*/ 4006913 h 4075239"/>
                <a:gd name="connsiteX70" fmla="*/ 6406109 w 8334391"/>
                <a:gd name="connsiteY70" fmla="*/ 4026666 h 4075239"/>
                <a:gd name="connsiteX71" fmla="*/ 6568347 w 8334391"/>
                <a:gd name="connsiteY71" fmla="*/ 4042359 h 4075239"/>
                <a:gd name="connsiteX72" fmla="*/ 6797259 w 8334391"/>
                <a:gd name="connsiteY72" fmla="*/ 4043061 h 4075239"/>
                <a:gd name="connsiteX73" fmla="*/ 6998298 w 8334391"/>
                <a:gd name="connsiteY73" fmla="*/ 4043061 h 4075239"/>
                <a:gd name="connsiteX74" fmla="*/ 7210269 w 8334391"/>
                <a:gd name="connsiteY74" fmla="*/ 4037596 h 4075239"/>
                <a:gd name="connsiteX75" fmla="*/ 7420132 w 8334391"/>
                <a:gd name="connsiteY75" fmla="*/ 4033536 h 4075239"/>
                <a:gd name="connsiteX76" fmla="*/ 7659974 w 8334391"/>
                <a:gd name="connsiteY76" fmla="*/ 4033536 h 4075239"/>
                <a:gd name="connsiteX77" fmla="*/ 7854846 w 8334391"/>
                <a:gd name="connsiteY77" fmla="*/ 4033536 h 4075239"/>
                <a:gd name="connsiteX78" fmla="*/ 7964696 w 8334391"/>
                <a:gd name="connsiteY78" fmla="*/ 4032834 h 4075239"/>
                <a:gd name="connsiteX79" fmla="*/ 8101012 w 8334391"/>
                <a:gd name="connsiteY79" fmla="*/ 4030725 h 4075239"/>
                <a:gd name="connsiteX80" fmla="*/ 8295572 w 8334391"/>
                <a:gd name="connsiteY80" fmla="*/ 4019249 h 4075239"/>
                <a:gd name="connsiteX81" fmla="*/ 8198918 w 8334391"/>
                <a:gd name="connsiteY81" fmla="*/ 4028071 h 4075239"/>
                <a:gd name="connsiteX0" fmla="*/ 0 w 8316952"/>
                <a:gd name="connsiteY0" fmla="*/ 4033536 h 4048526"/>
                <a:gd name="connsiteX1" fmla="*/ 539646 w 8316952"/>
                <a:gd name="connsiteY1" fmla="*/ 4033536 h 4048526"/>
                <a:gd name="connsiteX2" fmla="*/ 989351 w 8316952"/>
                <a:gd name="connsiteY2" fmla="*/ 4048526 h 4048526"/>
                <a:gd name="connsiteX3" fmla="*/ 1409076 w 8316952"/>
                <a:gd name="connsiteY3" fmla="*/ 4048526 h 4048526"/>
                <a:gd name="connsiteX4" fmla="*/ 1648918 w 8316952"/>
                <a:gd name="connsiteY4" fmla="*/ 4033536 h 4048526"/>
                <a:gd name="connsiteX5" fmla="*/ 1723869 w 8316952"/>
                <a:gd name="connsiteY5" fmla="*/ 4033536 h 4048526"/>
                <a:gd name="connsiteX6" fmla="*/ 1843791 w 8316952"/>
                <a:gd name="connsiteY6" fmla="*/ 4033536 h 4048526"/>
                <a:gd name="connsiteX7" fmla="*/ 1963712 w 8316952"/>
                <a:gd name="connsiteY7" fmla="*/ 4033536 h 4048526"/>
                <a:gd name="connsiteX8" fmla="*/ 2068643 w 8316952"/>
                <a:gd name="connsiteY8" fmla="*/ 4018546 h 4048526"/>
                <a:gd name="connsiteX9" fmla="*/ 2158584 w 8316952"/>
                <a:gd name="connsiteY9" fmla="*/ 3988566 h 4048526"/>
                <a:gd name="connsiteX10" fmla="*/ 2233535 w 8316952"/>
                <a:gd name="connsiteY10" fmla="*/ 3958585 h 4048526"/>
                <a:gd name="connsiteX11" fmla="*/ 2293495 w 8316952"/>
                <a:gd name="connsiteY11" fmla="*/ 3928605 h 4048526"/>
                <a:gd name="connsiteX12" fmla="*/ 2353456 w 8316952"/>
                <a:gd name="connsiteY12" fmla="*/ 3913615 h 4048526"/>
                <a:gd name="connsiteX13" fmla="*/ 2428407 w 8316952"/>
                <a:gd name="connsiteY13" fmla="*/ 3868644 h 4048526"/>
                <a:gd name="connsiteX14" fmla="*/ 2503358 w 8316952"/>
                <a:gd name="connsiteY14" fmla="*/ 3823674 h 4048526"/>
                <a:gd name="connsiteX15" fmla="*/ 2563318 w 8316952"/>
                <a:gd name="connsiteY15" fmla="*/ 3778703 h 4048526"/>
                <a:gd name="connsiteX16" fmla="*/ 2638269 w 8316952"/>
                <a:gd name="connsiteY16" fmla="*/ 3688762 h 4048526"/>
                <a:gd name="connsiteX17" fmla="*/ 2683240 w 8316952"/>
                <a:gd name="connsiteY17" fmla="*/ 3643792 h 4048526"/>
                <a:gd name="connsiteX18" fmla="*/ 2758191 w 8316952"/>
                <a:gd name="connsiteY18" fmla="*/ 3508880 h 4048526"/>
                <a:gd name="connsiteX19" fmla="*/ 2833141 w 8316952"/>
                <a:gd name="connsiteY19" fmla="*/ 3433930 h 4048526"/>
                <a:gd name="connsiteX20" fmla="*/ 2908092 w 8316952"/>
                <a:gd name="connsiteY20" fmla="*/ 3254048 h 4048526"/>
                <a:gd name="connsiteX21" fmla="*/ 2983043 w 8316952"/>
                <a:gd name="connsiteY21" fmla="*/ 3104146 h 4048526"/>
                <a:gd name="connsiteX22" fmla="*/ 3043004 w 8316952"/>
                <a:gd name="connsiteY22" fmla="*/ 2939254 h 4048526"/>
                <a:gd name="connsiteX23" fmla="*/ 3117954 w 8316952"/>
                <a:gd name="connsiteY23" fmla="*/ 2744382 h 4048526"/>
                <a:gd name="connsiteX24" fmla="*/ 3192905 w 8316952"/>
                <a:gd name="connsiteY24" fmla="*/ 2534520 h 4048526"/>
                <a:gd name="connsiteX25" fmla="*/ 3252866 w 8316952"/>
                <a:gd name="connsiteY25" fmla="*/ 2324657 h 4048526"/>
                <a:gd name="connsiteX26" fmla="*/ 3314232 w 8316952"/>
                <a:gd name="connsiteY26" fmla="*/ 2113390 h 4048526"/>
                <a:gd name="connsiteX27" fmla="*/ 3357797 w 8316952"/>
                <a:gd name="connsiteY27" fmla="*/ 1934913 h 4048526"/>
                <a:gd name="connsiteX28" fmla="*/ 3416352 w 8316952"/>
                <a:gd name="connsiteY28" fmla="*/ 1774237 h 4048526"/>
                <a:gd name="connsiteX29" fmla="*/ 3477718 w 8316952"/>
                <a:gd name="connsiteY29" fmla="*/ 1575149 h 4048526"/>
                <a:gd name="connsiteX30" fmla="*/ 3522689 w 8316952"/>
                <a:gd name="connsiteY30" fmla="*/ 1380277 h 4048526"/>
                <a:gd name="connsiteX31" fmla="*/ 3582650 w 8316952"/>
                <a:gd name="connsiteY31" fmla="*/ 1140434 h 4048526"/>
                <a:gd name="connsiteX32" fmla="*/ 3672591 w 8316952"/>
                <a:gd name="connsiteY32" fmla="*/ 885602 h 4048526"/>
                <a:gd name="connsiteX33" fmla="*/ 3732551 w 8316952"/>
                <a:gd name="connsiteY33" fmla="*/ 690730 h 4048526"/>
                <a:gd name="connsiteX34" fmla="*/ 3807502 w 8316952"/>
                <a:gd name="connsiteY34" fmla="*/ 480867 h 4048526"/>
                <a:gd name="connsiteX35" fmla="*/ 3867463 w 8316952"/>
                <a:gd name="connsiteY35" fmla="*/ 330966 h 4048526"/>
                <a:gd name="connsiteX36" fmla="*/ 3913838 w 8316952"/>
                <a:gd name="connsiteY36" fmla="*/ 215807 h 4048526"/>
                <a:gd name="connsiteX37" fmla="*/ 3987384 w 8316952"/>
                <a:gd name="connsiteY37" fmla="*/ 106113 h 4048526"/>
                <a:gd name="connsiteX38" fmla="*/ 4062335 w 8316952"/>
                <a:gd name="connsiteY38" fmla="*/ 16172 h 4048526"/>
                <a:gd name="connsiteX39" fmla="*/ 4152276 w 8316952"/>
                <a:gd name="connsiteY39" fmla="*/ 1182 h 4048526"/>
                <a:gd name="connsiteX40" fmla="*/ 4227227 w 8316952"/>
                <a:gd name="connsiteY40" fmla="*/ 31162 h 4048526"/>
                <a:gd name="connsiteX41" fmla="*/ 4295307 w 8316952"/>
                <a:gd name="connsiteY41" fmla="*/ 119698 h 4048526"/>
                <a:gd name="connsiteX42" fmla="*/ 4370258 w 8316952"/>
                <a:gd name="connsiteY42" fmla="*/ 229391 h 4048526"/>
                <a:gd name="connsiteX43" fmla="*/ 4426862 w 8316952"/>
                <a:gd name="connsiteY43" fmla="*/ 345253 h 4048526"/>
                <a:gd name="connsiteX44" fmla="*/ 4478000 w 8316952"/>
                <a:gd name="connsiteY44" fmla="*/ 480867 h 4048526"/>
                <a:gd name="connsiteX45" fmla="*/ 4551545 w 8316952"/>
                <a:gd name="connsiteY45" fmla="*/ 680502 h 4048526"/>
                <a:gd name="connsiteX46" fmla="*/ 4621031 w 8316952"/>
                <a:gd name="connsiteY46" fmla="*/ 866552 h 4048526"/>
                <a:gd name="connsiteX47" fmla="*/ 4691922 w 8316952"/>
                <a:gd name="connsiteY47" fmla="*/ 1095464 h 4048526"/>
                <a:gd name="connsiteX48" fmla="*/ 4766873 w 8316952"/>
                <a:gd name="connsiteY48" fmla="*/ 1335307 h 4048526"/>
                <a:gd name="connsiteX49" fmla="*/ 4849943 w 8316952"/>
                <a:gd name="connsiteY49" fmla="*/ 1594199 h 4048526"/>
                <a:gd name="connsiteX50" fmla="*/ 4916774 w 8316952"/>
                <a:gd name="connsiteY50" fmla="*/ 1829982 h 4048526"/>
                <a:gd name="connsiteX51" fmla="*/ 4976735 w 8316952"/>
                <a:gd name="connsiteY51" fmla="*/ 2099805 h 4048526"/>
                <a:gd name="connsiteX52" fmla="*/ 5025765 w 8316952"/>
                <a:gd name="connsiteY52" fmla="*/ 2298737 h 4048526"/>
                <a:gd name="connsiteX53" fmla="*/ 5110943 w 8316952"/>
                <a:gd name="connsiteY53" fmla="*/ 2529758 h 4048526"/>
                <a:gd name="connsiteX54" fmla="*/ 5171607 w 8316952"/>
                <a:gd name="connsiteY54" fmla="*/ 2714402 h 4048526"/>
                <a:gd name="connsiteX55" fmla="*/ 5242498 w 8316952"/>
                <a:gd name="connsiteY55" fmla="*/ 2890224 h 4048526"/>
                <a:gd name="connsiteX56" fmla="*/ 5306518 w 8316952"/>
                <a:gd name="connsiteY56" fmla="*/ 3059175 h 4048526"/>
                <a:gd name="connsiteX57" fmla="*/ 5366479 w 8316952"/>
                <a:gd name="connsiteY57" fmla="*/ 3210482 h 4048526"/>
                <a:gd name="connsiteX58" fmla="*/ 5437370 w 8316952"/>
                <a:gd name="connsiteY58" fmla="*/ 3378029 h 4048526"/>
                <a:gd name="connsiteX59" fmla="*/ 5512321 w 8316952"/>
                <a:gd name="connsiteY59" fmla="*/ 3517000 h 4048526"/>
                <a:gd name="connsiteX60" fmla="*/ 5595391 w 8316952"/>
                <a:gd name="connsiteY60" fmla="*/ 3616466 h 4048526"/>
                <a:gd name="connsiteX61" fmla="*/ 5662223 w 8316952"/>
                <a:gd name="connsiteY61" fmla="*/ 3693525 h 4048526"/>
                <a:gd name="connsiteX62" fmla="*/ 5726243 w 8316952"/>
                <a:gd name="connsiteY62" fmla="*/ 3748723 h 4048526"/>
                <a:gd name="connsiteX63" fmla="*/ 5786204 w 8316952"/>
                <a:gd name="connsiteY63" fmla="*/ 3793693 h 4048526"/>
                <a:gd name="connsiteX64" fmla="*/ 5861154 w 8316952"/>
                <a:gd name="connsiteY64" fmla="*/ 3838664 h 4048526"/>
                <a:gd name="connsiteX65" fmla="*/ 5921115 w 8316952"/>
                <a:gd name="connsiteY65" fmla="*/ 3868644 h 4048526"/>
                <a:gd name="connsiteX66" fmla="*/ 5991304 w 8316952"/>
                <a:gd name="connsiteY66" fmla="*/ 3914317 h 4048526"/>
                <a:gd name="connsiteX67" fmla="*/ 6070315 w 8316952"/>
                <a:gd name="connsiteY67" fmla="*/ 3949060 h 4048526"/>
                <a:gd name="connsiteX68" fmla="*/ 6154087 w 8316952"/>
                <a:gd name="connsiteY68" fmla="*/ 3972170 h 4048526"/>
                <a:gd name="connsiteX69" fmla="*/ 6263781 w 8316952"/>
                <a:gd name="connsiteY69" fmla="*/ 4006913 h 4048526"/>
                <a:gd name="connsiteX70" fmla="*/ 6406109 w 8316952"/>
                <a:gd name="connsiteY70" fmla="*/ 4026666 h 4048526"/>
                <a:gd name="connsiteX71" fmla="*/ 6568347 w 8316952"/>
                <a:gd name="connsiteY71" fmla="*/ 4042359 h 4048526"/>
                <a:gd name="connsiteX72" fmla="*/ 6797259 w 8316952"/>
                <a:gd name="connsiteY72" fmla="*/ 4043061 h 4048526"/>
                <a:gd name="connsiteX73" fmla="*/ 6998298 w 8316952"/>
                <a:gd name="connsiteY73" fmla="*/ 4043061 h 4048526"/>
                <a:gd name="connsiteX74" fmla="*/ 7210269 w 8316952"/>
                <a:gd name="connsiteY74" fmla="*/ 4037596 h 4048526"/>
                <a:gd name="connsiteX75" fmla="*/ 7420132 w 8316952"/>
                <a:gd name="connsiteY75" fmla="*/ 4033536 h 4048526"/>
                <a:gd name="connsiteX76" fmla="*/ 7659974 w 8316952"/>
                <a:gd name="connsiteY76" fmla="*/ 4033536 h 4048526"/>
                <a:gd name="connsiteX77" fmla="*/ 7854846 w 8316952"/>
                <a:gd name="connsiteY77" fmla="*/ 4033536 h 4048526"/>
                <a:gd name="connsiteX78" fmla="*/ 7964696 w 8316952"/>
                <a:gd name="connsiteY78" fmla="*/ 4032834 h 4048526"/>
                <a:gd name="connsiteX79" fmla="*/ 8101012 w 8316952"/>
                <a:gd name="connsiteY79" fmla="*/ 4030725 h 4048526"/>
                <a:gd name="connsiteX80" fmla="*/ 8295572 w 8316952"/>
                <a:gd name="connsiteY80" fmla="*/ 4019249 h 4048526"/>
                <a:gd name="connsiteX81" fmla="*/ 8165580 w 8316952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210269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420132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659974 w 8295868"/>
                <a:gd name="connsiteY76" fmla="*/ 4033536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02812 w 8295868"/>
                <a:gd name="connsiteY76" fmla="*/ 4043061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854846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964696 w 8295868"/>
                <a:gd name="connsiteY78" fmla="*/ 4032834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5868"/>
                <a:gd name="connsiteY0" fmla="*/ 4033536 h 4048526"/>
                <a:gd name="connsiteX1" fmla="*/ 539646 w 8295868"/>
                <a:gd name="connsiteY1" fmla="*/ 4033536 h 4048526"/>
                <a:gd name="connsiteX2" fmla="*/ 989351 w 8295868"/>
                <a:gd name="connsiteY2" fmla="*/ 4048526 h 4048526"/>
                <a:gd name="connsiteX3" fmla="*/ 1409076 w 8295868"/>
                <a:gd name="connsiteY3" fmla="*/ 4048526 h 4048526"/>
                <a:gd name="connsiteX4" fmla="*/ 1648918 w 8295868"/>
                <a:gd name="connsiteY4" fmla="*/ 4033536 h 4048526"/>
                <a:gd name="connsiteX5" fmla="*/ 1723869 w 8295868"/>
                <a:gd name="connsiteY5" fmla="*/ 4033536 h 4048526"/>
                <a:gd name="connsiteX6" fmla="*/ 1843791 w 8295868"/>
                <a:gd name="connsiteY6" fmla="*/ 4033536 h 4048526"/>
                <a:gd name="connsiteX7" fmla="*/ 1963712 w 8295868"/>
                <a:gd name="connsiteY7" fmla="*/ 4033536 h 4048526"/>
                <a:gd name="connsiteX8" fmla="*/ 2068643 w 8295868"/>
                <a:gd name="connsiteY8" fmla="*/ 4018546 h 4048526"/>
                <a:gd name="connsiteX9" fmla="*/ 2158584 w 8295868"/>
                <a:gd name="connsiteY9" fmla="*/ 3988566 h 4048526"/>
                <a:gd name="connsiteX10" fmla="*/ 2233535 w 8295868"/>
                <a:gd name="connsiteY10" fmla="*/ 3958585 h 4048526"/>
                <a:gd name="connsiteX11" fmla="*/ 2293495 w 8295868"/>
                <a:gd name="connsiteY11" fmla="*/ 3928605 h 4048526"/>
                <a:gd name="connsiteX12" fmla="*/ 2353456 w 8295868"/>
                <a:gd name="connsiteY12" fmla="*/ 3913615 h 4048526"/>
                <a:gd name="connsiteX13" fmla="*/ 2428407 w 8295868"/>
                <a:gd name="connsiteY13" fmla="*/ 3868644 h 4048526"/>
                <a:gd name="connsiteX14" fmla="*/ 2503358 w 8295868"/>
                <a:gd name="connsiteY14" fmla="*/ 3823674 h 4048526"/>
                <a:gd name="connsiteX15" fmla="*/ 2563318 w 8295868"/>
                <a:gd name="connsiteY15" fmla="*/ 3778703 h 4048526"/>
                <a:gd name="connsiteX16" fmla="*/ 2638269 w 8295868"/>
                <a:gd name="connsiteY16" fmla="*/ 3688762 h 4048526"/>
                <a:gd name="connsiteX17" fmla="*/ 2683240 w 8295868"/>
                <a:gd name="connsiteY17" fmla="*/ 3643792 h 4048526"/>
                <a:gd name="connsiteX18" fmla="*/ 2758191 w 8295868"/>
                <a:gd name="connsiteY18" fmla="*/ 3508880 h 4048526"/>
                <a:gd name="connsiteX19" fmla="*/ 2833141 w 8295868"/>
                <a:gd name="connsiteY19" fmla="*/ 3433930 h 4048526"/>
                <a:gd name="connsiteX20" fmla="*/ 2908092 w 8295868"/>
                <a:gd name="connsiteY20" fmla="*/ 3254048 h 4048526"/>
                <a:gd name="connsiteX21" fmla="*/ 2983043 w 8295868"/>
                <a:gd name="connsiteY21" fmla="*/ 3104146 h 4048526"/>
                <a:gd name="connsiteX22" fmla="*/ 3043004 w 8295868"/>
                <a:gd name="connsiteY22" fmla="*/ 2939254 h 4048526"/>
                <a:gd name="connsiteX23" fmla="*/ 3117954 w 8295868"/>
                <a:gd name="connsiteY23" fmla="*/ 2744382 h 4048526"/>
                <a:gd name="connsiteX24" fmla="*/ 3192905 w 8295868"/>
                <a:gd name="connsiteY24" fmla="*/ 2534520 h 4048526"/>
                <a:gd name="connsiteX25" fmla="*/ 3252866 w 8295868"/>
                <a:gd name="connsiteY25" fmla="*/ 2324657 h 4048526"/>
                <a:gd name="connsiteX26" fmla="*/ 3314232 w 8295868"/>
                <a:gd name="connsiteY26" fmla="*/ 2113390 h 4048526"/>
                <a:gd name="connsiteX27" fmla="*/ 3357797 w 8295868"/>
                <a:gd name="connsiteY27" fmla="*/ 1934913 h 4048526"/>
                <a:gd name="connsiteX28" fmla="*/ 3416352 w 8295868"/>
                <a:gd name="connsiteY28" fmla="*/ 1774237 h 4048526"/>
                <a:gd name="connsiteX29" fmla="*/ 3477718 w 8295868"/>
                <a:gd name="connsiteY29" fmla="*/ 1575149 h 4048526"/>
                <a:gd name="connsiteX30" fmla="*/ 3522689 w 8295868"/>
                <a:gd name="connsiteY30" fmla="*/ 1380277 h 4048526"/>
                <a:gd name="connsiteX31" fmla="*/ 3582650 w 8295868"/>
                <a:gd name="connsiteY31" fmla="*/ 1140434 h 4048526"/>
                <a:gd name="connsiteX32" fmla="*/ 3672591 w 8295868"/>
                <a:gd name="connsiteY32" fmla="*/ 885602 h 4048526"/>
                <a:gd name="connsiteX33" fmla="*/ 3732551 w 8295868"/>
                <a:gd name="connsiteY33" fmla="*/ 690730 h 4048526"/>
                <a:gd name="connsiteX34" fmla="*/ 3807502 w 8295868"/>
                <a:gd name="connsiteY34" fmla="*/ 480867 h 4048526"/>
                <a:gd name="connsiteX35" fmla="*/ 3867463 w 8295868"/>
                <a:gd name="connsiteY35" fmla="*/ 330966 h 4048526"/>
                <a:gd name="connsiteX36" fmla="*/ 3913838 w 8295868"/>
                <a:gd name="connsiteY36" fmla="*/ 215807 h 4048526"/>
                <a:gd name="connsiteX37" fmla="*/ 3987384 w 8295868"/>
                <a:gd name="connsiteY37" fmla="*/ 106113 h 4048526"/>
                <a:gd name="connsiteX38" fmla="*/ 4062335 w 8295868"/>
                <a:gd name="connsiteY38" fmla="*/ 16172 h 4048526"/>
                <a:gd name="connsiteX39" fmla="*/ 4152276 w 8295868"/>
                <a:gd name="connsiteY39" fmla="*/ 1182 h 4048526"/>
                <a:gd name="connsiteX40" fmla="*/ 4227227 w 8295868"/>
                <a:gd name="connsiteY40" fmla="*/ 31162 h 4048526"/>
                <a:gd name="connsiteX41" fmla="*/ 4295307 w 8295868"/>
                <a:gd name="connsiteY41" fmla="*/ 119698 h 4048526"/>
                <a:gd name="connsiteX42" fmla="*/ 4370258 w 8295868"/>
                <a:gd name="connsiteY42" fmla="*/ 229391 h 4048526"/>
                <a:gd name="connsiteX43" fmla="*/ 4426862 w 8295868"/>
                <a:gd name="connsiteY43" fmla="*/ 345253 h 4048526"/>
                <a:gd name="connsiteX44" fmla="*/ 4478000 w 8295868"/>
                <a:gd name="connsiteY44" fmla="*/ 480867 h 4048526"/>
                <a:gd name="connsiteX45" fmla="*/ 4551545 w 8295868"/>
                <a:gd name="connsiteY45" fmla="*/ 680502 h 4048526"/>
                <a:gd name="connsiteX46" fmla="*/ 4621031 w 8295868"/>
                <a:gd name="connsiteY46" fmla="*/ 866552 h 4048526"/>
                <a:gd name="connsiteX47" fmla="*/ 4691922 w 8295868"/>
                <a:gd name="connsiteY47" fmla="*/ 1095464 h 4048526"/>
                <a:gd name="connsiteX48" fmla="*/ 4766873 w 8295868"/>
                <a:gd name="connsiteY48" fmla="*/ 1335307 h 4048526"/>
                <a:gd name="connsiteX49" fmla="*/ 4849943 w 8295868"/>
                <a:gd name="connsiteY49" fmla="*/ 1594199 h 4048526"/>
                <a:gd name="connsiteX50" fmla="*/ 4916774 w 8295868"/>
                <a:gd name="connsiteY50" fmla="*/ 1829982 h 4048526"/>
                <a:gd name="connsiteX51" fmla="*/ 4976735 w 8295868"/>
                <a:gd name="connsiteY51" fmla="*/ 2099805 h 4048526"/>
                <a:gd name="connsiteX52" fmla="*/ 5025765 w 8295868"/>
                <a:gd name="connsiteY52" fmla="*/ 2298737 h 4048526"/>
                <a:gd name="connsiteX53" fmla="*/ 5110943 w 8295868"/>
                <a:gd name="connsiteY53" fmla="*/ 2529758 h 4048526"/>
                <a:gd name="connsiteX54" fmla="*/ 5171607 w 8295868"/>
                <a:gd name="connsiteY54" fmla="*/ 2714402 h 4048526"/>
                <a:gd name="connsiteX55" fmla="*/ 5242498 w 8295868"/>
                <a:gd name="connsiteY55" fmla="*/ 2890224 h 4048526"/>
                <a:gd name="connsiteX56" fmla="*/ 5306518 w 8295868"/>
                <a:gd name="connsiteY56" fmla="*/ 3059175 h 4048526"/>
                <a:gd name="connsiteX57" fmla="*/ 5366479 w 8295868"/>
                <a:gd name="connsiteY57" fmla="*/ 3210482 h 4048526"/>
                <a:gd name="connsiteX58" fmla="*/ 5437370 w 8295868"/>
                <a:gd name="connsiteY58" fmla="*/ 3378029 h 4048526"/>
                <a:gd name="connsiteX59" fmla="*/ 5512321 w 8295868"/>
                <a:gd name="connsiteY59" fmla="*/ 3517000 h 4048526"/>
                <a:gd name="connsiteX60" fmla="*/ 5595391 w 8295868"/>
                <a:gd name="connsiteY60" fmla="*/ 3616466 h 4048526"/>
                <a:gd name="connsiteX61" fmla="*/ 5662223 w 8295868"/>
                <a:gd name="connsiteY61" fmla="*/ 3693525 h 4048526"/>
                <a:gd name="connsiteX62" fmla="*/ 5726243 w 8295868"/>
                <a:gd name="connsiteY62" fmla="*/ 3748723 h 4048526"/>
                <a:gd name="connsiteX63" fmla="*/ 5786204 w 8295868"/>
                <a:gd name="connsiteY63" fmla="*/ 3793693 h 4048526"/>
                <a:gd name="connsiteX64" fmla="*/ 5861154 w 8295868"/>
                <a:gd name="connsiteY64" fmla="*/ 3838664 h 4048526"/>
                <a:gd name="connsiteX65" fmla="*/ 5921115 w 8295868"/>
                <a:gd name="connsiteY65" fmla="*/ 3868644 h 4048526"/>
                <a:gd name="connsiteX66" fmla="*/ 5991304 w 8295868"/>
                <a:gd name="connsiteY66" fmla="*/ 3914317 h 4048526"/>
                <a:gd name="connsiteX67" fmla="*/ 6070315 w 8295868"/>
                <a:gd name="connsiteY67" fmla="*/ 3949060 h 4048526"/>
                <a:gd name="connsiteX68" fmla="*/ 6154087 w 8295868"/>
                <a:gd name="connsiteY68" fmla="*/ 3972170 h 4048526"/>
                <a:gd name="connsiteX69" fmla="*/ 6263781 w 8295868"/>
                <a:gd name="connsiteY69" fmla="*/ 4006913 h 4048526"/>
                <a:gd name="connsiteX70" fmla="*/ 6406109 w 8295868"/>
                <a:gd name="connsiteY70" fmla="*/ 4026666 h 4048526"/>
                <a:gd name="connsiteX71" fmla="*/ 6568347 w 8295868"/>
                <a:gd name="connsiteY71" fmla="*/ 4042359 h 4048526"/>
                <a:gd name="connsiteX72" fmla="*/ 6797259 w 8295868"/>
                <a:gd name="connsiteY72" fmla="*/ 4043061 h 4048526"/>
                <a:gd name="connsiteX73" fmla="*/ 6998298 w 8295868"/>
                <a:gd name="connsiteY73" fmla="*/ 4043061 h 4048526"/>
                <a:gd name="connsiteX74" fmla="*/ 7167407 w 8295868"/>
                <a:gd name="connsiteY74" fmla="*/ 4037596 h 4048526"/>
                <a:gd name="connsiteX75" fmla="*/ 7329645 w 8295868"/>
                <a:gd name="connsiteY75" fmla="*/ 4033536 h 4048526"/>
                <a:gd name="connsiteX76" fmla="*/ 7521862 w 8295868"/>
                <a:gd name="connsiteY76" fmla="*/ 4038298 h 4048526"/>
                <a:gd name="connsiteX77" fmla="*/ 7673871 w 8295868"/>
                <a:gd name="connsiteY77" fmla="*/ 4033536 h 4048526"/>
                <a:gd name="connsiteX78" fmla="*/ 7812296 w 8295868"/>
                <a:gd name="connsiteY78" fmla="*/ 4028071 h 4048526"/>
                <a:gd name="connsiteX79" fmla="*/ 8101012 w 8295868"/>
                <a:gd name="connsiteY79" fmla="*/ 4030725 h 4048526"/>
                <a:gd name="connsiteX80" fmla="*/ 8295572 w 8295868"/>
                <a:gd name="connsiteY80" fmla="*/ 4019249 h 4048526"/>
                <a:gd name="connsiteX81" fmla="*/ 8165580 w 8295868"/>
                <a:gd name="connsiteY81" fmla="*/ 3737558 h 4048526"/>
                <a:gd name="connsiteX0" fmla="*/ 0 w 8298280"/>
                <a:gd name="connsiteY0" fmla="*/ 4033536 h 4048526"/>
                <a:gd name="connsiteX1" fmla="*/ 539646 w 8298280"/>
                <a:gd name="connsiteY1" fmla="*/ 4033536 h 4048526"/>
                <a:gd name="connsiteX2" fmla="*/ 989351 w 8298280"/>
                <a:gd name="connsiteY2" fmla="*/ 4048526 h 4048526"/>
                <a:gd name="connsiteX3" fmla="*/ 1409076 w 8298280"/>
                <a:gd name="connsiteY3" fmla="*/ 4048526 h 4048526"/>
                <a:gd name="connsiteX4" fmla="*/ 1648918 w 8298280"/>
                <a:gd name="connsiteY4" fmla="*/ 4033536 h 4048526"/>
                <a:gd name="connsiteX5" fmla="*/ 1723869 w 8298280"/>
                <a:gd name="connsiteY5" fmla="*/ 4033536 h 4048526"/>
                <a:gd name="connsiteX6" fmla="*/ 1843791 w 8298280"/>
                <a:gd name="connsiteY6" fmla="*/ 4033536 h 4048526"/>
                <a:gd name="connsiteX7" fmla="*/ 1963712 w 8298280"/>
                <a:gd name="connsiteY7" fmla="*/ 4033536 h 4048526"/>
                <a:gd name="connsiteX8" fmla="*/ 2068643 w 8298280"/>
                <a:gd name="connsiteY8" fmla="*/ 4018546 h 4048526"/>
                <a:gd name="connsiteX9" fmla="*/ 2158584 w 8298280"/>
                <a:gd name="connsiteY9" fmla="*/ 3988566 h 4048526"/>
                <a:gd name="connsiteX10" fmla="*/ 2233535 w 8298280"/>
                <a:gd name="connsiteY10" fmla="*/ 3958585 h 4048526"/>
                <a:gd name="connsiteX11" fmla="*/ 2293495 w 8298280"/>
                <a:gd name="connsiteY11" fmla="*/ 3928605 h 4048526"/>
                <a:gd name="connsiteX12" fmla="*/ 2353456 w 8298280"/>
                <a:gd name="connsiteY12" fmla="*/ 3913615 h 4048526"/>
                <a:gd name="connsiteX13" fmla="*/ 2428407 w 8298280"/>
                <a:gd name="connsiteY13" fmla="*/ 3868644 h 4048526"/>
                <a:gd name="connsiteX14" fmla="*/ 2503358 w 8298280"/>
                <a:gd name="connsiteY14" fmla="*/ 3823674 h 4048526"/>
                <a:gd name="connsiteX15" fmla="*/ 2563318 w 8298280"/>
                <a:gd name="connsiteY15" fmla="*/ 3778703 h 4048526"/>
                <a:gd name="connsiteX16" fmla="*/ 2638269 w 8298280"/>
                <a:gd name="connsiteY16" fmla="*/ 3688762 h 4048526"/>
                <a:gd name="connsiteX17" fmla="*/ 2683240 w 8298280"/>
                <a:gd name="connsiteY17" fmla="*/ 3643792 h 4048526"/>
                <a:gd name="connsiteX18" fmla="*/ 2758191 w 8298280"/>
                <a:gd name="connsiteY18" fmla="*/ 3508880 h 4048526"/>
                <a:gd name="connsiteX19" fmla="*/ 2833141 w 8298280"/>
                <a:gd name="connsiteY19" fmla="*/ 3433930 h 4048526"/>
                <a:gd name="connsiteX20" fmla="*/ 2908092 w 8298280"/>
                <a:gd name="connsiteY20" fmla="*/ 3254048 h 4048526"/>
                <a:gd name="connsiteX21" fmla="*/ 2983043 w 8298280"/>
                <a:gd name="connsiteY21" fmla="*/ 3104146 h 4048526"/>
                <a:gd name="connsiteX22" fmla="*/ 3043004 w 8298280"/>
                <a:gd name="connsiteY22" fmla="*/ 2939254 h 4048526"/>
                <a:gd name="connsiteX23" fmla="*/ 3117954 w 8298280"/>
                <a:gd name="connsiteY23" fmla="*/ 2744382 h 4048526"/>
                <a:gd name="connsiteX24" fmla="*/ 3192905 w 8298280"/>
                <a:gd name="connsiteY24" fmla="*/ 2534520 h 4048526"/>
                <a:gd name="connsiteX25" fmla="*/ 3252866 w 8298280"/>
                <a:gd name="connsiteY25" fmla="*/ 2324657 h 4048526"/>
                <a:gd name="connsiteX26" fmla="*/ 3314232 w 8298280"/>
                <a:gd name="connsiteY26" fmla="*/ 2113390 h 4048526"/>
                <a:gd name="connsiteX27" fmla="*/ 3357797 w 8298280"/>
                <a:gd name="connsiteY27" fmla="*/ 1934913 h 4048526"/>
                <a:gd name="connsiteX28" fmla="*/ 3416352 w 8298280"/>
                <a:gd name="connsiteY28" fmla="*/ 1774237 h 4048526"/>
                <a:gd name="connsiteX29" fmla="*/ 3477718 w 8298280"/>
                <a:gd name="connsiteY29" fmla="*/ 1575149 h 4048526"/>
                <a:gd name="connsiteX30" fmla="*/ 3522689 w 8298280"/>
                <a:gd name="connsiteY30" fmla="*/ 1380277 h 4048526"/>
                <a:gd name="connsiteX31" fmla="*/ 3582650 w 8298280"/>
                <a:gd name="connsiteY31" fmla="*/ 1140434 h 4048526"/>
                <a:gd name="connsiteX32" fmla="*/ 3672591 w 8298280"/>
                <a:gd name="connsiteY32" fmla="*/ 885602 h 4048526"/>
                <a:gd name="connsiteX33" fmla="*/ 3732551 w 8298280"/>
                <a:gd name="connsiteY33" fmla="*/ 690730 h 4048526"/>
                <a:gd name="connsiteX34" fmla="*/ 3807502 w 8298280"/>
                <a:gd name="connsiteY34" fmla="*/ 480867 h 4048526"/>
                <a:gd name="connsiteX35" fmla="*/ 3867463 w 8298280"/>
                <a:gd name="connsiteY35" fmla="*/ 330966 h 4048526"/>
                <a:gd name="connsiteX36" fmla="*/ 3913838 w 8298280"/>
                <a:gd name="connsiteY36" fmla="*/ 215807 h 4048526"/>
                <a:gd name="connsiteX37" fmla="*/ 3987384 w 8298280"/>
                <a:gd name="connsiteY37" fmla="*/ 106113 h 4048526"/>
                <a:gd name="connsiteX38" fmla="*/ 4062335 w 8298280"/>
                <a:gd name="connsiteY38" fmla="*/ 16172 h 4048526"/>
                <a:gd name="connsiteX39" fmla="*/ 4152276 w 8298280"/>
                <a:gd name="connsiteY39" fmla="*/ 1182 h 4048526"/>
                <a:gd name="connsiteX40" fmla="*/ 4227227 w 8298280"/>
                <a:gd name="connsiteY40" fmla="*/ 31162 h 4048526"/>
                <a:gd name="connsiteX41" fmla="*/ 4295307 w 8298280"/>
                <a:gd name="connsiteY41" fmla="*/ 119698 h 4048526"/>
                <a:gd name="connsiteX42" fmla="*/ 4370258 w 8298280"/>
                <a:gd name="connsiteY42" fmla="*/ 229391 h 4048526"/>
                <a:gd name="connsiteX43" fmla="*/ 4426862 w 8298280"/>
                <a:gd name="connsiteY43" fmla="*/ 345253 h 4048526"/>
                <a:gd name="connsiteX44" fmla="*/ 4478000 w 8298280"/>
                <a:gd name="connsiteY44" fmla="*/ 480867 h 4048526"/>
                <a:gd name="connsiteX45" fmla="*/ 4551545 w 8298280"/>
                <a:gd name="connsiteY45" fmla="*/ 680502 h 4048526"/>
                <a:gd name="connsiteX46" fmla="*/ 4621031 w 8298280"/>
                <a:gd name="connsiteY46" fmla="*/ 866552 h 4048526"/>
                <a:gd name="connsiteX47" fmla="*/ 4691922 w 8298280"/>
                <a:gd name="connsiteY47" fmla="*/ 1095464 h 4048526"/>
                <a:gd name="connsiteX48" fmla="*/ 4766873 w 8298280"/>
                <a:gd name="connsiteY48" fmla="*/ 1335307 h 4048526"/>
                <a:gd name="connsiteX49" fmla="*/ 4849943 w 8298280"/>
                <a:gd name="connsiteY49" fmla="*/ 1594199 h 4048526"/>
                <a:gd name="connsiteX50" fmla="*/ 4916774 w 8298280"/>
                <a:gd name="connsiteY50" fmla="*/ 1829982 h 4048526"/>
                <a:gd name="connsiteX51" fmla="*/ 4976735 w 8298280"/>
                <a:gd name="connsiteY51" fmla="*/ 2099805 h 4048526"/>
                <a:gd name="connsiteX52" fmla="*/ 5025765 w 8298280"/>
                <a:gd name="connsiteY52" fmla="*/ 2298737 h 4048526"/>
                <a:gd name="connsiteX53" fmla="*/ 5110943 w 8298280"/>
                <a:gd name="connsiteY53" fmla="*/ 2529758 h 4048526"/>
                <a:gd name="connsiteX54" fmla="*/ 5171607 w 8298280"/>
                <a:gd name="connsiteY54" fmla="*/ 2714402 h 4048526"/>
                <a:gd name="connsiteX55" fmla="*/ 5242498 w 8298280"/>
                <a:gd name="connsiteY55" fmla="*/ 2890224 h 4048526"/>
                <a:gd name="connsiteX56" fmla="*/ 5306518 w 8298280"/>
                <a:gd name="connsiteY56" fmla="*/ 3059175 h 4048526"/>
                <a:gd name="connsiteX57" fmla="*/ 5366479 w 8298280"/>
                <a:gd name="connsiteY57" fmla="*/ 3210482 h 4048526"/>
                <a:gd name="connsiteX58" fmla="*/ 5437370 w 8298280"/>
                <a:gd name="connsiteY58" fmla="*/ 3378029 h 4048526"/>
                <a:gd name="connsiteX59" fmla="*/ 5512321 w 8298280"/>
                <a:gd name="connsiteY59" fmla="*/ 3517000 h 4048526"/>
                <a:gd name="connsiteX60" fmla="*/ 5595391 w 8298280"/>
                <a:gd name="connsiteY60" fmla="*/ 3616466 h 4048526"/>
                <a:gd name="connsiteX61" fmla="*/ 5662223 w 8298280"/>
                <a:gd name="connsiteY61" fmla="*/ 3693525 h 4048526"/>
                <a:gd name="connsiteX62" fmla="*/ 5726243 w 8298280"/>
                <a:gd name="connsiteY62" fmla="*/ 3748723 h 4048526"/>
                <a:gd name="connsiteX63" fmla="*/ 5786204 w 8298280"/>
                <a:gd name="connsiteY63" fmla="*/ 3793693 h 4048526"/>
                <a:gd name="connsiteX64" fmla="*/ 5861154 w 8298280"/>
                <a:gd name="connsiteY64" fmla="*/ 3838664 h 4048526"/>
                <a:gd name="connsiteX65" fmla="*/ 5921115 w 8298280"/>
                <a:gd name="connsiteY65" fmla="*/ 3868644 h 4048526"/>
                <a:gd name="connsiteX66" fmla="*/ 5991304 w 8298280"/>
                <a:gd name="connsiteY66" fmla="*/ 3914317 h 4048526"/>
                <a:gd name="connsiteX67" fmla="*/ 6070315 w 8298280"/>
                <a:gd name="connsiteY67" fmla="*/ 3949060 h 4048526"/>
                <a:gd name="connsiteX68" fmla="*/ 6154087 w 8298280"/>
                <a:gd name="connsiteY68" fmla="*/ 3972170 h 4048526"/>
                <a:gd name="connsiteX69" fmla="*/ 6263781 w 8298280"/>
                <a:gd name="connsiteY69" fmla="*/ 4006913 h 4048526"/>
                <a:gd name="connsiteX70" fmla="*/ 6406109 w 8298280"/>
                <a:gd name="connsiteY70" fmla="*/ 4026666 h 4048526"/>
                <a:gd name="connsiteX71" fmla="*/ 6568347 w 8298280"/>
                <a:gd name="connsiteY71" fmla="*/ 4042359 h 4048526"/>
                <a:gd name="connsiteX72" fmla="*/ 6797259 w 8298280"/>
                <a:gd name="connsiteY72" fmla="*/ 4043061 h 4048526"/>
                <a:gd name="connsiteX73" fmla="*/ 6998298 w 8298280"/>
                <a:gd name="connsiteY73" fmla="*/ 4043061 h 4048526"/>
                <a:gd name="connsiteX74" fmla="*/ 7167407 w 8298280"/>
                <a:gd name="connsiteY74" fmla="*/ 4037596 h 4048526"/>
                <a:gd name="connsiteX75" fmla="*/ 7329645 w 8298280"/>
                <a:gd name="connsiteY75" fmla="*/ 4033536 h 4048526"/>
                <a:gd name="connsiteX76" fmla="*/ 7521862 w 8298280"/>
                <a:gd name="connsiteY76" fmla="*/ 4038298 h 4048526"/>
                <a:gd name="connsiteX77" fmla="*/ 7673871 w 8298280"/>
                <a:gd name="connsiteY77" fmla="*/ 4033536 h 4048526"/>
                <a:gd name="connsiteX78" fmla="*/ 7812296 w 8298280"/>
                <a:gd name="connsiteY78" fmla="*/ 4028071 h 4048526"/>
                <a:gd name="connsiteX79" fmla="*/ 7958137 w 8298280"/>
                <a:gd name="connsiteY79" fmla="*/ 4030725 h 4048526"/>
                <a:gd name="connsiteX80" fmla="*/ 8295572 w 8298280"/>
                <a:gd name="connsiteY80" fmla="*/ 4019249 h 4048526"/>
                <a:gd name="connsiteX81" fmla="*/ 8165580 w 8298280"/>
                <a:gd name="connsiteY81" fmla="*/ 3737558 h 4048526"/>
                <a:gd name="connsiteX0" fmla="*/ 0 w 8165580"/>
                <a:gd name="connsiteY0" fmla="*/ 4033536 h 4048526"/>
                <a:gd name="connsiteX1" fmla="*/ 539646 w 8165580"/>
                <a:gd name="connsiteY1" fmla="*/ 4033536 h 4048526"/>
                <a:gd name="connsiteX2" fmla="*/ 989351 w 8165580"/>
                <a:gd name="connsiteY2" fmla="*/ 4048526 h 4048526"/>
                <a:gd name="connsiteX3" fmla="*/ 1409076 w 8165580"/>
                <a:gd name="connsiteY3" fmla="*/ 4048526 h 4048526"/>
                <a:gd name="connsiteX4" fmla="*/ 1648918 w 8165580"/>
                <a:gd name="connsiteY4" fmla="*/ 4033536 h 4048526"/>
                <a:gd name="connsiteX5" fmla="*/ 1723869 w 8165580"/>
                <a:gd name="connsiteY5" fmla="*/ 4033536 h 4048526"/>
                <a:gd name="connsiteX6" fmla="*/ 1843791 w 8165580"/>
                <a:gd name="connsiteY6" fmla="*/ 4033536 h 4048526"/>
                <a:gd name="connsiteX7" fmla="*/ 1963712 w 8165580"/>
                <a:gd name="connsiteY7" fmla="*/ 4033536 h 4048526"/>
                <a:gd name="connsiteX8" fmla="*/ 2068643 w 8165580"/>
                <a:gd name="connsiteY8" fmla="*/ 4018546 h 4048526"/>
                <a:gd name="connsiteX9" fmla="*/ 2158584 w 8165580"/>
                <a:gd name="connsiteY9" fmla="*/ 3988566 h 4048526"/>
                <a:gd name="connsiteX10" fmla="*/ 2233535 w 8165580"/>
                <a:gd name="connsiteY10" fmla="*/ 3958585 h 4048526"/>
                <a:gd name="connsiteX11" fmla="*/ 2293495 w 8165580"/>
                <a:gd name="connsiteY11" fmla="*/ 3928605 h 4048526"/>
                <a:gd name="connsiteX12" fmla="*/ 2353456 w 8165580"/>
                <a:gd name="connsiteY12" fmla="*/ 3913615 h 4048526"/>
                <a:gd name="connsiteX13" fmla="*/ 2428407 w 8165580"/>
                <a:gd name="connsiteY13" fmla="*/ 3868644 h 4048526"/>
                <a:gd name="connsiteX14" fmla="*/ 2503358 w 8165580"/>
                <a:gd name="connsiteY14" fmla="*/ 3823674 h 4048526"/>
                <a:gd name="connsiteX15" fmla="*/ 2563318 w 8165580"/>
                <a:gd name="connsiteY15" fmla="*/ 3778703 h 4048526"/>
                <a:gd name="connsiteX16" fmla="*/ 2638269 w 8165580"/>
                <a:gd name="connsiteY16" fmla="*/ 3688762 h 4048526"/>
                <a:gd name="connsiteX17" fmla="*/ 2683240 w 8165580"/>
                <a:gd name="connsiteY17" fmla="*/ 3643792 h 4048526"/>
                <a:gd name="connsiteX18" fmla="*/ 2758191 w 8165580"/>
                <a:gd name="connsiteY18" fmla="*/ 3508880 h 4048526"/>
                <a:gd name="connsiteX19" fmla="*/ 2833141 w 8165580"/>
                <a:gd name="connsiteY19" fmla="*/ 3433930 h 4048526"/>
                <a:gd name="connsiteX20" fmla="*/ 2908092 w 8165580"/>
                <a:gd name="connsiteY20" fmla="*/ 3254048 h 4048526"/>
                <a:gd name="connsiteX21" fmla="*/ 2983043 w 8165580"/>
                <a:gd name="connsiteY21" fmla="*/ 3104146 h 4048526"/>
                <a:gd name="connsiteX22" fmla="*/ 3043004 w 8165580"/>
                <a:gd name="connsiteY22" fmla="*/ 2939254 h 4048526"/>
                <a:gd name="connsiteX23" fmla="*/ 3117954 w 8165580"/>
                <a:gd name="connsiteY23" fmla="*/ 2744382 h 4048526"/>
                <a:gd name="connsiteX24" fmla="*/ 3192905 w 8165580"/>
                <a:gd name="connsiteY24" fmla="*/ 2534520 h 4048526"/>
                <a:gd name="connsiteX25" fmla="*/ 3252866 w 8165580"/>
                <a:gd name="connsiteY25" fmla="*/ 2324657 h 4048526"/>
                <a:gd name="connsiteX26" fmla="*/ 3314232 w 8165580"/>
                <a:gd name="connsiteY26" fmla="*/ 2113390 h 4048526"/>
                <a:gd name="connsiteX27" fmla="*/ 3357797 w 8165580"/>
                <a:gd name="connsiteY27" fmla="*/ 1934913 h 4048526"/>
                <a:gd name="connsiteX28" fmla="*/ 3416352 w 8165580"/>
                <a:gd name="connsiteY28" fmla="*/ 1774237 h 4048526"/>
                <a:gd name="connsiteX29" fmla="*/ 3477718 w 8165580"/>
                <a:gd name="connsiteY29" fmla="*/ 1575149 h 4048526"/>
                <a:gd name="connsiteX30" fmla="*/ 3522689 w 8165580"/>
                <a:gd name="connsiteY30" fmla="*/ 1380277 h 4048526"/>
                <a:gd name="connsiteX31" fmla="*/ 3582650 w 8165580"/>
                <a:gd name="connsiteY31" fmla="*/ 1140434 h 4048526"/>
                <a:gd name="connsiteX32" fmla="*/ 3672591 w 8165580"/>
                <a:gd name="connsiteY32" fmla="*/ 885602 h 4048526"/>
                <a:gd name="connsiteX33" fmla="*/ 3732551 w 8165580"/>
                <a:gd name="connsiteY33" fmla="*/ 690730 h 4048526"/>
                <a:gd name="connsiteX34" fmla="*/ 3807502 w 8165580"/>
                <a:gd name="connsiteY34" fmla="*/ 480867 h 4048526"/>
                <a:gd name="connsiteX35" fmla="*/ 3867463 w 8165580"/>
                <a:gd name="connsiteY35" fmla="*/ 330966 h 4048526"/>
                <a:gd name="connsiteX36" fmla="*/ 3913838 w 8165580"/>
                <a:gd name="connsiteY36" fmla="*/ 215807 h 4048526"/>
                <a:gd name="connsiteX37" fmla="*/ 3987384 w 8165580"/>
                <a:gd name="connsiteY37" fmla="*/ 106113 h 4048526"/>
                <a:gd name="connsiteX38" fmla="*/ 4062335 w 8165580"/>
                <a:gd name="connsiteY38" fmla="*/ 16172 h 4048526"/>
                <a:gd name="connsiteX39" fmla="*/ 4152276 w 8165580"/>
                <a:gd name="connsiteY39" fmla="*/ 1182 h 4048526"/>
                <a:gd name="connsiteX40" fmla="*/ 4227227 w 8165580"/>
                <a:gd name="connsiteY40" fmla="*/ 31162 h 4048526"/>
                <a:gd name="connsiteX41" fmla="*/ 4295307 w 8165580"/>
                <a:gd name="connsiteY41" fmla="*/ 119698 h 4048526"/>
                <a:gd name="connsiteX42" fmla="*/ 4370258 w 8165580"/>
                <a:gd name="connsiteY42" fmla="*/ 229391 h 4048526"/>
                <a:gd name="connsiteX43" fmla="*/ 4426862 w 8165580"/>
                <a:gd name="connsiteY43" fmla="*/ 345253 h 4048526"/>
                <a:gd name="connsiteX44" fmla="*/ 4478000 w 8165580"/>
                <a:gd name="connsiteY44" fmla="*/ 480867 h 4048526"/>
                <a:gd name="connsiteX45" fmla="*/ 4551545 w 8165580"/>
                <a:gd name="connsiteY45" fmla="*/ 680502 h 4048526"/>
                <a:gd name="connsiteX46" fmla="*/ 4621031 w 8165580"/>
                <a:gd name="connsiteY46" fmla="*/ 866552 h 4048526"/>
                <a:gd name="connsiteX47" fmla="*/ 4691922 w 8165580"/>
                <a:gd name="connsiteY47" fmla="*/ 1095464 h 4048526"/>
                <a:gd name="connsiteX48" fmla="*/ 4766873 w 8165580"/>
                <a:gd name="connsiteY48" fmla="*/ 1335307 h 4048526"/>
                <a:gd name="connsiteX49" fmla="*/ 4849943 w 8165580"/>
                <a:gd name="connsiteY49" fmla="*/ 1594199 h 4048526"/>
                <a:gd name="connsiteX50" fmla="*/ 4916774 w 8165580"/>
                <a:gd name="connsiteY50" fmla="*/ 1829982 h 4048526"/>
                <a:gd name="connsiteX51" fmla="*/ 4976735 w 8165580"/>
                <a:gd name="connsiteY51" fmla="*/ 2099805 h 4048526"/>
                <a:gd name="connsiteX52" fmla="*/ 5025765 w 8165580"/>
                <a:gd name="connsiteY52" fmla="*/ 2298737 h 4048526"/>
                <a:gd name="connsiteX53" fmla="*/ 5110943 w 8165580"/>
                <a:gd name="connsiteY53" fmla="*/ 2529758 h 4048526"/>
                <a:gd name="connsiteX54" fmla="*/ 5171607 w 8165580"/>
                <a:gd name="connsiteY54" fmla="*/ 2714402 h 4048526"/>
                <a:gd name="connsiteX55" fmla="*/ 5242498 w 8165580"/>
                <a:gd name="connsiteY55" fmla="*/ 2890224 h 4048526"/>
                <a:gd name="connsiteX56" fmla="*/ 5306518 w 8165580"/>
                <a:gd name="connsiteY56" fmla="*/ 3059175 h 4048526"/>
                <a:gd name="connsiteX57" fmla="*/ 5366479 w 8165580"/>
                <a:gd name="connsiteY57" fmla="*/ 3210482 h 4048526"/>
                <a:gd name="connsiteX58" fmla="*/ 5437370 w 8165580"/>
                <a:gd name="connsiteY58" fmla="*/ 3378029 h 4048526"/>
                <a:gd name="connsiteX59" fmla="*/ 5512321 w 8165580"/>
                <a:gd name="connsiteY59" fmla="*/ 3517000 h 4048526"/>
                <a:gd name="connsiteX60" fmla="*/ 5595391 w 8165580"/>
                <a:gd name="connsiteY60" fmla="*/ 3616466 h 4048526"/>
                <a:gd name="connsiteX61" fmla="*/ 5662223 w 8165580"/>
                <a:gd name="connsiteY61" fmla="*/ 3693525 h 4048526"/>
                <a:gd name="connsiteX62" fmla="*/ 5726243 w 8165580"/>
                <a:gd name="connsiteY62" fmla="*/ 3748723 h 4048526"/>
                <a:gd name="connsiteX63" fmla="*/ 5786204 w 8165580"/>
                <a:gd name="connsiteY63" fmla="*/ 3793693 h 4048526"/>
                <a:gd name="connsiteX64" fmla="*/ 5861154 w 8165580"/>
                <a:gd name="connsiteY64" fmla="*/ 3838664 h 4048526"/>
                <a:gd name="connsiteX65" fmla="*/ 5921115 w 8165580"/>
                <a:gd name="connsiteY65" fmla="*/ 3868644 h 4048526"/>
                <a:gd name="connsiteX66" fmla="*/ 5991304 w 8165580"/>
                <a:gd name="connsiteY66" fmla="*/ 3914317 h 4048526"/>
                <a:gd name="connsiteX67" fmla="*/ 6070315 w 8165580"/>
                <a:gd name="connsiteY67" fmla="*/ 3949060 h 4048526"/>
                <a:gd name="connsiteX68" fmla="*/ 6154087 w 8165580"/>
                <a:gd name="connsiteY68" fmla="*/ 3972170 h 4048526"/>
                <a:gd name="connsiteX69" fmla="*/ 6263781 w 8165580"/>
                <a:gd name="connsiteY69" fmla="*/ 4006913 h 4048526"/>
                <a:gd name="connsiteX70" fmla="*/ 6406109 w 8165580"/>
                <a:gd name="connsiteY70" fmla="*/ 4026666 h 4048526"/>
                <a:gd name="connsiteX71" fmla="*/ 6568347 w 8165580"/>
                <a:gd name="connsiteY71" fmla="*/ 4042359 h 4048526"/>
                <a:gd name="connsiteX72" fmla="*/ 6797259 w 8165580"/>
                <a:gd name="connsiteY72" fmla="*/ 4043061 h 4048526"/>
                <a:gd name="connsiteX73" fmla="*/ 6998298 w 8165580"/>
                <a:gd name="connsiteY73" fmla="*/ 4043061 h 4048526"/>
                <a:gd name="connsiteX74" fmla="*/ 7167407 w 8165580"/>
                <a:gd name="connsiteY74" fmla="*/ 4037596 h 4048526"/>
                <a:gd name="connsiteX75" fmla="*/ 7329645 w 8165580"/>
                <a:gd name="connsiteY75" fmla="*/ 4033536 h 4048526"/>
                <a:gd name="connsiteX76" fmla="*/ 7521862 w 8165580"/>
                <a:gd name="connsiteY76" fmla="*/ 4038298 h 4048526"/>
                <a:gd name="connsiteX77" fmla="*/ 7673871 w 8165580"/>
                <a:gd name="connsiteY77" fmla="*/ 4033536 h 4048526"/>
                <a:gd name="connsiteX78" fmla="*/ 7812296 w 8165580"/>
                <a:gd name="connsiteY78" fmla="*/ 4028071 h 4048526"/>
                <a:gd name="connsiteX79" fmla="*/ 7958137 w 8165580"/>
                <a:gd name="connsiteY79" fmla="*/ 4030725 h 4048526"/>
                <a:gd name="connsiteX80" fmla="*/ 8076497 w 8165580"/>
                <a:gd name="connsiteY80" fmla="*/ 3985911 h 4048526"/>
                <a:gd name="connsiteX81" fmla="*/ 8165580 w 8165580"/>
                <a:gd name="connsiteY81" fmla="*/ 3737558 h 4048526"/>
                <a:gd name="connsiteX0" fmla="*/ 0 w 8189393"/>
                <a:gd name="connsiteY0" fmla="*/ 4033536 h 4048526"/>
                <a:gd name="connsiteX1" fmla="*/ 539646 w 8189393"/>
                <a:gd name="connsiteY1" fmla="*/ 4033536 h 4048526"/>
                <a:gd name="connsiteX2" fmla="*/ 989351 w 8189393"/>
                <a:gd name="connsiteY2" fmla="*/ 4048526 h 4048526"/>
                <a:gd name="connsiteX3" fmla="*/ 1409076 w 8189393"/>
                <a:gd name="connsiteY3" fmla="*/ 4048526 h 4048526"/>
                <a:gd name="connsiteX4" fmla="*/ 1648918 w 8189393"/>
                <a:gd name="connsiteY4" fmla="*/ 4033536 h 4048526"/>
                <a:gd name="connsiteX5" fmla="*/ 1723869 w 8189393"/>
                <a:gd name="connsiteY5" fmla="*/ 4033536 h 4048526"/>
                <a:gd name="connsiteX6" fmla="*/ 1843791 w 8189393"/>
                <a:gd name="connsiteY6" fmla="*/ 4033536 h 4048526"/>
                <a:gd name="connsiteX7" fmla="*/ 1963712 w 8189393"/>
                <a:gd name="connsiteY7" fmla="*/ 4033536 h 4048526"/>
                <a:gd name="connsiteX8" fmla="*/ 2068643 w 8189393"/>
                <a:gd name="connsiteY8" fmla="*/ 4018546 h 4048526"/>
                <a:gd name="connsiteX9" fmla="*/ 2158584 w 8189393"/>
                <a:gd name="connsiteY9" fmla="*/ 3988566 h 4048526"/>
                <a:gd name="connsiteX10" fmla="*/ 2233535 w 8189393"/>
                <a:gd name="connsiteY10" fmla="*/ 3958585 h 4048526"/>
                <a:gd name="connsiteX11" fmla="*/ 2293495 w 8189393"/>
                <a:gd name="connsiteY11" fmla="*/ 3928605 h 4048526"/>
                <a:gd name="connsiteX12" fmla="*/ 2353456 w 8189393"/>
                <a:gd name="connsiteY12" fmla="*/ 3913615 h 4048526"/>
                <a:gd name="connsiteX13" fmla="*/ 2428407 w 8189393"/>
                <a:gd name="connsiteY13" fmla="*/ 3868644 h 4048526"/>
                <a:gd name="connsiteX14" fmla="*/ 2503358 w 8189393"/>
                <a:gd name="connsiteY14" fmla="*/ 3823674 h 4048526"/>
                <a:gd name="connsiteX15" fmla="*/ 2563318 w 8189393"/>
                <a:gd name="connsiteY15" fmla="*/ 3778703 h 4048526"/>
                <a:gd name="connsiteX16" fmla="*/ 2638269 w 8189393"/>
                <a:gd name="connsiteY16" fmla="*/ 3688762 h 4048526"/>
                <a:gd name="connsiteX17" fmla="*/ 2683240 w 8189393"/>
                <a:gd name="connsiteY17" fmla="*/ 3643792 h 4048526"/>
                <a:gd name="connsiteX18" fmla="*/ 2758191 w 8189393"/>
                <a:gd name="connsiteY18" fmla="*/ 3508880 h 4048526"/>
                <a:gd name="connsiteX19" fmla="*/ 2833141 w 8189393"/>
                <a:gd name="connsiteY19" fmla="*/ 3433930 h 4048526"/>
                <a:gd name="connsiteX20" fmla="*/ 2908092 w 8189393"/>
                <a:gd name="connsiteY20" fmla="*/ 3254048 h 4048526"/>
                <a:gd name="connsiteX21" fmla="*/ 2983043 w 8189393"/>
                <a:gd name="connsiteY21" fmla="*/ 3104146 h 4048526"/>
                <a:gd name="connsiteX22" fmla="*/ 3043004 w 8189393"/>
                <a:gd name="connsiteY22" fmla="*/ 2939254 h 4048526"/>
                <a:gd name="connsiteX23" fmla="*/ 3117954 w 8189393"/>
                <a:gd name="connsiteY23" fmla="*/ 2744382 h 4048526"/>
                <a:gd name="connsiteX24" fmla="*/ 3192905 w 8189393"/>
                <a:gd name="connsiteY24" fmla="*/ 2534520 h 4048526"/>
                <a:gd name="connsiteX25" fmla="*/ 3252866 w 8189393"/>
                <a:gd name="connsiteY25" fmla="*/ 2324657 h 4048526"/>
                <a:gd name="connsiteX26" fmla="*/ 3314232 w 8189393"/>
                <a:gd name="connsiteY26" fmla="*/ 2113390 h 4048526"/>
                <a:gd name="connsiteX27" fmla="*/ 3357797 w 8189393"/>
                <a:gd name="connsiteY27" fmla="*/ 1934913 h 4048526"/>
                <a:gd name="connsiteX28" fmla="*/ 3416352 w 8189393"/>
                <a:gd name="connsiteY28" fmla="*/ 1774237 h 4048526"/>
                <a:gd name="connsiteX29" fmla="*/ 3477718 w 8189393"/>
                <a:gd name="connsiteY29" fmla="*/ 1575149 h 4048526"/>
                <a:gd name="connsiteX30" fmla="*/ 3522689 w 8189393"/>
                <a:gd name="connsiteY30" fmla="*/ 1380277 h 4048526"/>
                <a:gd name="connsiteX31" fmla="*/ 3582650 w 8189393"/>
                <a:gd name="connsiteY31" fmla="*/ 1140434 h 4048526"/>
                <a:gd name="connsiteX32" fmla="*/ 3672591 w 8189393"/>
                <a:gd name="connsiteY32" fmla="*/ 885602 h 4048526"/>
                <a:gd name="connsiteX33" fmla="*/ 3732551 w 8189393"/>
                <a:gd name="connsiteY33" fmla="*/ 690730 h 4048526"/>
                <a:gd name="connsiteX34" fmla="*/ 3807502 w 8189393"/>
                <a:gd name="connsiteY34" fmla="*/ 480867 h 4048526"/>
                <a:gd name="connsiteX35" fmla="*/ 3867463 w 8189393"/>
                <a:gd name="connsiteY35" fmla="*/ 330966 h 4048526"/>
                <a:gd name="connsiteX36" fmla="*/ 3913838 w 8189393"/>
                <a:gd name="connsiteY36" fmla="*/ 215807 h 4048526"/>
                <a:gd name="connsiteX37" fmla="*/ 3987384 w 8189393"/>
                <a:gd name="connsiteY37" fmla="*/ 106113 h 4048526"/>
                <a:gd name="connsiteX38" fmla="*/ 4062335 w 8189393"/>
                <a:gd name="connsiteY38" fmla="*/ 16172 h 4048526"/>
                <a:gd name="connsiteX39" fmla="*/ 4152276 w 8189393"/>
                <a:gd name="connsiteY39" fmla="*/ 1182 h 4048526"/>
                <a:gd name="connsiteX40" fmla="*/ 4227227 w 8189393"/>
                <a:gd name="connsiteY40" fmla="*/ 31162 h 4048526"/>
                <a:gd name="connsiteX41" fmla="*/ 4295307 w 8189393"/>
                <a:gd name="connsiteY41" fmla="*/ 119698 h 4048526"/>
                <a:gd name="connsiteX42" fmla="*/ 4370258 w 8189393"/>
                <a:gd name="connsiteY42" fmla="*/ 229391 h 4048526"/>
                <a:gd name="connsiteX43" fmla="*/ 4426862 w 8189393"/>
                <a:gd name="connsiteY43" fmla="*/ 345253 h 4048526"/>
                <a:gd name="connsiteX44" fmla="*/ 4478000 w 8189393"/>
                <a:gd name="connsiteY44" fmla="*/ 480867 h 4048526"/>
                <a:gd name="connsiteX45" fmla="*/ 4551545 w 8189393"/>
                <a:gd name="connsiteY45" fmla="*/ 680502 h 4048526"/>
                <a:gd name="connsiteX46" fmla="*/ 4621031 w 8189393"/>
                <a:gd name="connsiteY46" fmla="*/ 866552 h 4048526"/>
                <a:gd name="connsiteX47" fmla="*/ 4691922 w 8189393"/>
                <a:gd name="connsiteY47" fmla="*/ 1095464 h 4048526"/>
                <a:gd name="connsiteX48" fmla="*/ 4766873 w 8189393"/>
                <a:gd name="connsiteY48" fmla="*/ 1335307 h 4048526"/>
                <a:gd name="connsiteX49" fmla="*/ 4849943 w 8189393"/>
                <a:gd name="connsiteY49" fmla="*/ 1594199 h 4048526"/>
                <a:gd name="connsiteX50" fmla="*/ 4916774 w 8189393"/>
                <a:gd name="connsiteY50" fmla="*/ 1829982 h 4048526"/>
                <a:gd name="connsiteX51" fmla="*/ 4976735 w 8189393"/>
                <a:gd name="connsiteY51" fmla="*/ 2099805 h 4048526"/>
                <a:gd name="connsiteX52" fmla="*/ 5025765 w 8189393"/>
                <a:gd name="connsiteY52" fmla="*/ 2298737 h 4048526"/>
                <a:gd name="connsiteX53" fmla="*/ 5110943 w 8189393"/>
                <a:gd name="connsiteY53" fmla="*/ 2529758 h 4048526"/>
                <a:gd name="connsiteX54" fmla="*/ 5171607 w 8189393"/>
                <a:gd name="connsiteY54" fmla="*/ 2714402 h 4048526"/>
                <a:gd name="connsiteX55" fmla="*/ 5242498 w 8189393"/>
                <a:gd name="connsiteY55" fmla="*/ 2890224 h 4048526"/>
                <a:gd name="connsiteX56" fmla="*/ 5306518 w 8189393"/>
                <a:gd name="connsiteY56" fmla="*/ 3059175 h 4048526"/>
                <a:gd name="connsiteX57" fmla="*/ 5366479 w 8189393"/>
                <a:gd name="connsiteY57" fmla="*/ 3210482 h 4048526"/>
                <a:gd name="connsiteX58" fmla="*/ 5437370 w 8189393"/>
                <a:gd name="connsiteY58" fmla="*/ 3378029 h 4048526"/>
                <a:gd name="connsiteX59" fmla="*/ 5512321 w 8189393"/>
                <a:gd name="connsiteY59" fmla="*/ 3517000 h 4048526"/>
                <a:gd name="connsiteX60" fmla="*/ 5595391 w 8189393"/>
                <a:gd name="connsiteY60" fmla="*/ 3616466 h 4048526"/>
                <a:gd name="connsiteX61" fmla="*/ 5662223 w 8189393"/>
                <a:gd name="connsiteY61" fmla="*/ 3693525 h 4048526"/>
                <a:gd name="connsiteX62" fmla="*/ 5726243 w 8189393"/>
                <a:gd name="connsiteY62" fmla="*/ 3748723 h 4048526"/>
                <a:gd name="connsiteX63" fmla="*/ 5786204 w 8189393"/>
                <a:gd name="connsiteY63" fmla="*/ 3793693 h 4048526"/>
                <a:gd name="connsiteX64" fmla="*/ 5861154 w 8189393"/>
                <a:gd name="connsiteY64" fmla="*/ 3838664 h 4048526"/>
                <a:gd name="connsiteX65" fmla="*/ 5921115 w 8189393"/>
                <a:gd name="connsiteY65" fmla="*/ 3868644 h 4048526"/>
                <a:gd name="connsiteX66" fmla="*/ 5991304 w 8189393"/>
                <a:gd name="connsiteY66" fmla="*/ 3914317 h 4048526"/>
                <a:gd name="connsiteX67" fmla="*/ 6070315 w 8189393"/>
                <a:gd name="connsiteY67" fmla="*/ 3949060 h 4048526"/>
                <a:gd name="connsiteX68" fmla="*/ 6154087 w 8189393"/>
                <a:gd name="connsiteY68" fmla="*/ 3972170 h 4048526"/>
                <a:gd name="connsiteX69" fmla="*/ 6263781 w 8189393"/>
                <a:gd name="connsiteY69" fmla="*/ 4006913 h 4048526"/>
                <a:gd name="connsiteX70" fmla="*/ 6406109 w 8189393"/>
                <a:gd name="connsiteY70" fmla="*/ 4026666 h 4048526"/>
                <a:gd name="connsiteX71" fmla="*/ 6568347 w 8189393"/>
                <a:gd name="connsiteY71" fmla="*/ 4042359 h 4048526"/>
                <a:gd name="connsiteX72" fmla="*/ 6797259 w 8189393"/>
                <a:gd name="connsiteY72" fmla="*/ 4043061 h 4048526"/>
                <a:gd name="connsiteX73" fmla="*/ 6998298 w 8189393"/>
                <a:gd name="connsiteY73" fmla="*/ 4043061 h 4048526"/>
                <a:gd name="connsiteX74" fmla="*/ 7167407 w 8189393"/>
                <a:gd name="connsiteY74" fmla="*/ 4037596 h 4048526"/>
                <a:gd name="connsiteX75" fmla="*/ 7329645 w 8189393"/>
                <a:gd name="connsiteY75" fmla="*/ 4033536 h 4048526"/>
                <a:gd name="connsiteX76" fmla="*/ 7521862 w 8189393"/>
                <a:gd name="connsiteY76" fmla="*/ 4038298 h 4048526"/>
                <a:gd name="connsiteX77" fmla="*/ 7673871 w 8189393"/>
                <a:gd name="connsiteY77" fmla="*/ 4033536 h 4048526"/>
                <a:gd name="connsiteX78" fmla="*/ 7812296 w 8189393"/>
                <a:gd name="connsiteY78" fmla="*/ 4028071 h 4048526"/>
                <a:gd name="connsiteX79" fmla="*/ 7958137 w 8189393"/>
                <a:gd name="connsiteY79" fmla="*/ 4030725 h 4048526"/>
                <a:gd name="connsiteX80" fmla="*/ 8076497 w 8189393"/>
                <a:gd name="connsiteY80" fmla="*/ 3985911 h 4048526"/>
                <a:gd name="connsiteX81" fmla="*/ 8189393 w 8189393"/>
                <a:gd name="connsiteY81" fmla="*/ 4018545 h 4048526"/>
                <a:gd name="connsiteX0" fmla="*/ 0 w 8218718"/>
                <a:gd name="connsiteY0" fmla="*/ 4033536 h 4048526"/>
                <a:gd name="connsiteX1" fmla="*/ 539646 w 8218718"/>
                <a:gd name="connsiteY1" fmla="*/ 4033536 h 4048526"/>
                <a:gd name="connsiteX2" fmla="*/ 989351 w 8218718"/>
                <a:gd name="connsiteY2" fmla="*/ 4048526 h 4048526"/>
                <a:gd name="connsiteX3" fmla="*/ 1409076 w 8218718"/>
                <a:gd name="connsiteY3" fmla="*/ 4048526 h 4048526"/>
                <a:gd name="connsiteX4" fmla="*/ 1648918 w 8218718"/>
                <a:gd name="connsiteY4" fmla="*/ 4033536 h 4048526"/>
                <a:gd name="connsiteX5" fmla="*/ 1723869 w 8218718"/>
                <a:gd name="connsiteY5" fmla="*/ 4033536 h 4048526"/>
                <a:gd name="connsiteX6" fmla="*/ 1843791 w 8218718"/>
                <a:gd name="connsiteY6" fmla="*/ 4033536 h 4048526"/>
                <a:gd name="connsiteX7" fmla="*/ 1963712 w 8218718"/>
                <a:gd name="connsiteY7" fmla="*/ 4033536 h 4048526"/>
                <a:gd name="connsiteX8" fmla="*/ 2068643 w 8218718"/>
                <a:gd name="connsiteY8" fmla="*/ 4018546 h 4048526"/>
                <a:gd name="connsiteX9" fmla="*/ 2158584 w 8218718"/>
                <a:gd name="connsiteY9" fmla="*/ 3988566 h 4048526"/>
                <a:gd name="connsiteX10" fmla="*/ 2233535 w 8218718"/>
                <a:gd name="connsiteY10" fmla="*/ 3958585 h 4048526"/>
                <a:gd name="connsiteX11" fmla="*/ 2293495 w 8218718"/>
                <a:gd name="connsiteY11" fmla="*/ 3928605 h 4048526"/>
                <a:gd name="connsiteX12" fmla="*/ 2353456 w 8218718"/>
                <a:gd name="connsiteY12" fmla="*/ 3913615 h 4048526"/>
                <a:gd name="connsiteX13" fmla="*/ 2428407 w 8218718"/>
                <a:gd name="connsiteY13" fmla="*/ 3868644 h 4048526"/>
                <a:gd name="connsiteX14" fmla="*/ 2503358 w 8218718"/>
                <a:gd name="connsiteY14" fmla="*/ 3823674 h 4048526"/>
                <a:gd name="connsiteX15" fmla="*/ 2563318 w 8218718"/>
                <a:gd name="connsiteY15" fmla="*/ 3778703 h 4048526"/>
                <a:gd name="connsiteX16" fmla="*/ 2638269 w 8218718"/>
                <a:gd name="connsiteY16" fmla="*/ 3688762 h 4048526"/>
                <a:gd name="connsiteX17" fmla="*/ 2683240 w 8218718"/>
                <a:gd name="connsiteY17" fmla="*/ 3643792 h 4048526"/>
                <a:gd name="connsiteX18" fmla="*/ 2758191 w 8218718"/>
                <a:gd name="connsiteY18" fmla="*/ 3508880 h 4048526"/>
                <a:gd name="connsiteX19" fmla="*/ 2833141 w 8218718"/>
                <a:gd name="connsiteY19" fmla="*/ 3433930 h 4048526"/>
                <a:gd name="connsiteX20" fmla="*/ 2908092 w 8218718"/>
                <a:gd name="connsiteY20" fmla="*/ 3254048 h 4048526"/>
                <a:gd name="connsiteX21" fmla="*/ 2983043 w 8218718"/>
                <a:gd name="connsiteY21" fmla="*/ 3104146 h 4048526"/>
                <a:gd name="connsiteX22" fmla="*/ 3043004 w 8218718"/>
                <a:gd name="connsiteY22" fmla="*/ 2939254 h 4048526"/>
                <a:gd name="connsiteX23" fmla="*/ 3117954 w 8218718"/>
                <a:gd name="connsiteY23" fmla="*/ 2744382 h 4048526"/>
                <a:gd name="connsiteX24" fmla="*/ 3192905 w 8218718"/>
                <a:gd name="connsiteY24" fmla="*/ 2534520 h 4048526"/>
                <a:gd name="connsiteX25" fmla="*/ 3252866 w 8218718"/>
                <a:gd name="connsiteY25" fmla="*/ 2324657 h 4048526"/>
                <a:gd name="connsiteX26" fmla="*/ 3314232 w 8218718"/>
                <a:gd name="connsiteY26" fmla="*/ 2113390 h 4048526"/>
                <a:gd name="connsiteX27" fmla="*/ 3357797 w 8218718"/>
                <a:gd name="connsiteY27" fmla="*/ 1934913 h 4048526"/>
                <a:gd name="connsiteX28" fmla="*/ 3416352 w 8218718"/>
                <a:gd name="connsiteY28" fmla="*/ 1774237 h 4048526"/>
                <a:gd name="connsiteX29" fmla="*/ 3477718 w 8218718"/>
                <a:gd name="connsiteY29" fmla="*/ 1575149 h 4048526"/>
                <a:gd name="connsiteX30" fmla="*/ 3522689 w 8218718"/>
                <a:gd name="connsiteY30" fmla="*/ 1380277 h 4048526"/>
                <a:gd name="connsiteX31" fmla="*/ 3582650 w 8218718"/>
                <a:gd name="connsiteY31" fmla="*/ 1140434 h 4048526"/>
                <a:gd name="connsiteX32" fmla="*/ 3672591 w 8218718"/>
                <a:gd name="connsiteY32" fmla="*/ 885602 h 4048526"/>
                <a:gd name="connsiteX33" fmla="*/ 3732551 w 8218718"/>
                <a:gd name="connsiteY33" fmla="*/ 690730 h 4048526"/>
                <a:gd name="connsiteX34" fmla="*/ 3807502 w 8218718"/>
                <a:gd name="connsiteY34" fmla="*/ 480867 h 4048526"/>
                <a:gd name="connsiteX35" fmla="*/ 3867463 w 8218718"/>
                <a:gd name="connsiteY35" fmla="*/ 330966 h 4048526"/>
                <a:gd name="connsiteX36" fmla="*/ 3913838 w 8218718"/>
                <a:gd name="connsiteY36" fmla="*/ 215807 h 4048526"/>
                <a:gd name="connsiteX37" fmla="*/ 3987384 w 8218718"/>
                <a:gd name="connsiteY37" fmla="*/ 106113 h 4048526"/>
                <a:gd name="connsiteX38" fmla="*/ 4062335 w 8218718"/>
                <a:gd name="connsiteY38" fmla="*/ 16172 h 4048526"/>
                <a:gd name="connsiteX39" fmla="*/ 4152276 w 8218718"/>
                <a:gd name="connsiteY39" fmla="*/ 1182 h 4048526"/>
                <a:gd name="connsiteX40" fmla="*/ 4227227 w 8218718"/>
                <a:gd name="connsiteY40" fmla="*/ 31162 h 4048526"/>
                <a:gd name="connsiteX41" fmla="*/ 4295307 w 8218718"/>
                <a:gd name="connsiteY41" fmla="*/ 119698 h 4048526"/>
                <a:gd name="connsiteX42" fmla="*/ 4370258 w 8218718"/>
                <a:gd name="connsiteY42" fmla="*/ 229391 h 4048526"/>
                <a:gd name="connsiteX43" fmla="*/ 4426862 w 8218718"/>
                <a:gd name="connsiteY43" fmla="*/ 345253 h 4048526"/>
                <a:gd name="connsiteX44" fmla="*/ 4478000 w 8218718"/>
                <a:gd name="connsiteY44" fmla="*/ 480867 h 4048526"/>
                <a:gd name="connsiteX45" fmla="*/ 4551545 w 8218718"/>
                <a:gd name="connsiteY45" fmla="*/ 680502 h 4048526"/>
                <a:gd name="connsiteX46" fmla="*/ 4621031 w 8218718"/>
                <a:gd name="connsiteY46" fmla="*/ 866552 h 4048526"/>
                <a:gd name="connsiteX47" fmla="*/ 4691922 w 8218718"/>
                <a:gd name="connsiteY47" fmla="*/ 1095464 h 4048526"/>
                <a:gd name="connsiteX48" fmla="*/ 4766873 w 8218718"/>
                <a:gd name="connsiteY48" fmla="*/ 1335307 h 4048526"/>
                <a:gd name="connsiteX49" fmla="*/ 4849943 w 8218718"/>
                <a:gd name="connsiteY49" fmla="*/ 1594199 h 4048526"/>
                <a:gd name="connsiteX50" fmla="*/ 4916774 w 8218718"/>
                <a:gd name="connsiteY50" fmla="*/ 1829982 h 4048526"/>
                <a:gd name="connsiteX51" fmla="*/ 4976735 w 8218718"/>
                <a:gd name="connsiteY51" fmla="*/ 2099805 h 4048526"/>
                <a:gd name="connsiteX52" fmla="*/ 5025765 w 8218718"/>
                <a:gd name="connsiteY52" fmla="*/ 2298737 h 4048526"/>
                <a:gd name="connsiteX53" fmla="*/ 5110943 w 8218718"/>
                <a:gd name="connsiteY53" fmla="*/ 2529758 h 4048526"/>
                <a:gd name="connsiteX54" fmla="*/ 5171607 w 8218718"/>
                <a:gd name="connsiteY54" fmla="*/ 2714402 h 4048526"/>
                <a:gd name="connsiteX55" fmla="*/ 5242498 w 8218718"/>
                <a:gd name="connsiteY55" fmla="*/ 2890224 h 4048526"/>
                <a:gd name="connsiteX56" fmla="*/ 5306518 w 8218718"/>
                <a:gd name="connsiteY56" fmla="*/ 3059175 h 4048526"/>
                <a:gd name="connsiteX57" fmla="*/ 5366479 w 8218718"/>
                <a:gd name="connsiteY57" fmla="*/ 3210482 h 4048526"/>
                <a:gd name="connsiteX58" fmla="*/ 5437370 w 8218718"/>
                <a:gd name="connsiteY58" fmla="*/ 3378029 h 4048526"/>
                <a:gd name="connsiteX59" fmla="*/ 5512321 w 8218718"/>
                <a:gd name="connsiteY59" fmla="*/ 3517000 h 4048526"/>
                <a:gd name="connsiteX60" fmla="*/ 5595391 w 8218718"/>
                <a:gd name="connsiteY60" fmla="*/ 3616466 h 4048526"/>
                <a:gd name="connsiteX61" fmla="*/ 5662223 w 8218718"/>
                <a:gd name="connsiteY61" fmla="*/ 3693525 h 4048526"/>
                <a:gd name="connsiteX62" fmla="*/ 5726243 w 8218718"/>
                <a:gd name="connsiteY62" fmla="*/ 3748723 h 4048526"/>
                <a:gd name="connsiteX63" fmla="*/ 5786204 w 8218718"/>
                <a:gd name="connsiteY63" fmla="*/ 3793693 h 4048526"/>
                <a:gd name="connsiteX64" fmla="*/ 5861154 w 8218718"/>
                <a:gd name="connsiteY64" fmla="*/ 3838664 h 4048526"/>
                <a:gd name="connsiteX65" fmla="*/ 5921115 w 8218718"/>
                <a:gd name="connsiteY65" fmla="*/ 3868644 h 4048526"/>
                <a:gd name="connsiteX66" fmla="*/ 5991304 w 8218718"/>
                <a:gd name="connsiteY66" fmla="*/ 3914317 h 4048526"/>
                <a:gd name="connsiteX67" fmla="*/ 6070315 w 8218718"/>
                <a:gd name="connsiteY67" fmla="*/ 3949060 h 4048526"/>
                <a:gd name="connsiteX68" fmla="*/ 6154087 w 8218718"/>
                <a:gd name="connsiteY68" fmla="*/ 3972170 h 4048526"/>
                <a:gd name="connsiteX69" fmla="*/ 6263781 w 8218718"/>
                <a:gd name="connsiteY69" fmla="*/ 4006913 h 4048526"/>
                <a:gd name="connsiteX70" fmla="*/ 6406109 w 8218718"/>
                <a:gd name="connsiteY70" fmla="*/ 4026666 h 4048526"/>
                <a:gd name="connsiteX71" fmla="*/ 6568347 w 8218718"/>
                <a:gd name="connsiteY71" fmla="*/ 4042359 h 4048526"/>
                <a:gd name="connsiteX72" fmla="*/ 6797259 w 8218718"/>
                <a:gd name="connsiteY72" fmla="*/ 4043061 h 4048526"/>
                <a:gd name="connsiteX73" fmla="*/ 6998298 w 8218718"/>
                <a:gd name="connsiteY73" fmla="*/ 4043061 h 4048526"/>
                <a:gd name="connsiteX74" fmla="*/ 7167407 w 8218718"/>
                <a:gd name="connsiteY74" fmla="*/ 4037596 h 4048526"/>
                <a:gd name="connsiteX75" fmla="*/ 7329645 w 8218718"/>
                <a:gd name="connsiteY75" fmla="*/ 4033536 h 4048526"/>
                <a:gd name="connsiteX76" fmla="*/ 7521862 w 8218718"/>
                <a:gd name="connsiteY76" fmla="*/ 4038298 h 4048526"/>
                <a:gd name="connsiteX77" fmla="*/ 7673871 w 8218718"/>
                <a:gd name="connsiteY77" fmla="*/ 4033536 h 4048526"/>
                <a:gd name="connsiteX78" fmla="*/ 7812296 w 8218718"/>
                <a:gd name="connsiteY78" fmla="*/ 4028071 h 4048526"/>
                <a:gd name="connsiteX79" fmla="*/ 7958137 w 8218718"/>
                <a:gd name="connsiteY79" fmla="*/ 4030725 h 4048526"/>
                <a:gd name="connsiteX80" fmla="*/ 8076497 w 8218718"/>
                <a:gd name="connsiteY80" fmla="*/ 3985911 h 4048526"/>
                <a:gd name="connsiteX81" fmla="*/ 8189393 w 8218718"/>
                <a:gd name="connsiteY81" fmla="*/ 4018545 h 4048526"/>
                <a:gd name="connsiteX0" fmla="*/ 0 w 8216607"/>
                <a:gd name="connsiteY0" fmla="*/ 4033536 h 4048526"/>
                <a:gd name="connsiteX1" fmla="*/ 539646 w 8216607"/>
                <a:gd name="connsiteY1" fmla="*/ 4033536 h 4048526"/>
                <a:gd name="connsiteX2" fmla="*/ 989351 w 8216607"/>
                <a:gd name="connsiteY2" fmla="*/ 4048526 h 4048526"/>
                <a:gd name="connsiteX3" fmla="*/ 1409076 w 8216607"/>
                <a:gd name="connsiteY3" fmla="*/ 4048526 h 4048526"/>
                <a:gd name="connsiteX4" fmla="*/ 1648918 w 8216607"/>
                <a:gd name="connsiteY4" fmla="*/ 4033536 h 4048526"/>
                <a:gd name="connsiteX5" fmla="*/ 1723869 w 8216607"/>
                <a:gd name="connsiteY5" fmla="*/ 4033536 h 4048526"/>
                <a:gd name="connsiteX6" fmla="*/ 1843791 w 8216607"/>
                <a:gd name="connsiteY6" fmla="*/ 4033536 h 4048526"/>
                <a:gd name="connsiteX7" fmla="*/ 1963712 w 8216607"/>
                <a:gd name="connsiteY7" fmla="*/ 4033536 h 4048526"/>
                <a:gd name="connsiteX8" fmla="*/ 2068643 w 8216607"/>
                <a:gd name="connsiteY8" fmla="*/ 4018546 h 4048526"/>
                <a:gd name="connsiteX9" fmla="*/ 2158584 w 8216607"/>
                <a:gd name="connsiteY9" fmla="*/ 3988566 h 4048526"/>
                <a:gd name="connsiteX10" fmla="*/ 2233535 w 8216607"/>
                <a:gd name="connsiteY10" fmla="*/ 3958585 h 4048526"/>
                <a:gd name="connsiteX11" fmla="*/ 2293495 w 8216607"/>
                <a:gd name="connsiteY11" fmla="*/ 3928605 h 4048526"/>
                <a:gd name="connsiteX12" fmla="*/ 2353456 w 8216607"/>
                <a:gd name="connsiteY12" fmla="*/ 3913615 h 4048526"/>
                <a:gd name="connsiteX13" fmla="*/ 2428407 w 8216607"/>
                <a:gd name="connsiteY13" fmla="*/ 3868644 h 4048526"/>
                <a:gd name="connsiteX14" fmla="*/ 2503358 w 8216607"/>
                <a:gd name="connsiteY14" fmla="*/ 3823674 h 4048526"/>
                <a:gd name="connsiteX15" fmla="*/ 2563318 w 8216607"/>
                <a:gd name="connsiteY15" fmla="*/ 3778703 h 4048526"/>
                <a:gd name="connsiteX16" fmla="*/ 2638269 w 8216607"/>
                <a:gd name="connsiteY16" fmla="*/ 3688762 h 4048526"/>
                <a:gd name="connsiteX17" fmla="*/ 2683240 w 8216607"/>
                <a:gd name="connsiteY17" fmla="*/ 3643792 h 4048526"/>
                <a:gd name="connsiteX18" fmla="*/ 2758191 w 8216607"/>
                <a:gd name="connsiteY18" fmla="*/ 3508880 h 4048526"/>
                <a:gd name="connsiteX19" fmla="*/ 2833141 w 8216607"/>
                <a:gd name="connsiteY19" fmla="*/ 3433930 h 4048526"/>
                <a:gd name="connsiteX20" fmla="*/ 2908092 w 8216607"/>
                <a:gd name="connsiteY20" fmla="*/ 3254048 h 4048526"/>
                <a:gd name="connsiteX21" fmla="*/ 2983043 w 8216607"/>
                <a:gd name="connsiteY21" fmla="*/ 3104146 h 4048526"/>
                <a:gd name="connsiteX22" fmla="*/ 3043004 w 8216607"/>
                <a:gd name="connsiteY22" fmla="*/ 2939254 h 4048526"/>
                <a:gd name="connsiteX23" fmla="*/ 3117954 w 8216607"/>
                <a:gd name="connsiteY23" fmla="*/ 2744382 h 4048526"/>
                <a:gd name="connsiteX24" fmla="*/ 3192905 w 8216607"/>
                <a:gd name="connsiteY24" fmla="*/ 2534520 h 4048526"/>
                <a:gd name="connsiteX25" fmla="*/ 3252866 w 8216607"/>
                <a:gd name="connsiteY25" fmla="*/ 2324657 h 4048526"/>
                <a:gd name="connsiteX26" fmla="*/ 3314232 w 8216607"/>
                <a:gd name="connsiteY26" fmla="*/ 2113390 h 4048526"/>
                <a:gd name="connsiteX27" fmla="*/ 3357797 w 8216607"/>
                <a:gd name="connsiteY27" fmla="*/ 1934913 h 4048526"/>
                <a:gd name="connsiteX28" fmla="*/ 3416352 w 8216607"/>
                <a:gd name="connsiteY28" fmla="*/ 1774237 h 4048526"/>
                <a:gd name="connsiteX29" fmla="*/ 3477718 w 8216607"/>
                <a:gd name="connsiteY29" fmla="*/ 1575149 h 4048526"/>
                <a:gd name="connsiteX30" fmla="*/ 3522689 w 8216607"/>
                <a:gd name="connsiteY30" fmla="*/ 1380277 h 4048526"/>
                <a:gd name="connsiteX31" fmla="*/ 3582650 w 8216607"/>
                <a:gd name="connsiteY31" fmla="*/ 1140434 h 4048526"/>
                <a:gd name="connsiteX32" fmla="*/ 3672591 w 8216607"/>
                <a:gd name="connsiteY32" fmla="*/ 885602 h 4048526"/>
                <a:gd name="connsiteX33" fmla="*/ 3732551 w 8216607"/>
                <a:gd name="connsiteY33" fmla="*/ 690730 h 4048526"/>
                <a:gd name="connsiteX34" fmla="*/ 3807502 w 8216607"/>
                <a:gd name="connsiteY34" fmla="*/ 480867 h 4048526"/>
                <a:gd name="connsiteX35" fmla="*/ 3867463 w 8216607"/>
                <a:gd name="connsiteY35" fmla="*/ 330966 h 4048526"/>
                <a:gd name="connsiteX36" fmla="*/ 3913838 w 8216607"/>
                <a:gd name="connsiteY36" fmla="*/ 215807 h 4048526"/>
                <a:gd name="connsiteX37" fmla="*/ 3987384 w 8216607"/>
                <a:gd name="connsiteY37" fmla="*/ 106113 h 4048526"/>
                <a:gd name="connsiteX38" fmla="*/ 4062335 w 8216607"/>
                <a:gd name="connsiteY38" fmla="*/ 16172 h 4048526"/>
                <a:gd name="connsiteX39" fmla="*/ 4152276 w 8216607"/>
                <a:gd name="connsiteY39" fmla="*/ 1182 h 4048526"/>
                <a:gd name="connsiteX40" fmla="*/ 4227227 w 8216607"/>
                <a:gd name="connsiteY40" fmla="*/ 31162 h 4048526"/>
                <a:gd name="connsiteX41" fmla="*/ 4295307 w 8216607"/>
                <a:gd name="connsiteY41" fmla="*/ 119698 h 4048526"/>
                <a:gd name="connsiteX42" fmla="*/ 4370258 w 8216607"/>
                <a:gd name="connsiteY42" fmla="*/ 229391 h 4048526"/>
                <a:gd name="connsiteX43" fmla="*/ 4426862 w 8216607"/>
                <a:gd name="connsiteY43" fmla="*/ 345253 h 4048526"/>
                <a:gd name="connsiteX44" fmla="*/ 4478000 w 8216607"/>
                <a:gd name="connsiteY44" fmla="*/ 480867 h 4048526"/>
                <a:gd name="connsiteX45" fmla="*/ 4551545 w 8216607"/>
                <a:gd name="connsiteY45" fmla="*/ 680502 h 4048526"/>
                <a:gd name="connsiteX46" fmla="*/ 4621031 w 8216607"/>
                <a:gd name="connsiteY46" fmla="*/ 866552 h 4048526"/>
                <a:gd name="connsiteX47" fmla="*/ 4691922 w 8216607"/>
                <a:gd name="connsiteY47" fmla="*/ 1095464 h 4048526"/>
                <a:gd name="connsiteX48" fmla="*/ 4766873 w 8216607"/>
                <a:gd name="connsiteY48" fmla="*/ 1335307 h 4048526"/>
                <a:gd name="connsiteX49" fmla="*/ 4849943 w 8216607"/>
                <a:gd name="connsiteY49" fmla="*/ 1594199 h 4048526"/>
                <a:gd name="connsiteX50" fmla="*/ 4916774 w 8216607"/>
                <a:gd name="connsiteY50" fmla="*/ 1829982 h 4048526"/>
                <a:gd name="connsiteX51" fmla="*/ 4976735 w 8216607"/>
                <a:gd name="connsiteY51" fmla="*/ 2099805 h 4048526"/>
                <a:gd name="connsiteX52" fmla="*/ 5025765 w 8216607"/>
                <a:gd name="connsiteY52" fmla="*/ 2298737 h 4048526"/>
                <a:gd name="connsiteX53" fmla="*/ 5110943 w 8216607"/>
                <a:gd name="connsiteY53" fmla="*/ 2529758 h 4048526"/>
                <a:gd name="connsiteX54" fmla="*/ 5171607 w 8216607"/>
                <a:gd name="connsiteY54" fmla="*/ 2714402 h 4048526"/>
                <a:gd name="connsiteX55" fmla="*/ 5242498 w 8216607"/>
                <a:gd name="connsiteY55" fmla="*/ 2890224 h 4048526"/>
                <a:gd name="connsiteX56" fmla="*/ 5306518 w 8216607"/>
                <a:gd name="connsiteY56" fmla="*/ 3059175 h 4048526"/>
                <a:gd name="connsiteX57" fmla="*/ 5366479 w 8216607"/>
                <a:gd name="connsiteY57" fmla="*/ 3210482 h 4048526"/>
                <a:gd name="connsiteX58" fmla="*/ 5437370 w 8216607"/>
                <a:gd name="connsiteY58" fmla="*/ 3378029 h 4048526"/>
                <a:gd name="connsiteX59" fmla="*/ 5512321 w 8216607"/>
                <a:gd name="connsiteY59" fmla="*/ 3517000 h 4048526"/>
                <a:gd name="connsiteX60" fmla="*/ 5595391 w 8216607"/>
                <a:gd name="connsiteY60" fmla="*/ 3616466 h 4048526"/>
                <a:gd name="connsiteX61" fmla="*/ 5662223 w 8216607"/>
                <a:gd name="connsiteY61" fmla="*/ 3693525 h 4048526"/>
                <a:gd name="connsiteX62" fmla="*/ 5726243 w 8216607"/>
                <a:gd name="connsiteY62" fmla="*/ 3748723 h 4048526"/>
                <a:gd name="connsiteX63" fmla="*/ 5786204 w 8216607"/>
                <a:gd name="connsiteY63" fmla="*/ 3793693 h 4048526"/>
                <a:gd name="connsiteX64" fmla="*/ 5861154 w 8216607"/>
                <a:gd name="connsiteY64" fmla="*/ 3838664 h 4048526"/>
                <a:gd name="connsiteX65" fmla="*/ 5921115 w 8216607"/>
                <a:gd name="connsiteY65" fmla="*/ 3868644 h 4048526"/>
                <a:gd name="connsiteX66" fmla="*/ 5991304 w 8216607"/>
                <a:gd name="connsiteY66" fmla="*/ 3914317 h 4048526"/>
                <a:gd name="connsiteX67" fmla="*/ 6070315 w 8216607"/>
                <a:gd name="connsiteY67" fmla="*/ 3949060 h 4048526"/>
                <a:gd name="connsiteX68" fmla="*/ 6154087 w 8216607"/>
                <a:gd name="connsiteY68" fmla="*/ 3972170 h 4048526"/>
                <a:gd name="connsiteX69" fmla="*/ 6263781 w 8216607"/>
                <a:gd name="connsiteY69" fmla="*/ 4006913 h 4048526"/>
                <a:gd name="connsiteX70" fmla="*/ 6406109 w 8216607"/>
                <a:gd name="connsiteY70" fmla="*/ 4026666 h 4048526"/>
                <a:gd name="connsiteX71" fmla="*/ 6568347 w 8216607"/>
                <a:gd name="connsiteY71" fmla="*/ 4042359 h 4048526"/>
                <a:gd name="connsiteX72" fmla="*/ 6797259 w 8216607"/>
                <a:gd name="connsiteY72" fmla="*/ 4043061 h 4048526"/>
                <a:gd name="connsiteX73" fmla="*/ 6998298 w 8216607"/>
                <a:gd name="connsiteY73" fmla="*/ 4043061 h 4048526"/>
                <a:gd name="connsiteX74" fmla="*/ 7167407 w 8216607"/>
                <a:gd name="connsiteY74" fmla="*/ 4037596 h 4048526"/>
                <a:gd name="connsiteX75" fmla="*/ 7329645 w 8216607"/>
                <a:gd name="connsiteY75" fmla="*/ 4033536 h 4048526"/>
                <a:gd name="connsiteX76" fmla="*/ 7521862 w 8216607"/>
                <a:gd name="connsiteY76" fmla="*/ 4038298 h 4048526"/>
                <a:gd name="connsiteX77" fmla="*/ 7673871 w 8216607"/>
                <a:gd name="connsiteY77" fmla="*/ 4033536 h 4048526"/>
                <a:gd name="connsiteX78" fmla="*/ 7812296 w 8216607"/>
                <a:gd name="connsiteY78" fmla="*/ 4028071 h 4048526"/>
                <a:gd name="connsiteX79" fmla="*/ 7958137 w 8216607"/>
                <a:gd name="connsiteY79" fmla="*/ 4030725 h 4048526"/>
                <a:gd name="connsiteX80" fmla="*/ 8057447 w 8216607"/>
                <a:gd name="connsiteY80" fmla="*/ 4024011 h 4048526"/>
                <a:gd name="connsiteX81" fmla="*/ 8189393 w 8216607"/>
                <a:gd name="connsiteY81" fmla="*/ 4018545 h 4048526"/>
                <a:gd name="connsiteX0" fmla="*/ 0 w 8157311"/>
                <a:gd name="connsiteY0" fmla="*/ 4033536 h 4048526"/>
                <a:gd name="connsiteX1" fmla="*/ 539646 w 8157311"/>
                <a:gd name="connsiteY1" fmla="*/ 4033536 h 4048526"/>
                <a:gd name="connsiteX2" fmla="*/ 989351 w 8157311"/>
                <a:gd name="connsiteY2" fmla="*/ 4048526 h 4048526"/>
                <a:gd name="connsiteX3" fmla="*/ 1409076 w 8157311"/>
                <a:gd name="connsiteY3" fmla="*/ 4048526 h 4048526"/>
                <a:gd name="connsiteX4" fmla="*/ 1648918 w 8157311"/>
                <a:gd name="connsiteY4" fmla="*/ 4033536 h 4048526"/>
                <a:gd name="connsiteX5" fmla="*/ 1723869 w 8157311"/>
                <a:gd name="connsiteY5" fmla="*/ 4033536 h 4048526"/>
                <a:gd name="connsiteX6" fmla="*/ 1843791 w 8157311"/>
                <a:gd name="connsiteY6" fmla="*/ 4033536 h 4048526"/>
                <a:gd name="connsiteX7" fmla="*/ 1963712 w 8157311"/>
                <a:gd name="connsiteY7" fmla="*/ 4033536 h 4048526"/>
                <a:gd name="connsiteX8" fmla="*/ 2068643 w 8157311"/>
                <a:gd name="connsiteY8" fmla="*/ 4018546 h 4048526"/>
                <a:gd name="connsiteX9" fmla="*/ 2158584 w 8157311"/>
                <a:gd name="connsiteY9" fmla="*/ 3988566 h 4048526"/>
                <a:gd name="connsiteX10" fmla="*/ 2233535 w 8157311"/>
                <a:gd name="connsiteY10" fmla="*/ 3958585 h 4048526"/>
                <a:gd name="connsiteX11" fmla="*/ 2293495 w 8157311"/>
                <a:gd name="connsiteY11" fmla="*/ 3928605 h 4048526"/>
                <a:gd name="connsiteX12" fmla="*/ 2353456 w 8157311"/>
                <a:gd name="connsiteY12" fmla="*/ 3913615 h 4048526"/>
                <a:gd name="connsiteX13" fmla="*/ 2428407 w 8157311"/>
                <a:gd name="connsiteY13" fmla="*/ 3868644 h 4048526"/>
                <a:gd name="connsiteX14" fmla="*/ 2503358 w 8157311"/>
                <a:gd name="connsiteY14" fmla="*/ 3823674 h 4048526"/>
                <a:gd name="connsiteX15" fmla="*/ 2563318 w 8157311"/>
                <a:gd name="connsiteY15" fmla="*/ 3778703 h 4048526"/>
                <a:gd name="connsiteX16" fmla="*/ 2638269 w 8157311"/>
                <a:gd name="connsiteY16" fmla="*/ 3688762 h 4048526"/>
                <a:gd name="connsiteX17" fmla="*/ 2683240 w 8157311"/>
                <a:gd name="connsiteY17" fmla="*/ 3643792 h 4048526"/>
                <a:gd name="connsiteX18" fmla="*/ 2758191 w 8157311"/>
                <a:gd name="connsiteY18" fmla="*/ 3508880 h 4048526"/>
                <a:gd name="connsiteX19" fmla="*/ 2833141 w 8157311"/>
                <a:gd name="connsiteY19" fmla="*/ 3433930 h 4048526"/>
                <a:gd name="connsiteX20" fmla="*/ 2908092 w 8157311"/>
                <a:gd name="connsiteY20" fmla="*/ 3254048 h 4048526"/>
                <a:gd name="connsiteX21" fmla="*/ 2983043 w 8157311"/>
                <a:gd name="connsiteY21" fmla="*/ 3104146 h 4048526"/>
                <a:gd name="connsiteX22" fmla="*/ 3043004 w 8157311"/>
                <a:gd name="connsiteY22" fmla="*/ 2939254 h 4048526"/>
                <a:gd name="connsiteX23" fmla="*/ 3117954 w 8157311"/>
                <a:gd name="connsiteY23" fmla="*/ 2744382 h 4048526"/>
                <a:gd name="connsiteX24" fmla="*/ 3192905 w 8157311"/>
                <a:gd name="connsiteY24" fmla="*/ 2534520 h 4048526"/>
                <a:gd name="connsiteX25" fmla="*/ 3252866 w 8157311"/>
                <a:gd name="connsiteY25" fmla="*/ 2324657 h 4048526"/>
                <a:gd name="connsiteX26" fmla="*/ 3314232 w 8157311"/>
                <a:gd name="connsiteY26" fmla="*/ 2113390 h 4048526"/>
                <a:gd name="connsiteX27" fmla="*/ 3357797 w 8157311"/>
                <a:gd name="connsiteY27" fmla="*/ 1934913 h 4048526"/>
                <a:gd name="connsiteX28" fmla="*/ 3416352 w 8157311"/>
                <a:gd name="connsiteY28" fmla="*/ 1774237 h 4048526"/>
                <a:gd name="connsiteX29" fmla="*/ 3477718 w 8157311"/>
                <a:gd name="connsiteY29" fmla="*/ 1575149 h 4048526"/>
                <a:gd name="connsiteX30" fmla="*/ 3522689 w 8157311"/>
                <a:gd name="connsiteY30" fmla="*/ 1380277 h 4048526"/>
                <a:gd name="connsiteX31" fmla="*/ 3582650 w 8157311"/>
                <a:gd name="connsiteY31" fmla="*/ 1140434 h 4048526"/>
                <a:gd name="connsiteX32" fmla="*/ 3672591 w 8157311"/>
                <a:gd name="connsiteY32" fmla="*/ 885602 h 4048526"/>
                <a:gd name="connsiteX33" fmla="*/ 3732551 w 8157311"/>
                <a:gd name="connsiteY33" fmla="*/ 690730 h 4048526"/>
                <a:gd name="connsiteX34" fmla="*/ 3807502 w 8157311"/>
                <a:gd name="connsiteY34" fmla="*/ 480867 h 4048526"/>
                <a:gd name="connsiteX35" fmla="*/ 3867463 w 8157311"/>
                <a:gd name="connsiteY35" fmla="*/ 330966 h 4048526"/>
                <a:gd name="connsiteX36" fmla="*/ 3913838 w 8157311"/>
                <a:gd name="connsiteY36" fmla="*/ 215807 h 4048526"/>
                <a:gd name="connsiteX37" fmla="*/ 3987384 w 8157311"/>
                <a:gd name="connsiteY37" fmla="*/ 106113 h 4048526"/>
                <a:gd name="connsiteX38" fmla="*/ 4062335 w 8157311"/>
                <a:gd name="connsiteY38" fmla="*/ 16172 h 4048526"/>
                <a:gd name="connsiteX39" fmla="*/ 4152276 w 8157311"/>
                <a:gd name="connsiteY39" fmla="*/ 1182 h 4048526"/>
                <a:gd name="connsiteX40" fmla="*/ 4227227 w 8157311"/>
                <a:gd name="connsiteY40" fmla="*/ 31162 h 4048526"/>
                <a:gd name="connsiteX41" fmla="*/ 4295307 w 8157311"/>
                <a:gd name="connsiteY41" fmla="*/ 119698 h 4048526"/>
                <a:gd name="connsiteX42" fmla="*/ 4370258 w 8157311"/>
                <a:gd name="connsiteY42" fmla="*/ 229391 h 4048526"/>
                <a:gd name="connsiteX43" fmla="*/ 4426862 w 8157311"/>
                <a:gd name="connsiteY43" fmla="*/ 345253 h 4048526"/>
                <a:gd name="connsiteX44" fmla="*/ 4478000 w 8157311"/>
                <a:gd name="connsiteY44" fmla="*/ 480867 h 4048526"/>
                <a:gd name="connsiteX45" fmla="*/ 4551545 w 8157311"/>
                <a:gd name="connsiteY45" fmla="*/ 680502 h 4048526"/>
                <a:gd name="connsiteX46" fmla="*/ 4621031 w 8157311"/>
                <a:gd name="connsiteY46" fmla="*/ 866552 h 4048526"/>
                <a:gd name="connsiteX47" fmla="*/ 4691922 w 8157311"/>
                <a:gd name="connsiteY47" fmla="*/ 1095464 h 4048526"/>
                <a:gd name="connsiteX48" fmla="*/ 4766873 w 8157311"/>
                <a:gd name="connsiteY48" fmla="*/ 1335307 h 4048526"/>
                <a:gd name="connsiteX49" fmla="*/ 4849943 w 8157311"/>
                <a:gd name="connsiteY49" fmla="*/ 1594199 h 4048526"/>
                <a:gd name="connsiteX50" fmla="*/ 4916774 w 8157311"/>
                <a:gd name="connsiteY50" fmla="*/ 1829982 h 4048526"/>
                <a:gd name="connsiteX51" fmla="*/ 4976735 w 8157311"/>
                <a:gd name="connsiteY51" fmla="*/ 2099805 h 4048526"/>
                <a:gd name="connsiteX52" fmla="*/ 5025765 w 8157311"/>
                <a:gd name="connsiteY52" fmla="*/ 2298737 h 4048526"/>
                <a:gd name="connsiteX53" fmla="*/ 5110943 w 8157311"/>
                <a:gd name="connsiteY53" fmla="*/ 2529758 h 4048526"/>
                <a:gd name="connsiteX54" fmla="*/ 5171607 w 8157311"/>
                <a:gd name="connsiteY54" fmla="*/ 2714402 h 4048526"/>
                <a:gd name="connsiteX55" fmla="*/ 5242498 w 8157311"/>
                <a:gd name="connsiteY55" fmla="*/ 2890224 h 4048526"/>
                <a:gd name="connsiteX56" fmla="*/ 5306518 w 8157311"/>
                <a:gd name="connsiteY56" fmla="*/ 3059175 h 4048526"/>
                <a:gd name="connsiteX57" fmla="*/ 5366479 w 8157311"/>
                <a:gd name="connsiteY57" fmla="*/ 3210482 h 4048526"/>
                <a:gd name="connsiteX58" fmla="*/ 5437370 w 8157311"/>
                <a:gd name="connsiteY58" fmla="*/ 3378029 h 4048526"/>
                <a:gd name="connsiteX59" fmla="*/ 5512321 w 8157311"/>
                <a:gd name="connsiteY59" fmla="*/ 3517000 h 4048526"/>
                <a:gd name="connsiteX60" fmla="*/ 5595391 w 8157311"/>
                <a:gd name="connsiteY60" fmla="*/ 3616466 h 4048526"/>
                <a:gd name="connsiteX61" fmla="*/ 5662223 w 8157311"/>
                <a:gd name="connsiteY61" fmla="*/ 3693525 h 4048526"/>
                <a:gd name="connsiteX62" fmla="*/ 5726243 w 8157311"/>
                <a:gd name="connsiteY62" fmla="*/ 3748723 h 4048526"/>
                <a:gd name="connsiteX63" fmla="*/ 5786204 w 8157311"/>
                <a:gd name="connsiteY63" fmla="*/ 3793693 h 4048526"/>
                <a:gd name="connsiteX64" fmla="*/ 5861154 w 8157311"/>
                <a:gd name="connsiteY64" fmla="*/ 3838664 h 4048526"/>
                <a:gd name="connsiteX65" fmla="*/ 5921115 w 8157311"/>
                <a:gd name="connsiteY65" fmla="*/ 3868644 h 4048526"/>
                <a:gd name="connsiteX66" fmla="*/ 5991304 w 8157311"/>
                <a:gd name="connsiteY66" fmla="*/ 3914317 h 4048526"/>
                <a:gd name="connsiteX67" fmla="*/ 6070315 w 8157311"/>
                <a:gd name="connsiteY67" fmla="*/ 3949060 h 4048526"/>
                <a:gd name="connsiteX68" fmla="*/ 6154087 w 8157311"/>
                <a:gd name="connsiteY68" fmla="*/ 3972170 h 4048526"/>
                <a:gd name="connsiteX69" fmla="*/ 6263781 w 8157311"/>
                <a:gd name="connsiteY69" fmla="*/ 4006913 h 4048526"/>
                <a:gd name="connsiteX70" fmla="*/ 6406109 w 8157311"/>
                <a:gd name="connsiteY70" fmla="*/ 4026666 h 4048526"/>
                <a:gd name="connsiteX71" fmla="*/ 6568347 w 8157311"/>
                <a:gd name="connsiteY71" fmla="*/ 4042359 h 4048526"/>
                <a:gd name="connsiteX72" fmla="*/ 6797259 w 8157311"/>
                <a:gd name="connsiteY72" fmla="*/ 4043061 h 4048526"/>
                <a:gd name="connsiteX73" fmla="*/ 6998298 w 8157311"/>
                <a:gd name="connsiteY73" fmla="*/ 4043061 h 4048526"/>
                <a:gd name="connsiteX74" fmla="*/ 7167407 w 8157311"/>
                <a:gd name="connsiteY74" fmla="*/ 4037596 h 4048526"/>
                <a:gd name="connsiteX75" fmla="*/ 7329645 w 8157311"/>
                <a:gd name="connsiteY75" fmla="*/ 4033536 h 4048526"/>
                <a:gd name="connsiteX76" fmla="*/ 7521862 w 8157311"/>
                <a:gd name="connsiteY76" fmla="*/ 4038298 h 4048526"/>
                <a:gd name="connsiteX77" fmla="*/ 7673871 w 8157311"/>
                <a:gd name="connsiteY77" fmla="*/ 4033536 h 4048526"/>
                <a:gd name="connsiteX78" fmla="*/ 7812296 w 8157311"/>
                <a:gd name="connsiteY78" fmla="*/ 4028071 h 4048526"/>
                <a:gd name="connsiteX79" fmla="*/ 7958137 w 8157311"/>
                <a:gd name="connsiteY79" fmla="*/ 4030725 h 4048526"/>
                <a:gd name="connsiteX80" fmla="*/ 8057447 w 8157311"/>
                <a:gd name="connsiteY80" fmla="*/ 4024011 h 4048526"/>
                <a:gd name="connsiteX81" fmla="*/ 8122718 w 8157311"/>
                <a:gd name="connsiteY81" fmla="*/ 4023307 h 4048526"/>
                <a:gd name="connsiteX0" fmla="*/ 0 w 8159344"/>
                <a:gd name="connsiteY0" fmla="*/ 4033536 h 4048526"/>
                <a:gd name="connsiteX1" fmla="*/ 539646 w 8159344"/>
                <a:gd name="connsiteY1" fmla="*/ 4033536 h 4048526"/>
                <a:gd name="connsiteX2" fmla="*/ 989351 w 8159344"/>
                <a:gd name="connsiteY2" fmla="*/ 4048526 h 4048526"/>
                <a:gd name="connsiteX3" fmla="*/ 1409076 w 8159344"/>
                <a:gd name="connsiteY3" fmla="*/ 4048526 h 4048526"/>
                <a:gd name="connsiteX4" fmla="*/ 1648918 w 8159344"/>
                <a:gd name="connsiteY4" fmla="*/ 4033536 h 4048526"/>
                <a:gd name="connsiteX5" fmla="*/ 1723869 w 8159344"/>
                <a:gd name="connsiteY5" fmla="*/ 4033536 h 4048526"/>
                <a:gd name="connsiteX6" fmla="*/ 1843791 w 8159344"/>
                <a:gd name="connsiteY6" fmla="*/ 4033536 h 4048526"/>
                <a:gd name="connsiteX7" fmla="*/ 1963712 w 8159344"/>
                <a:gd name="connsiteY7" fmla="*/ 4033536 h 4048526"/>
                <a:gd name="connsiteX8" fmla="*/ 2068643 w 8159344"/>
                <a:gd name="connsiteY8" fmla="*/ 4018546 h 4048526"/>
                <a:gd name="connsiteX9" fmla="*/ 2158584 w 8159344"/>
                <a:gd name="connsiteY9" fmla="*/ 3988566 h 4048526"/>
                <a:gd name="connsiteX10" fmla="*/ 2233535 w 8159344"/>
                <a:gd name="connsiteY10" fmla="*/ 3958585 h 4048526"/>
                <a:gd name="connsiteX11" fmla="*/ 2293495 w 8159344"/>
                <a:gd name="connsiteY11" fmla="*/ 3928605 h 4048526"/>
                <a:gd name="connsiteX12" fmla="*/ 2353456 w 8159344"/>
                <a:gd name="connsiteY12" fmla="*/ 3913615 h 4048526"/>
                <a:gd name="connsiteX13" fmla="*/ 2428407 w 8159344"/>
                <a:gd name="connsiteY13" fmla="*/ 3868644 h 4048526"/>
                <a:gd name="connsiteX14" fmla="*/ 2503358 w 8159344"/>
                <a:gd name="connsiteY14" fmla="*/ 3823674 h 4048526"/>
                <a:gd name="connsiteX15" fmla="*/ 2563318 w 8159344"/>
                <a:gd name="connsiteY15" fmla="*/ 3778703 h 4048526"/>
                <a:gd name="connsiteX16" fmla="*/ 2638269 w 8159344"/>
                <a:gd name="connsiteY16" fmla="*/ 3688762 h 4048526"/>
                <a:gd name="connsiteX17" fmla="*/ 2683240 w 8159344"/>
                <a:gd name="connsiteY17" fmla="*/ 3643792 h 4048526"/>
                <a:gd name="connsiteX18" fmla="*/ 2758191 w 8159344"/>
                <a:gd name="connsiteY18" fmla="*/ 3508880 h 4048526"/>
                <a:gd name="connsiteX19" fmla="*/ 2833141 w 8159344"/>
                <a:gd name="connsiteY19" fmla="*/ 3433930 h 4048526"/>
                <a:gd name="connsiteX20" fmla="*/ 2908092 w 8159344"/>
                <a:gd name="connsiteY20" fmla="*/ 3254048 h 4048526"/>
                <a:gd name="connsiteX21" fmla="*/ 2983043 w 8159344"/>
                <a:gd name="connsiteY21" fmla="*/ 3104146 h 4048526"/>
                <a:gd name="connsiteX22" fmla="*/ 3043004 w 8159344"/>
                <a:gd name="connsiteY22" fmla="*/ 2939254 h 4048526"/>
                <a:gd name="connsiteX23" fmla="*/ 3117954 w 8159344"/>
                <a:gd name="connsiteY23" fmla="*/ 2744382 h 4048526"/>
                <a:gd name="connsiteX24" fmla="*/ 3192905 w 8159344"/>
                <a:gd name="connsiteY24" fmla="*/ 2534520 h 4048526"/>
                <a:gd name="connsiteX25" fmla="*/ 3252866 w 8159344"/>
                <a:gd name="connsiteY25" fmla="*/ 2324657 h 4048526"/>
                <a:gd name="connsiteX26" fmla="*/ 3314232 w 8159344"/>
                <a:gd name="connsiteY26" fmla="*/ 2113390 h 4048526"/>
                <a:gd name="connsiteX27" fmla="*/ 3357797 w 8159344"/>
                <a:gd name="connsiteY27" fmla="*/ 1934913 h 4048526"/>
                <a:gd name="connsiteX28" fmla="*/ 3416352 w 8159344"/>
                <a:gd name="connsiteY28" fmla="*/ 1774237 h 4048526"/>
                <a:gd name="connsiteX29" fmla="*/ 3477718 w 8159344"/>
                <a:gd name="connsiteY29" fmla="*/ 1575149 h 4048526"/>
                <a:gd name="connsiteX30" fmla="*/ 3522689 w 8159344"/>
                <a:gd name="connsiteY30" fmla="*/ 1380277 h 4048526"/>
                <a:gd name="connsiteX31" fmla="*/ 3582650 w 8159344"/>
                <a:gd name="connsiteY31" fmla="*/ 1140434 h 4048526"/>
                <a:gd name="connsiteX32" fmla="*/ 3672591 w 8159344"/>
                <a:gd name="connsiteY32" fmla="*/ 885602 h 4048526"/>
                <a:gd name="connsiteX33" fmla="*/ 3732551 w 8159344"/>
                <a:gd name="connsiteY33" fmla="*/ 690730 h 4048526"/>
                <a:gd name="connsiteX34" fmla="*/ 3807502 w 8159344"/>
                <a:gd name="connsiteY34" fmla="*/ 480867 h 4048526"/>
                <a:gd name="connsiteX35" fmla="*/ 3867463 w 8159344"/>
                <a:gd name="connsiteY35" fmla="*/ 330966 h 4048526"/>
                <a:gd name="connsiteX36" fmla="*/ 3913838 w 8159344"/>
                <a:gd name="connsiteY36" fmla="*/ 215807 h 4048526"/>
                <a:gd name="connsiteX37" fmla="*/ 3987384 w 8159344"/>
                <a:gd name="connsiteY37" fmla="*/ 106113 h 4048526"/>
                <a:gd name="connsiteX38" fmla="*/ 4062335 w 8159344"/>
                <a:gd name="connsiteY38" fmla="*/ 16172 h 4048526"/>
                <a:gd name="connsiteX39" fmla="*/ 4152276 w 8159344"/>
                <a:gd name="connsiteY39" fmla="*/ 1182 h 4048526"/>
                <a:gd name="connsiteX40" fmla="*/ 4227227 w 8159344"/>
                <a:gd name="connsiteY40" fmla="*/ 31162 h 4048526"/>
                <a:gd name="connsiteX41" fmla="*/ 4295307 w 8159344"/>
                <a:gd name="connsiteY41" fmla="*/ 119698 h 4048526"/>
                <a:gd name="connsiteX42" fmla="*/ 4370258 w 8159344"/>
                <a:gd name="connsiteY42" fmla="*/ 229391 h 4048526"/>
                <a:gd name="connsiteX43" fmla="*/ 4426862 w 8159344"/>
                <a:gd name="connsiteY43" fmla="*/ 345253 h 4048526"/>
                <a:gd name="connsiteX44" fmla="*/ 4478000 w 8159344"/>
                <a:gd name="connsiteY44" fmla="*/ 480867 h 4048526"/>
                <a:gd name="connsiteX45" fmla="*/ 4551545 w 8159344"/>
                <a:gd name="connsiteY45" fmla="*/ 680502 h 4048526"/>
                <a:gd name="connsiteX46" fmla="*/ 4621031 w 8159344"/>
                <a:gd name="connsiteY46" fmla="*/ 866552 h 4048526"/>
                <a:gd name="connsiteX47" fmla="*/ 4691922 w 8159344"/>
                <a:gd name="connsiteY47" fmla="*/ 1095464 h 4048526"/>
                <a:gd name="connsiteX48" fmla="*/ 4766873 w 8159344"/>
                <a:gd name="connsiteY48" fmla="*/ 1335307 h 4048526"/>
                <a:gd name="connsiteX49" fmla="*/ 4849943 w 8159344"/>
                <a:gd name="connsiteY49" fmla="*/ 1594199 h 4048526"/>
                <a:gd name="connsiteX50" fmla="*/ 4916774 w 8159344"/>
                <a:gd name="connsiteY50" fmla="*/ 1829982 h 4048526"/>
                <a:gd name="connsiteX51" fmla="*/ 4976735 w 8159344"/>
                <a:gd name="connsiteY51" fmla="*/ 2099805 h 4048526"/>
                <a:gd name="connsiteX52" fmla="*/ 5025765 w 8159344"/>
                <a:gd name="connsiteY52" fmla="*/ 2298737 h 4048526"/>
                <a:gd name="connsiteX53" fmla="*/ 5110943 w 8159344"/>
                <a:gd name="connsiteY53" fmla="*/ 2529758 h 4048526"/>
                <a:gd name="connsiteX54" fmla="*/ 5171607 w 8159344"/>
                <a:gd name="connsiteY54" fmla="*/ 2714402 h 4048526"/>
                <a:gd name="connsiteX55" fmla="*/ 5242498 w 8159344"/>
                <a:gd name="connsiteY55" fmla="*/ 2890224 h 4048526"/>
                <a:gd name="connsiteX56" fmla="*/ 5306518 w 8159344"/>
                <a:gd name="connsiteY56" fmla="*/ 3059175 h 4048526"/>
                <a:gd name="connsiteX57" fmla="*/ 5366479 w 8159344"/>
                <a:gd name="connsiteY57" fmla="*/ 3210482 h 4048526"/>
                <a:gd name="connsiteX58" fmla="*/ 5437370 w 8159344"/>
                <a:gd name="connsiteY58" fmla="*/ 3378029 h 4048526"/>
                <a:gd name="connsiteX59" fmla="*/ 5512321 w 8159344"/>
                <a:gd name="connsiteY59" fmla="*/ 3517000 h 4048526"/>
                <a:gd name="connsiteX60" fmla="*/ 5595391 w 8159344"/>
                <a:gd name="connsiteY60" fmla="*/ 3616466 h 4048526"/>
                <a:gd name="connsiteX61" fmla="*/ 5662223 w 8159344"/>
                <a:gd name="connsiteY61" fmla="*/ 3693525 h 4048526"/>
                <a:gd name="connsiteX62" fmla="*/ 5726243 w 8159344"/>
                <a:gd name="connsiteY62" fmla="*/ 3748723 h 4048526"/>
                <a:gd name="connsiteX63" fmla="*/ 5786204 w 8159344"/>
                <a:gd name="connsiteY63" fmla="*/ 3793693 h 4048526"/>
                <a:gd name="connsiteX64" fmla="*/ 5861154 w 8159344"/>
                <a:gd name="connsiteY64" fmla="*/ 3838664 h 4048526"/>
                <a:gd name="connsiteX65" fmla="*/ 5921115 w 8159344"/>
                <a:gd name="connsiteY65" fmla="*/ 3868644 h 4048526"/>
                <a:gd name="connsiteX66" fmla="*/ 5991304 w 8159344"/>
                <a:gd name="connsiteY66" fmla="*/ 3914317 h 4048526"/>
                <a:gd name="connsiteX67" fmla="*/ 6070315 w 8159344"/>
                <a:gd name="connsiteY67" fmla="*/ 3949060 h 4048526"/>
                <a:gd name="connsiteX68" fmla="*/ 6154087 w 8159344"/>
                <a:gd name="connsiteY68" fmla="*/ 3972170 h 4048526"/>
                <a:gd name="connsiteX69" fmla="*/ 6263781 w 8159344"/>
                <a:gd name="connsiteY69" fmla="*/ 4006913 h 4048526"/>
                <a:gd name="connsiteX70" fmla="*/ 6406109 w 8159344"/>
                <a:gd name="connsiteY70" fmla="*/ 4026666 h 4048526"/>
                <a:gd name="connsiteX71" fmla="*/ 6568347 w 8159344"/>
                <a:gd name="connsiteY71" fmla="*/ 4042359 h 4048526"/>
                <a:gd name="connsiteX72" fmla="*/ 6797259 w 8159344"/>
                <a:gd name="connsiteY72" fmla="*/ 4043061 h 4048526"/>
                <a:gd name="connsiteX73" fmla="*/ 6998298 w 8159344"/>
                <a:gd name="connsiteY73" fmla="*/ 4043061 h 4048526"/>
                <a:gd name="connsiteX74" fmla="*/ 7167407 w 8159344"/>
                <a:gd name="connsiteY74" fmla="*/ 4037596 h 4048526"/>
                <a:gd name="connsiteX75" fmla="*/ 7329645 w 8159344"/>
                <a:gd name="connsiteY75" fmla="*/ 4033536 h 4048526"/>
                <a:gd name="connsiteX76" fmla="*/ 7521862 w 8159344"/>
                <a:gd name="connsiteY76" fmla="*/ 4038298 h 4048526"/>
                <a:gd name="connsiteX77" fmla="*/ 7673871 w 8159344"/>
                <a:gd name="connsiteY77" fmla="*/ 4033536 h 4048526"/>
                <a:gd name="connsiteX78" fmla="*/ 7812296 w 8159344"/>
                <a:gd name="connsiteY78" fmla="*/ 4028071 h 4048526"/>
                <a:gd name="connsiteX79" fmla="*/ 7958137 w 8159344"/>
                <a:gd name="connsiteY79" fmla="*/ 4030725 h 4048526"/>
                <a:gd name="connsiteX80" fmla="*/ 8057447 w 8159344"/>
                <a:gd name="connsiteY80" fmla="*/ 4024011 h 4048526"/>
                <a:gd name="connsiteX81" fmla="*/ 8122718 w 8159344"/>
                <a:gd name="connsiteY81" fmla="*/ 4023307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24011 h 4048526"/>
                <a:gd name="connsiteX81" fmla="*/ 8132243 w 8167554"/>
                <a:gd name="connsiteY81" fmla="*/ 4037595 h 4048526"/>
                <a:gd name="connsiteX0" fmla="*/ 0 w 8167554"/>
                <a:gd name="connsiteY0" fmla="*/ 4033536 h 4048526"/>
                <a:gd name="connsiteX1" fmla="*/ 539646 w 8167554"/>
                <a:gd name="connsiteY1" fmla="*/ 4033536 h 4048526"/>
                <a:gd name="connsiteX2" fmla="*/ 989351 w 8167554"/>
                <a:gd name="connsiteY2" fmla="*/ 4048526 h 4048526"/>
                <a:gd name="connsiteX3" fmla="*/ 1409076 w 8167554"/>
                <a:gd name="connsiteY3" fmla="*/ 4048526 h 4048526"/>
                <a:gd name="connsiteX4" fmla="*/ 1648918 w 8167554"/>
                <a:gd name="connsiteY4" fmla="*/ 4033536 h 4048526"/>
                <a:gd name="connsiteX5" fmla="*/ 1723869 w 8167554"/>
                <a:gd name="connsiteY5" fmla="*/ 4033536 h 4048526"/>
                <a:gd name="connsiteX6" fmla="*/ 1843791 w 8167554"/>
                <a:gd name="connsiteY6" fmla="*/ 4033536 h 4048526"/>
                <a:gd name="connsiteX7" fmla="*/ 1963712 w 8167554"/>
                <a:gd name="connsiteY7" fmla="*/ 4033536 h 4048526"/>
                <a:gd name="connsiteX8" fmla="*/ 2068643 w 8167554"/>
                <a:gd name="connsiteY8" fmla="*/ 4018546 h 4048526"/>
                <a:gd name="connsiteX9" fmla="*/ 2158584 w 8167554"/>
                <a:gd name="connsiteY9" fmla="*/ 3988566 h 4048526"/>
                <a:gd name="connsiteX10" fmla="*/ 2233535 w 8167554"/>
                <a:gd name="connsiteY10" fmla="*/ 3958585 h 4048526"/>
                <a:gd name="connsiteX11" fmla="*/ 2293495 w 8167554"/>
                <a:gd name="connsiteY11" fmla="*/ 3928605 h 4048526"/>
                <a:gd name="connsiteX12" fmla="*/ 2353456 w 8167554"/>
                <a:gd name="connsiteY12" fmla="*/ 3913615 h 4048526"/>
                <a:gd name="connsiteX13" fmla="*/ 2428407 w 8167554"/>
                <a:gd name="connsiteY13" fmla="*/ 3868644 h 4048526"/>
                <a:gd name="connsiteX14" fmla="*/ 2503358 w 8167554"/>
                <a:gd name="connsiteY14" fmla="*/ 3823674 h 4048526"/>
                <a:gd name="connsiteX15" fmla="*/ 2563318 w 8167554"/>
                <a:gd name="connsiteY15" fmla="*/ 3778703 h 4048526"/>
                <a:gd name="connsiteX16" fmla="*/ 2638269 w 8167554"/>
                <a:gd name="connsiteY16" fmla="*/ 3688762 h 4048526"/>
                <a:gd name="connsiteX17" fmla="*/ 2683240 w 8167554"/>
                <a:gd name="connsiteY17" fmla="*/ 3643792 h 4048526"/>
                <a:gd name="connsiteX18" fmla="*/ 2758191 w 8167554"/>
                <a:gd name="connsiteY18" fmla="*/ 3508880 h 4048526"/>
                <a:gd name="connsiteX19" fmla="*/ 2833141 w 8167554"/>
                <a:gd name="connsiteY19" fmla="*/ 3433930 h 4048526"/>
                <a:gd name="connsiteX20" fmla="*/ 2908092 w 8167554"/>
                <a:gd name="connsiteY20" fmla="*/ 3254048 h 4048526"/>
                <a:gd name="connsiteX21" fmla="*/ 2983043 w 8167554"/>
                <a:gd name="connsiteY21" fmla="*/ 3104146 h 4048526"/>
                <a:gd name="connsiteX22" fmla="*/ 3043004 w 8167554"/>
                <a:gd name="connsiteY22" fmla="*/ 2939254 h 4048526"/>
                <a:gd name="connsiteX23" fmla="*/ 3117954 w 8167554"/>
                <a:gd name="connsiteY23" fmla="*/ 2744382 h 4048526"/>
                <a:gd name="connsiteX24" fmla="*/ 3192905 w 8167554"/>
                <a:gd name="connsiteY24" fmla="*/ 2534520 h 4048526"/>
                <a:gd name="connsiteX25" fmla="*/ 3252866 w 8167554"/>
                <a:gd name="connsiteY25" fmla="*/ 2324657 h 4048526"/>
                <a:gd name="connsiteX26" fmla="*/ 3314232 w 8167554"/>
                <a:gd name="connsiteY26" fmla="*/ 2113390 h 4048526"/>
                <a:gd name="connsiteX27" fmla="*/ 3357797 w 8167554"/>
                <a:gd name="connsiteY27" fmla="*/ 1934913 h 4048526"/>
                <a:gd name="connsiteX28" fmla="*/ 3416352 w 8167554"/>
                <a:gd name="connsiteY28" fmla="*/ 1774237 h 4048526"/>
                <a:gd name="connsiteX29" fmla="*/ 3477718 w 8167554"/>
                <a:gd name="connsiteY29" fmla="*/ 1575149 h 4048526"/>
                <a:gd name="connsiteX30" fmla="*/ 3522689 w 8167554"/>
                <a:gd name="connsiteY30" fmla="*/ 1380277 h 4048526"/>
                <a:gd name="connsiteX31" fmla="*/ 3582650 w 8167554"/>
                <a:gd name="connsiteY31" fmla="*/ 1140434 h 4048526"/>
                <a:gd name="connsiteX32" fmla="*/ 3672591 w 8167554"/>
                <a:gd name="connsiteY32" fmla="*/ 885602 h 4048526"/>
                <a:gd name="connsiteX33" fmla="*/ 3732551 w 8167554"/>
                <a:gd name="connsiteY33" fmla="*/ 690730 h 4048526"/>
                <a:gd name="connsiteX34" fmla="*/ 3807502 w 8167554"/>
                <a:gd name="connsiteY34" fmla="*/ 480867 h 4048526"/>
                <a:gd name="connsiteX35" fmla="*/ 3867463 w 8167554"/>
                <a:gd name="connsiteY35" fmla="*/ 330966 h 4048526"/>
                <a:gd name="connsiteX36" fmla="*/ 3913838 w 8167554"/>
                <a:gd name="connsiteY36" fmla="*/ 215807 h 4048526"/>
                <a:gd name="connsiteX37" fmla="*/ 3987384 w 8167554"/>
                <a:gd name="connsiteY37" fmla="*/ 106113 h 4048526"/>
                <a:gd name="connsiteX38" fmla="*/ 4062335 w 8167554"/>
                <a:gd name="connsiteY38" fmla="*/ 16172 h 4048526"/>
                <a:gd name="connsiteX39" fmla="*/ 4152276 w 8167554"/>
                <a:gd name="connsiteY39" fmla="*/ 1182 h 4048526"/>
                <a:gd name="connsiteX40" fmla="*/ 4227227 w 8167554"/>
                <a:gd name="connsiteY40" fmla="*/ 31162 h 4048526"/>
                <a:gd name="connsiteX41" fmla="*/ 4295307 w 8167554"/>
                <a:gd name="connsiteY41" fmla="*/ 119698 h 4048526"/>
                <a:gd name="connsiteX42" fmla="*/ 4370258 w 8167554"/>
                <a:gd name="connsiteY42" fmla="*/ 229391 h 4048526"/>
                <a:gd name="connsiteX43" fmla="*/ 4426862 w 8167554"/>
                <a:gd name="connsiteY43" fmla="*/ 345253 h 4048526"/>
                <a:gd name="connsiteX44" fmla="*/ 4478000 w 8167554"/>
                <a:gd name="connsiteY44" fmla="*/ 480867 h 4048526"/>
                <a:gd name="connsiteX45" fmla="*/ 4551545 w 8167554"/>
                <a:gd name="connsiteY45" fmla="*/ 680502 h 4048526"/>
                <a:gd name="connsiteX46" fmla="*/ 4621031 w 8167554"/>
                <a:gd name="connsiteY46" fmla="*/ 866552 h 4048526"/>
                <a:gd name="connsiteX47" fmla="*/ 4691922 w 8167554"/>
                <a:gd name="connsiteY47" fmla="*/ 1095464 h 4048526"/>
                <a:gd name="connsiteX48" fmla="*/ 4766873 w 8167554"/>
                <a:gd name="connsiteY48" fmla="*/ 1335307 h 4048526"/>
                <a:gd name="connsiteX49" fmla="*/ 4849943 w 8167554"/>
                <a:gd name="connsiteY49" fmla="*/ 1594199 h 4048526"/>
                <a:gd name="connsiteX50" fmla="*/ 4916774 w 8167554"/>
                <a:gd name="connsiteY50" fmla="*/ 1829982 h 4048526"/>
                <a:gd name="connsiteX51" fmla="*/ 4976735 w 8167554"/>
                <a:gd name="connsiteY51" fmla="*/ 2099805 h 4048526"/>
                <a:gd name="connsiteX52" fmla="*/ 5025765 w 8167554"/>
                <a:gd name="connsiteY52" fmla="*/ 2298737 h 4048526"/>
                <a:gd name="connsiteX53" fmla="*/ 5110943 w 8167554"/>
                <a:gd name="connsiteY53" fmla="*/ 2529758 h 4048526"/>
                <a:gd name="connsiteX54" fmla="*/ 5171607 w 8167554"/>
                <a:gd name="connsiteY54" fmla="*/ 2714402 h 4048526"/>
                <a:gd name="connsiteX55" fmla="*/ 5242498 w 8167554"/>
                <a:gd name="connsiteY55" fmla="*/ 2890224 h 4048526"/>
                <a:gd name="connsiteX56" fmla="*/ 5306518 w 8167554"/>
                <a:gd name="connsiteY56" fmla="*/ 3059175 h 4048526"/>
                <a:gd name="connsiteX57" fmla="*/ 5366479 w 8167554"/>
                <a:gd name="connsiteY57" fmla="*/ 3210482 h 4048526"/>
                <a:gd name="connsiteX58" fmla="*/ 5437370 w 8167554"/>
                <a:gd name="connsiteY58" fmla="*/ 3378029 h 4048526"/>
                <a:gd name="connsiteX59" fmla="*/ 5512321 w 8167554"/>
                <a:gd name="connsiteY59" fmla="*/ 3517000 h 4048526"/>
                <a:gd name="connsiteX60" fmla="*/ 5595391 w 8167554"/>
                <a:gd name="connsiteY60" fmla="*/ 3616466 h 4048526"/>
                <a:gd name="connsiteX61" fmla="*/ 5662223 w 8167554"/>
                <a:gd name="connsiteY61" fmla="*/ 3693525 h 4048526"/>
                <a:gd name="connsiteX62" fmla="*/ 5726243 w 8167554"/>
                <a:gd name="connsiteY62" fmla="*/ 3748723 h 4048526"/>
                <a:gd name="connsiteX63" fmla="*/ 5786204 w 8167554"/>
                <a:gd name="connsiteY63" fmla="*/ 3793693 h 4048526"/>
                <a:gd name="connsiteX64" fmla="*/ 5861154 w 8167554"/>
                <a:gd name="connsiteY64" fmla="*/ 3838664 h 4048526"/>
                <a:gd name="connsiteX65" fmla="*/ 5921115 w 8167554"/>
                <a:gd name="connsiteY65" fmla="*/ 3868644 h 4048526"/>
                <a:gd name="connsiteX66" fmla="*/ 5991304 w 8167554"/>
                <a:gd name="connsiteY66" fmla="*/ 3914317 h 4048526"/>
                <a:gd name="connsiteX67" fmla="*/ 6070315 w 8167554"/>
                <a:gd name="connsiteY67" fmla="*/ 3949060 h 4048526"/>
                <a:gd name="connsiteX68" fmla="*/ 6154087 w 8167554"/>
                <a:gd name="connsiteY68" fmla="*/ 3972170 h 4048526"/>
                <a:gd name="connsiteX69" fmla="*/ 6263781 w 8167554"/>
                <a:gd name="connsiteY69" fmla="*/ 4006913 h 4048526"/>
                <a:gd name="connsiteX70" fmla="*/ 6406109 w 8167554"/>
                <a:gd name="connsiteY70" fmla="*/ 4026666 h 4048526"/>
                <a:gd name="connsiteX71" fmla="*/ 6568347 w 8167554"/>
                <a:gd name="connsiteY71" fmla="*/ 4042359 h 4048526"/>
                <a:gd name="connsiteX72" fmla="*/ 6797259 w 8167554"/>
                <a:gd name="connsiteY72" fmla="*/ 4043061 h 4048526"/>
                <a:gd name="connsiteX73" fmla="*/ 6998298 w 8167554"/>
                <a:gd name="connsiteY73" fmla="*/ 4043061 h 4048526"/>
                <a:gd name="connsiteX74" fmla="*/ 7167407 w 8167554"/>
                <a:gd name="connsiteY74" fmla="*/ 4037596 h 4048526"/>
                <a:gd name="connsiteX75" fmla="*/ 7329645 w 8167554"/>
                <a:gd name="connsiteY75" fmla="*/ 4033536 h 4048526"/>
                <a:gd name="connsiteX76" fmla="*/ 7521862 w 8167554"/>
                <a:gd name="connsiteY76" fmla="*/ 4038298 h 4048526"/>
                <a:gd name="connsiteX77" fmla="*/ 7673871 w 8167554"/>
                <a:gd name="connsiteY77" fmla="*/ 4033536 h 4048526"/>
                <a:gd name="connsiteX78" fmla="*/ 7812296 w 8167554"/>
                <a:gd name="connsiteY78" fmla="*/ 4028071 h 4048526"/>
                <a:gd name="connsiteX79" fmla="*/ 7958137 w 8167554"/>
                <a:gd name="connsiteY79" fmla="*/ 4030725 h 4048526"/>
                <a:gd name="connsiteX80" fmla="*/ 8057447 w 8167554"/>
                <a:gd name="connsiteY80" fmla="*/ 4038299 h 4048526"/>
                <a:gd name="connsiteX81" fmla="*/ 8132243 w 8167554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12296 w 8168468"/>
                <a:gd name="connsiteY78" fmla="*/ 4028071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07534 w 8168468"/>
                <a:gd name="connsiteY78" fmla="*/ 4042358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8468"/>
                <a:gd name="connsiteY0" fmla="*/ 4033536 h 4048526"/>
                <a:gd name="connsiteX1" fmla="*/ 539646 w 8168468"/>
                <a:gd name="connsiteY1" fmla="*/ 4033536 h 4048526"/>
                <a:gd name="connsiteX2" fmla="*/ 989351 w 8168468"/>
                <a:gd name="connsiteY2" fmla="*/ 4048526 h 4048526"/>
                <a:gd name="connsiteX3" fmla="*/ 1409076 w 8168468"/>
                <a:gd name="connsiteY3" fmla="*/ 4048526 h 4048526"/>
                <a:gd name="connsiteX4" fmla="*/ 1648918 w 8168468"/>
                <a:gd name="connsiteY4" fmla="*/ 4033536 h 4048526"/>
                <a:gd name="connsiteX5" fmla="*/ 1723869 w 8168468"/>
                <a:gd name="connsiteY5" fmla="*/ 4033536 h 4048526"/>
                <a:gd name="connsiteX6" fmla="*/ 1843791 w 8168468"/>
                <a:gd name="connsiteY6" fmla="*/ 4033536 h 4048526"/>
                <a:gd name="connsiteX7" fmla="*/ 1963712 w 8168468"/>
                <a:gd name="connsiteY7" fmla="*/ 4033536 h 4048526"/>
                <a:gd name="connsiteX8" fmla="*/ 2068643 w 8168468"/>
                <a:gd name="connsiteY8" fmla="*/ 4018546 h 4048526"/>
                <a:gd name="connsiteX9" fmla="*/ 2158584 w 8168468"/>
                <a:gd name="connsiteY9" fmla="*/ 3988566 h 4048526"/>
                <a:gd name="connsiteX10" fmla="*/ 2233535 w 8168468"/>
                <a:gd name="connsiteY10" fmla="*/ 3958585 h 4048526"/>
                <a:gd name="connsiteX11" fmla="*/ 2293495 w 8168468"/>
                <a:gd name="connsiteY11" fmla="*/ 3928605 h 4048526"/>
                <a:gd name="connsiteX12" fmla="*/ 2353456 w 8168468"/>
                <a:gd name="connsiteY12" fmla="*/ 3913615 h 4048526"/>
                <a:gd name="connsiteX13" fmla="*/ 2428407 w 8168468"/>
                <a:gd name="connsiteY13" fmla="*/ 3868644 h 4048526"/>
                <a:gd name="connsiteX14" fmla="*/ 2503358 w 8168468"/>
                <a:gd name="connsiteY14" fmla="*/ 3823674 h 4048526"/>
                <a:gd name="connsiteX15" fmla="*/ 2563318 w 8168468"/>
                <a:gd name="connsiteY15" fmla="*/ 3778703 h 4048526"/>
                <a:gd name="connsiteX16" fmla="*/ 2638269 w 8168468"/>
                <a:gd name="connsiteY16" fmla="*/ 3688762 h 4048526"/>
                <a:gd name="connsiteX17" fmla="*/ 2683240 w 8168468"/>
                <a:gd name="connsiteY17" fmla="*/ 3643792 h 4048526"/>
                <a:gd name="connsiteX18" fmla="*/ 2758191 w 8168468"/>
                <a:gd name="connsiteY18" fmla="*/ 3508880 h 4048526"/>
                <a:gd name="connsiteX19" fmla="*/ 2833141 w 8168468"/>
                <a:gd name="connsiteY19" fmla="*/ 3433930 h 4048526"/>
                <a:gd name="connsiteX20" fmla="*/ 2908092 w 8168468"/>
                <a:gd name="connsiteY20" fmla="*/ 3254048 h 4048526"/>
                <a:gd name="connsiteX21" fmla="*/ 2983043 w 8168468"/>
                <a:gd name="connsiteY21" fmla="*/ 3104146 h 4048526"/>
                <a:gd name="connsiteX22" fmla="*/ 3043004 w 8168468"/>
                <a:gd name="connsiteY22" fmla="*/ 2939254 h 4048526"/>
                <a:gd name="connsiteX23" fmla="*/ 3117954 w 8168468"/>
                <a:gd name="connsiteY23" fmla="*/ 2744382 h 4048526"/>
                <a:gd name="connsiteX24" fmla="*/ 3192905 w 8168468"/>
                <a:gd name="connsiteY24" fmla="*/ 2534520 h 4048526"/>
                <a:gd name="connsiteX25" fmla="*/ 3252866 w 8168468"/>
                <a:gd name="connsiteY25" fmla="*/ 2324657 h 4048526"/>
                <a:gd name="connsiteX26" fmla="*/ 3314232 w 8168468"/>
                <a:gd name="connsiteY26" fmla="*/ 2113390 h 4048526"/>
                <a:gd name="connsiteX27" fmla="*/ 3357797 w 8168468"/>
                <a:gd name="connsiteY27" fmla="*/ 1934913 h 4048526"/>
                <a:gd name="connsiteX28" fmla="*/ 3416352 w 8168468"/>
                <a:gd name="connsiteY28" fmla="*/ 1774237 h 4048526"/>
                <a:gd name="connsiteX29" fmla="*/ 3477718 w 8168468"/>
                <a:gd name="connsiteY29" fmla="*/ 1575149 h 4048526"/>
                <a:gd name="connsiteX30" fmla="*/ 3522689 w 8168468"/>
                <a:gd name="connsiteY30" fmla="*/ 1380277 h 4048526"/>
                <a:gd name="connsiteX31" fmla="*/ 3582650 w 8168468"/>
                <a:gd name="connsiteY31" fmla="*/ 1140434 h 4048526"/>
                <a:gd name="connsiteX32" fmla="*/ 3672591 w 8168468"/>
                <a:gd name="connsiteY32" fmla="*/ 885602 h 4048526"/>
                <a:gd name="connsiteX33" fmla="*/ 3732551 w 8168468"/>
                <a:gd name="connsiteY33" fmla="*/ 690730 h 4048526"/>
                <a:gd name="connsiteX34" fmla="*/ 3807502 w 8168468"/>
                <a:gd name="connsiteY34" fmla="*/ 480867 h 4048526"/>
                <a:gd name="connsiteX35" fmla="*/ 3867463 w 8168468"/>
                <a:gd name="connsiteY35" fmla="*/ 330966 h 4048526"/>
                <a:gd name="connsiteX36" fmla="*/ 3913838 w 8168468"/>
                <a:gd name="connsiteY36" fmla="*/ 215807 h 4048526"/>
                <a:gd name="connsiteX37" fmla="*/ 3987384 w 8168468"/>
                <a:gd name="connsiteY37" fmla="*/ 106113 h 4048526"/>
                <a:gd name="connsiteX38" fmla="*/ 4062335 w 8168468"/>
                <a:gd name="connsiteY38" fmla="*/ 16172 h 4048526"/>
                <a:gd name="connsiteX39" fmla="*/ 4152276 w 8168468"/>
                <a:gd name="connsiteY39" fmla="*/ 1182 h 4048526"/>
                <a:gd name="connsiteX40" fmla="*/ 4227227 w 8168468"/>
                <a:gd name="connsiteY40" fmla="*/ 31162 h 4048526"/>
                <a:gd name="connsiteX41" fmla="*/ 4295307 w 8168468"/>
                <a:gd name="connsiteY41" fmla="*/ 119698 h 4048526"/>
                <a:gd name="connsiteX42" fmla="*/ 4370258 w 8168468"/>
                <a:gd name="connsiteY42" fmla="*/ 229391 h 4048526"/>
                <a:gd name="connsiteX43" fmla="*/ 4426862 w 8168468"/>
                <a:gd name="connsiteY43" fmla="*/ 345253 h 4048526"/>
                <a:gd name="connsiteX44" fmla="*/ 4478000 w 8168468"/>
                <a:gd name="connsiteY44" fmla="*/ 480867 h 4048526"/>
                <a:gd name="connsiteX45" fmla="*/ 4551545 w 8168468"/>
                <a:gd name="connsiteY45" fmla="*/ 680502 h 4048526"/>
                <a:gd name="connsiteX46" fmla="*/ 4621031 w 8168468"/>
                <a:gd name="connsiteY46" fmla="*/ 866552 h 4048526"/>
                <a:gd name="connsiteX47" fmla="*/ 4691922 w 8168468"/>
                <a:gd name="connsiteY47" fmla="*/ 1095464 h 4048526"/>
                <a:gd name="connsiteX48" fmla="*/ 4766873 w 8168468"/>
                <a:gd name="connsiteY48" fmla="*/ 1335307 h 4048526"/>
                <a:gd name="connsiteX49" fmla="*/ 4849943 w 8168468"/>
                <a:gd name="connsiteY49" fmla="*/ 1594199 h 4048526"/>
                <a:gd name="connsiteX50" fmla="*/ 4916774 w 8168468"/>
                <a:gd name="connsiteY50" fmla="*/ 1829982 h 4048526"/>
                <a:gd name="connsiteX51" fmla="*/ 4976735 w 8168468"/>
                <a:gd name="connsiteY51" fmla="*/ 2099805 h 4048526"/>
                <a:gd name="connsiteX52" fmla="*/ 5025765 w 8168468"/>
                <a:gd name="connsiteY52" fmla="*/ 2298737 h 4048526"/>
                <a:gd name="connsiteX53" fmla="*/ 5110943 w 8168468"/>
                <a:gd name="connsiteY53" fmla="*/ 2529758 h 4048526"/>
                <a:gd name="connsiteX54" fmla="*/ 5171607 w 8168468"/>
                <a:gd name="connsiteY54" fmla="*/ 2714402 h 4048526"/>
                <a:gd name="connsiteX55" fmla="*/ 5242498 w 8168468"/>
                <a:gd name="connsiteY55" fmla="*/ 2890224 h 4048526"/>
                <a:gd name="connsiteX56" fmla="*/ 5306518 w 8168468"/>
                <a:gd name="connsiteY56" fmla="*/ 3059175 h 4048526"/>
                <a:gd name="connsiteX57" fmla="*/ 5366479 w 8168468"/>
                <a:gd name="connsiteY57" fmla="*/ 3210482 h 4048526"/>
                <a:gd name="connsiteX58" fmla="*/ 5437370 w 8168468"/>
                <a:gd name="connsiteY58" fmla="*/ 3378029 h 4048526"/>
                <a:gd name="connsiteX59" fmla="*/ 5512321 w 8168468"/>
                <a:gd name="connsiteY59" fmla="*/ 3517000 h 4048526"/>
                <a:gd name="connsiteX60" fmla="*/ 5595391 w 8168468"/>
                <a:gd name="connsiteY60" fmla="*/ 3616466 h 4048526"/>
                <a:gd name="connsiteX61" fmla="*/ 5662223 w 8168468"/>
                <a:gd name="connsiteY61" fmla="*/ 3693525 h 4048526"/>
                <a:gd name="connsiteX62" fmla="*/ 5726243 w 8168468"/>
                <a:gd name="connsiteY62" fmla="*/ 3748723 h 4048526"/>
                <a:gd name="connsiteX63" fmla="*/ 5786204 w 8168468"/>
                <a:gd name="connsiteY63" fmla="*/ 3793693 h 4048526"/>
                <a:gd name="connsiteX64" fmla="*/ 5861154 w 8168468"/>
                <a:gd name="connsiteY64" fmla="*/ 3838664 h 4048526"/>
                <a:gd name="connsiteX65" fmla="*/ 5921115 w 8168468"/>
                <a:gd name="connsiteY65" fmla="*/ 3868644 h 4048526"/>
                <a:gd name="connsiteX66" fmla="*/ 5991304 w 8168468"/>
                <a:gd name="connsiteY66" fmla="*/ 3914317 h 4048526"/>
                <a:gd name="connsiteX67" fmla="*/ 6070315 w 8168468"/>
                <a:gd name="connsiteY67" fmla="*/ 3949060 h 4048526"/>
                <a:gd name="connsiteX68" fmla="*/ 6154087 w 8168468"/>
                <a:gd name="connsiteY68" fmla="*/ 3972170 h 4048526"/>
                <a:gd name="connsiteX69" fmla="*/ 6263781 w 8168468"/>
                <a:gd name="connsiteY69" fmla="*/ 4006913 h 4048526"/>
                <a:gd name="connsiteX70" fmla="*/ 6406109 w 8168468"/>
                <a:gd name="connsiteY70" fmla="*/ 4026666 h 4048526"/>
                <a:gd name="connsiteX71" fmla="*/ 6568347 w 8168468"/>
                <a:gd name="connsiteY71" fmla="*/ 4042359 h 4048526"/>
                <a:gd name="connsiteX72" fmla="*/ 6797259 w 8168468"/>
                <a:gd name="connsiteY72" fmla="*/ 4043061 h 4048526"/>
                <a:gd name="connsiteX73" fmla="*/ 6998298 w 8168468"/>
                <a:gd name="connsiteY73" fmla="*/ 4043061 h 4048526"/>
                <a:gd name="connsiteX74" fmla="*/ 7167407 w 8168468"/>
                <a:gd name="connsiteY74" fmla="*/ 4037596 h 4048526"/>
                <a:gd name="connsiteX75" fmla="*/ 7329645 w 8168468"/>
                <a:gd name="connsiteY75" fmla="*/ 4033536 h 4048526"/>
                <a:gd name="connsiteX76" fmla="*/ 7521862 w 8168468"/>
                <a:gd name="connsiteY76" fmla="*/ 4038298 h 4048526"/>
                <a:gd name="connsiteX77" fmla="*/ 7673871 w 8168468"/>
                <a:gd name="connsiteY77" fmla="*/ 4033536 h 4048526"/>
                <a:gd name="connsiteX78" fmla="*/ 7821822 w 8168468"/>
                <a:gd name="connsiteY78" fmla="*/ 4037596 h 4048526"/>
                <a:gd name="connsiteX79" fmla="*/ 7920037 w 8168468"/>
                <a:gd name="connsiteY79" fmla="*/ 4040250 h 4048526"/>
                <a:gd name="connsiteX80" fmla="*/ 8057447 w 8168468"/>
                <a:gd name="connsiteY80" fmla="*/ 4038299 h 4048526"/>
                <a:gd name="connsiteX81" fmla="*/ 8132243 w 8168468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58191 w 8164933"/>
                <a:gd name="connsiteY18" fmla="*/ 350888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4339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83043 w 8164933"/>
                <a:gd name="connsiteY21" fmla="*/ 3104146 h 4048526"/>
                <a:gd name="connsiteX22" fmla="*/ 3043004 w 8164933"/>
                <a:gd name="connsiteY22" fmla="*/ 2939254 h 4048526"/>
                <a:gd name="connsiteX23" fmla="*/ 3117954 w 8164933"/>
                <a:gd name="connsiteY23" fmla="*/ 2744382 h 4048526"/>
                <a:gd name="connsiteX24" fmla="*/ 3192905 w 8164933"/>
                <a:gd name="connsiteY24" fmla="*/ 2534520 h 4048526"/>
                <a:gd name="connsiteX25" fmla="*/ 3252866 w 8164933"/>
                <a:gd name="connsiteY25" fmla="*/ 2324657 h 4048526"/>
                <a:gd name="connsiteX26" fmla="*/ 3314232 w 8164933"/>
                <a:gd name="connsiteY26" fmla="*/ 2113390 h 4048526"/>
                <a:gd name="connsiteX27" fmla="*/ 3357797 w 8164933"/>
                <a:gd name="connsiteY27" fmla="*/ 1934913 h 4048526"/>
                <a:gd name="connsiteX28" fmla="*/ 3416352 w 8164933"/>
                <a:gd name="connsiteY28" fmla="*/ 1774237 h 4048526"/>
                <a:gd name="connsiteX29" fmla="*/ 3477718 w 8164933"/>
                <a:gd name="connsiteY29" fmla="*/ 1575149 h 4048526"/>
                <a:gd name="connsiteX30" fmla="*/ 3522689 w 8164933"/>
                <a:gd name="connsiteY30" fmla="*/ 1380277 h 4048526"/>
                <a:gd name="connsiteX31" fmla="*/ 3582650 w 8164933"/>
                <a:gd name="connsiteY31" fmla="*/ 1140434 h 4048526"/>
                <a:gd name="connsiteX32" fmla="*/ 3672591 w 8164933"/>
                <a:gd name="connsiteY32" fmla="*/ 885602 h 4048526"/>
                <a:gd name="connsiteX33" fmla="*/ 3732551 w 8164933"/>
                <a:gd name="connsiteY33" fmla="*/ 690730 h 4048526"/>
                <a:gd name="connsiteX34" fmla="*/ 3807502 w 8164933"/>
                <a:gd name="connsiteY34" fmla="*/ 480867 h 4048526"/>
                <a:gd name="connsiteX35" fmla="*/ 3867463 w 8164933"/>
                <a:gd name="connsiteY35" fmla="*/ 330966 h 4048526"/>
                <a:gd name="connsiteX36" fmla="*/ 3913838 w 8164933"/>
                <a:gd name="connsiteY36" fmla="*/ 215807 h 4048526"/>
                <a:gd name="connsiteX37" fmla="*/ 3987384 w 8164933"/>
                <a:gd name="connsiteY37" fmla="*/ 106113 h 4048526"/>
                <a:gd name="connsiteX38" fmla="*/ 4062335 w 8164933"/>
                <a:gd name="connsiteY38" fmla="*/ 16172 h 4048526"/>
                <a:gd name="connsiteX39" fmla="*/ 4152276 w 8164933"/>
                <a:gd name="connsiteY39" fmla="*/ 1182 h 4048526"/>
                <a:gd name="connsiteX40" fmla="*/ 4227227 w 8164933"/>
                <a:gd name="connsiteY40" fmla="*/ 31162 h 4048526"/>
                <a:gd name="connsiteX41" fmla="*/ 4295307 w 8164933"/>
                <a:gd name="connsiteY41" fmla="*/ 119698 h 4048526"/>
                <a:gd name="connsiteX42" fmla="*/ 4370258 w 8164933"/>
                <a:gd name="connsiteY42" fmla="*/ 229391 h 4048526"/>
                <a:gd name="connsiteX43" fmla="*/ 4426862 w 8164933"/>
                <a:gd name="connsiteY43" fmla="*/ 345253 h 4048526"/>
                <a:gd name="connsiteX44" fmla="*/ 4478000 w 8164933"/>
                <a:gd name="connsiteY44" fmla="*/ 480867 h 4048526"/>
                <a:gd name="connsiteX45" fmla="*/ 4551545 w 8164933"/>
                <a:gd name="connsiteY45" fmla="*/ 680502 h 4048526"/>
                <a:gd name="connsiteX46" fmla="*/ 4621031 w 8164933"/>
                <a:gd name="connsiteY46" fmla="*/ 866552 h 4048526"/>
                <a:gd name="connsiteX47" fmla="*/ 4691922 w 8164933"/>
                <a:gd name="connsiteY47" fmla="*/ 1095464 h 4048526"/>
                <a:gd name="connsiteX48" fmla="*/ 4766873 w 8164933"/>
                <a:gd name="connsiteY48" fmla="*/ 1335307 h 4048526"/>
                <a:gd name="connsiteX49" fmla="*/ 4849943 w 8164933"/>
                <a:gd name="connsiteY49" fmla="*/ 1594199 h 4048526"/>
                <a:gd name="connsiteX50" fmla="*/ 4916774 w 8164933"/>
                <a:gd name="connsiteY50" fmla="*/ 1829982 h 4048526"/>
                <a:gd name="connsiteX51" fmla="*/ 4976735 w 8164933"/>
                <a:gd name="connsiteY51" fmla="*/ 2099805 h 4048526"/>
                <a:gd name="connsiteX52" fmla="*/ 5025765 w 8164933"/>
                <a:gd name="connsiteY52" fmla="*/ 2298737 h 4048526"/>
                <a:gd name="connsiteX53" fmla="*/ 5110943 w 8164933"/>
                <a:gd name="connsiteY53" fmla="*/ 2529758 h 4048526"/>
                <a:gd name="connsiteX54" fmla="*/ 5171607 w 8164933"/>
                <a:gd name="connsiteY54" fmla="*/ 2714402 h 4048526"/>
                <a:gd name="connsiteX55" fmla="*/ 5242498 w 8164933"/>
                <a:gd name="connsiteY55" fmla="*/ 2890224 h 4048526"/>
                <a:gd name="connsiteX56" fmla="*/ 5306518 w 8164933"/>
                <a:gd name="connsiteY56" fmla="*/ 3059175 h 4048526"/>
                <a:gd name="connsiteX57" fmla="*/ 5366479 w 8164933"/>
                <a:gd name="connsiteY57" fmla="*/ 3210482 h 4048526"/>
                <a:gd name="connsiteX58" fmla="*/ 5437370 w 8164933"/>
                <a:gd name="connsiteY58" fmla="*/ 3378029 h 4048526"/>
                <a:gd name="connsiteX59" fmla="*/ 5512321 w 8164933"/>
                <a:gd name="connsiteY59" fmla="*/ 3517000 h 4048526"/>
                <a:gd name="connsiteX60" fmla="*/ 5595391 w 8164933"/>
                <a:gd name="connsiteY60" fmla="*/ 3616466 h 4048526"/>
                <a:gd name="connsiteX61" fmla="*/ 5662223 w 8164933"/>
                <a:gd name="connsiteY61" fmla="*/ 3693525 h 4048526"/>
                <a:gd name="connsiteX62" fmla="*/ 5726243 w 8164933"/>
                <a:gd name="connsiteY62" fmla="*/ 3748723 h 4048526"/>
                <a:gd name="connsiteX63" fmla="*/ 5786204 w 8164933"/>
                <a:gd name="connsiteY63" fmla="*/ 3793693 h 4048526"/>
                <a:gd name="connsiteX64" fmla="*/ 5861154 w 8164933"/>
                <a:gd name="connsiteY64" fmla="*/ 3838664 h 4048526"/>
                <a:gd name="connsiteX65" fmla="*/ 5921115 w 8164933"/>
                <a:gd name="connsiteY65" fmla="*/ 3868644 h 4048526"/>
                <a:gd name="connsiteX66" fmla="*/ 5991304 w 8164933"/>
                <a:gd name="connsiteY66" fmla="*/ 3914317 h 4048526"/>
                <a:gd name="connsiteX67" fmla="*/ 6070315 w 8164933"/>
                <a:gd name="connsiteY67" fmla="*/ 3949060 h 4048526"/>
                <a:gd name="connsiteX68" fmla="*/ 6154087 w 8164933"/>
                <a:gd name="connsiteY68" fmla="*/ 3972170 h 4048526"/>
                <a:gd name="connsiteX69" fmla="*/ 6263781 w 8164933"/>
                <a:gd name="connsiteY69" fmla="*/ 4006913 h 4048526"/>
                <a:gd name="connsiteX70" fmla="*/ 6406109 w 8164933"/>
                <a:gd name="connsiteY70" fmla="*/ 4026666 h 4048526"/>
                <a:gd name="connsiteX71" fmla="*/ 6568347 w 8164933"/>
                <a:gd name="connsiteY71" fmla="*/ 4042359 h 4048526"/>
                <a:gd name="connsiteX72" fmla="*/ 6797259 w 8164933"/>
                <a:gd name="connsiteY72" fmla="*/ 4043061 h 4048526"/>
                <a:gd name="connsiteX73" fmla="*/ 6998298 w 8164933"/>
                <a:gd name="connsiteY73" fmla="*/ 4043061 h 4048526"/>
                <a:gd name="connsiteX74" fmla="*/ 7167407 w 8164933"/>
                <a:gd name="connsiteY74" fmla="*/ 4037596 h 4048526"/>
                <a:gd name="connsiteX75" fmla="*/ 7329645 w 8164933"/>
                <a:gd name="connsiteY75" fmla="*/ 4033536 h 4048526"/>
                <a:gd name="connsiteX76" fmla="*/ 7521862 w 8164933"/>
                <a:gd name="connsiteY76" fmla="*/ 4038298 h 4048526"/>
                <a:gd name="connsiteX77" fmla="*/ 7673871 w 8164933"/>
                <a:gd name="connsiteY77" fmla="*/ 4033536 h 4048526"/>
                <a:gd name="connsiteX78" fmla="*/ 7821822 w 8164933"/>
                <a:gd name="connsiteY78" fmla="*/ 4037596 h 4048526"/>
                <a:gd name="connsiteX79" fmla="*/ 7920037 w 8164933"/>
                <a:gd name="connsiteY79" fmla="*/ 4040250 h 4048526"/>
                <a:gd name="connsiteX80" fmla="*/ 8033635 w 8164933"/>
                <a:gd name="connsiteY80" fmla="*/ 4033537 h 4048526"/>
                <a:gd name="connsiteX81" fmla="*/ 8132243 w 8164933"/>
                <a:gd name="connsiteY81" fmla="*/ 4037595 h 4048526"/>
                <a:gd name="connsiteX0" fmla="*/ 0 w 8164933"/>
                <a:gd name="connsiteY0" fmla="*/ 4033536 h 4048526"/>
                <a:gd name="connsiteX1" fmla="*/ 539646 w 8164933"/>
                <a:gd name="connsiteY1" fmla="*/ 4033536 h 4048526"/>
                <a:gd name="connsiteX2" fmla="*/ 989351 w 8164933"/>
                <a:gd name="connsiteY2" fmla="*/ 4048526 h 4048526"/>
                <a:gd name="connsiteX3" fmla="*/ 1409076 w 8164933"/>
                <a:gd name="connsiteY3" fmla="*/ 4048526 h 4048526"/>
                <a:gd name="connsiteX4" fmla="*/ 1648918 w 8164933"/>
                <a:gd name="connsiteY4" fmla="*/ 4033536 h 4048526"/>
                <a:gd name="connsiteX5" fmla="*/ 1723869 w 8164933"/>
                <a:gd name="connsiteY5" fmla="*/ 4033536 h 4048526"/>
                <a:gd name="connsiteX6" fmla="*/ 1843791 w 8164933"/>
                <a:gd name="connsiteY6" fmla="*/ 4033536 h 4048526"/>
                <a:gd name="connsiteX7" fmla="*/ 1963712 w 8164933"/>
                <a:gd name="connsiteY7" fmla="*/ 4033536 h 4048526"/>
                <a:gd name="connsiteX8" fmla="*/ 2068643 w 8164933"/>
                <a:gd name="connsiteY8" fmla="*/ 4018546 h 4048526"/>
                <a:gd name="connsiteX9" fmla="*/ 2158584 w 8164933"/>
                <a:gd name="connsiteY9" fmla="*/ 3988566 h 4048526"/>
                <a:gd name="connsiteX10" fmla="*/ 2233535 w 8164933"/>
                <a:gd name="connsiteY10" fmla="*/ 3958585 h 4048526"/>
                <a:gd name="connsiteX11" fmla="*/ 2293495 w 8164933"/>
                <a:gd name="connsiteY11" fmla="*/ 3928605 h 4048526"/>
                <a:gd name="connsiteX12" fmla="*/ 2353456 w 8164933"/>
                <a:gd name="connsiteY12" fmla="*/ 3913615 h 4048526"/>
                <a:gd name="connsiteX13" fmla="*/ 2428407 w 8164933"/>
                <a:gd name="connsiteY13" fmla="*/ 3868644 h 4048526"/>
                <a:gd name="connsiteX14" fmla="*/ 2503358 w 8164933"/>
                <a:gd name="connsiteY14" fmla="*/ 3823674 h 4048526"/>
                <a:gd name="connsiteX15" fmla="*/ 2563318 w 8164933"/>
                <a:gd name="connsiteY15" fmla="*/ 3778703 h 4048526"/>
                <a:gd name="connsiteX16" fmla="*/ 2638269 w 8164933"/>
                <a:gd name="connsiteY16" fmla="*/ 3688762 h 4048526"/>
                <a:gd name="connsiteX17" fmla="*/ 2683240 w 8164933"/>
                <a:gd name="connsiteY17" fmla="*/ 3643792 h 4048526"/>
                <a:gd name="connsiteX18" fmla="*/ 2767716 w 8164933"/>
                <a:gd name="connsiteY18" fmla="*/ 3527930 h 4048526"/>
                <a:gd name="connsiteX19" fmla="*/ 2833141 w 8164933"/>
                <a:gd name="connsiteY19" fmla="*/ 3395830 h 4048526"/>
                <a:gd name="connsiteX20" fmla="*/ 2908092 w 8164933"/>
                <a:gd name="connsiteY20" fmla="*/ 3254048 h 4048526"/>
                <a:gd name="connsiteX21" fmla="*/ 2974604 w 8164933"/>
                <a:gd name="connsiteY21" fmla="*/ 3087829 h 4048526"/>
                <a:gd name="connsiteX22" fmla="*/ 2983043 w 8164933"/>
                <a:gd name="connsiteY22" fmla="*/ 3104146 h 4048526"/>
                <a:gd name="connsiteX23" fmla="*/ 3043004 w 8164933"/>
                <a:gd name="connsiteY23" fmla="*/ 2939254 h 4048526"/>
                <a:gd name="connsiteX24" fmla="*/ 3117954 w 8164933"/>
                <a:gd name="connsiteY24" fmla="*/ 2744382 h 4048526"/>
                <a:gd name="connsiteX25" fmla="*/ 3192905 w 8164933"/>
                <a:gd name="connsiteY25" fmla="*/ 2534520 h 4048526"/>
                <a:gd name="connsiteX26" fmla="*/ 3252866 w 8164933"/>
                <a:gd name="connsiteY26" fmla="*/ 2324657 h 4048526"/>
                <a:gd name="connsiteX27" fmla="*/ 3314232 w 8164933"/>
                <a:gd name="connsiteY27" fmla="*/ 2113390 h 4048526"/>
                <a:gd name="connsiteX28" fmla="*/ 3357797 w 8164933"/>
                <a:gd name="connsiteY28" fmla="*/ 1934913 h 4048526"/>
                <a:gd name="connsiteX29" fmla="*/ 3416352 w 8164933"/>
                <a:gd name="connsiteY29" fmla="*/ 1774237 h 4048526"/>
                <a:gd name="connsiteX30" fmla="*/ 3477718 w 8164933"/>
                <a:gd name="connsiteY30" fmla="*/ 1575149 h 4048526"/>
                <a:gd name="connsiteX31" fmla="*/ 3522689 w 8164933"/>
                <a:gd name="connsiteY31" fmla="*/ 1380277 h 4048526"/>
                <a:gd name="connsiteX32" fmla="*/ 3582650 w 8164933"/>
                <a:gd name="connsiteY32" fmla="*/ 1140434 h 4048526"/>
                <a:gd name="connsiteX33" fmla="*/ 3672591 w 8164933"/>
                <a:gd name="connsiteY33" fmla="*/ 885602 h 4048526"/>
                <a:gd name="connsiteX34" fmla="*/ 3732551 w 8164933"/>
                <a:gd name="connsiteY34" fmla="*/ 690730 h 4048526"/>
                <a:gd name="connsiteX35" fmla="*/ 3807502 w 8164933"/>
                <a:gd name="connsiteY35" fmla="*/ 480867 h 4048526"/>
                <a:gd name="connsiteX36" fmla="*/ 3867463 w 8164933"/>
                <a:gd name="connsiteY36" fmla="*/ 330966 h 4048526"/>
                <a:gd name="connsiteX37" fmla="*/ 3913838 w 8164933"/>
                <a:gd name="connsiteY37" fmla="*/ 215807 h 4048526"/>
                <a:gd name="connsiteX38" fmla="*/ 3987384 w 8164933"/>
                <a:gd name="connsiteY38" fmla="*/ 106113 h 4048526"/>
                <a:gd name="connsiteX39" fmla="*/ 4062335 w 8164933"/>
                <a:gd name="connsiteY39" fmla="*/ 16172 h 4048526"/>
                <a:gd name="connsiteX40" fmla="*/ 4152276 w 8164933"/>
                <a:gd name="connsiteY40" fmla="*/ 1182 h 4048526"/>
                <a:gd name="connsiteX41" fmla="*/ 4227227 w 8164933"/>
                <a:gd name="connsiteY41" fmla="*/ 31162 h 4048526"/>
                <a:gd name="connsiteX42" fmla="*/ 4295307 w 8164933"/>
                <a:gd name="connsiteY42" fmla="*/ 119698 h 4048526"/>
                <a:gd name="connsiteX43" fmla="*/ 4370258 w 8164933"/>
                <a:gd name="connsiteY43" fmla="*/ 229391 h 4048526"/>
                <a:gd name="connsiteX44" fmla="*/ 4426862 w 8164933"/>
                <a:gd name="connsiteY44" fmla="*/ 345253 h 4048526"/>
                <a:gd name="connsiteX45" fmla="*/ 4478000 w 8164933"/>
                <a:gd name="connsiteY45" fmla="*/ 480867 h 4048526"/>
                <a:gd name="connsiteX46" fmla="*/ 4551545 w 8164933"/>
                <a:gd name="connsiteY46" fmla="*/ 680502 h 4048526"/>
                <a:gd name="connsiteX47" fmla="*/ 4621031 w 8164933"/>
                <a:gd name="connsiteY47" fmla="*/ 866552 h 4048526"/>
                <a:gd name="connsiteX48" fmla="*/ 4691922 w 8164933"/>
                <a:gd name="connsiteY48" fmla="*/ 1095464 h 4048526"/>
                <a:gd name="connsiteX49" fmla="*/ 4766873 w 8164933"/>
                <a:gd name="connsiteY49" fmla="*/ 1335307 h 4048526"/>
                <a:gd name="connsiteX50" fmla="*/ 4849943 w 8164933"/>
                <a:gd name="connsiteY50" fmla="*/ 1594199 h 4048526"/>
                <a:gd name="connsiteX51" fmla="*/ 4916774 w 8164933"/>
                <a:gd name="connsiteY51" fmla="*/ 1829982 h 4048526"/>
                <a:gd name="connsiteX52" fmla="*/ 4976735 w 8164933"/>
                <a:gd name="connsiteY52" fmla="*/ 2099805 h 4048526"/>
                <a:gd name="connsiteX53" fmla="*/ 5025765 w 8164933"/>
                <a:gd name="connsiteY53" fmla="*/ 2298737 h 4048526"/>
                <a:gd name="connsiteX54" fmla="*/ 5110943 w 8164933"/>
                <a:gd name="connsiteY54" fmla="*/ 2529758 h 4048526"/>
                <a:gd name="connsiteX55" fmla="*/ 5171607 w 8164933"/>
                <a:gd name="connsiteY55" fmla="*/ 2714402 h 4048526"/>
                <a:gd name="connsiteX56" fmla="*/ 5242498 w 8164933"/>
                <a:gd name="connsiteY56" fmla="*/ 2890224 h 4048526"/>
                <a:gd name="connsiteX57" fmla="*/ 5306518 w 8164933"/>
                <a:gd name="connsiteY57" fmla="*/ 3059175 h 4048526"/>
                <a:gd name="connsiteX58" fmla="*/ 5366479 w 8164933"/>
                <a:gd name="connsiteY58" fmla="*/ 3210482 h 4048526"/>
                <a:gd name="connsiteX59" fmla="*/ 5437370 w 8164933"/>
                <a:gd name="connsiteY59" fmla="*/ 3378029 h 4048526"/>
                <a:gd name="connsiteX60" fmla="*/ 5512321 w 8164933"/>
                <a:gd name="connsiteY60" fmla="*/ 3517000 h 4048526"/>
                <a:gd name="connsiteX61" fmla="*/ 5595391 w 8164933"/>
                <a:gd name="connsiteY61" fmla="*/ 3616466 h 4048526"/>
                <a:gd name="connsiteX62" fmla="*/ 5662223 w 8164933"/>
                <a:gd name="connsiteY62" fmla="*/ 3693525 h 4048526"/>
                <a:gd name="connsiteX63" fmla="*/ 5726243 w 8164933"/>
                <a:gd name="connsiteY63" fmla="*/ 3748723 h 4048526"/>
                <a:gd name="connsiteX64" fmla="*/ 5786204 w 8164933"/>
                <a:gd name="connsiteY64" fmla="*/ 3793693 h 4048526"/>
                <a:gd name="connsiteX65" fmla="*/ 5861154 w 8164933"/>
                <a:gd name="connsiteY65" fmla="*/ 3838664 h 4048526"/>
                <a:gd name="connsiteX66" fmla="*/ 5921115 w 8164933"/>
                <a:gd name="connsiteY66" fmla="*/ 3868644 h 4048526"/>
                <a:gd name="connsiteX67" fmla="*/ 5991304 w 8164933"/>
                <a:gd name="connsiteY67" fmla="*/ 3914317 h 4048526"/>
                <a:gd name="connsiteX68" fmla="*/ 6070315 w 8164933"/>
                <a:gd name="connsiteY68" fmla="*/ 3949060 h 4048526"/>
                <a:gd name="connsiteX69" fmla="*/ 6154087 w 8164933"/>
                <a:gd name="connsiteY69" fmla="*/ 3972170 h 4048526"/>
                <a:gd name="connsiteX70" fmla="*/ 6263781 w 8164933"/>
                <a:gd name="connsiteY70" fmla="*/ 4006913 h 4048526"/>
                <a:gd name="connsiteX71" fmla="*/ 6406109 w 8164933"/>
                <a:gd name="connsiteY71" fmla="*/ 4026666 h 4048526"/>
                <a:gd name="connsiteX72" fmla="*/ 6568347 w 8164933"/>
                <a:gd name="connsiteY72" fmla="*/ 4042359 h 4048526"/>
                <a:gd name="connsiteX73" fmla="*/ 6797259 w 8164933"/>
                <a:gd name="connsiteY73" fmla="*/ 4043061 h 4048526"/>
                <a:gd name="connsiteX74" fmla="*/ 6998298 w 8164933"/>
                <a:gd name="connsiteY74" fmla="*/ 4043061 h 4048526"/>
                <a:gd name="connsiteX75" fmla="*/ 7167407 w 8164933"/>
                <a:gd name="connsiteY75" fmla="*/ 4037596 h 4048526"/>
                <a:gd name="connsiteX76" fmla="*/ 7329645 w 8164933"/>
                <a:gd name="connsiteY76" fmla="*/ 4033536 h 4048526"/>
                <a:gd name="connsiteX77" fmla="*/ 7521862 w 8164933"/>
                <a:gd name="connsiteY77" fmla="*/ 4038298 h 4048526"/>
                <a:gd name="connsiteX78" fmla="*/ 7673871 w 8164933"/>
                <a:gd name="connsiteY78" fmla="*/ 4033536 h 4048526"/>
                <a:gd name="connsiteX79" fmla="*/ 7821822 w 8164933"/>
                <a:gd name="connsiteY79" fmla="*/ 4037596 h 4048526"/>
                <a:gd name="connsiteX80" fmla="*/ 7920037 w 8164933"/>
                <a:gd name="connsiteY80" fmla="*/ 4040250 h 4048526"/>
                <a:gd name="connsiteX81" fmla="*/ 8033635 w 8164933"/>
                <a:gd name="connsiteY81" fmla="*/ 4033537 h 4048526"/>
                <a:gd name="connsiteX82" fmla="*/ 8132243 w 8164933"/>
                <a:gd name="connsiteY82" fmla="*/ 4037595 h 4048526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23869 w 8164933"/>
                <a:gd name="connsiteY5" fmla="*/ 4033536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843791 w 8164933"/>
                <a:gd name="connsiteY6" fmla="*/ 4033536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63712 w 8164933"/>
                <a:gd name="connsiteY7" fmla="*/ 4033536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409076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49662"/>
                <a:gd name="connsiteX1" fmla="*/ 539646 w 8164933"/>
                <a:gd name="connsiteY1" fmla="*/ 4033536 h 4049662"/>
                <a:gd name="connsiteX2" fmla="*/ 989351 w 8164933"/>
                <a:gd name="connsiteY2" fmla="*/ 4048526 h 4049662"/>
                <a:gd name="connsiteX3" fmla="*/ 1251914 w 8164933"/>
                <a:gd name="connsiteY3" fmla="*/ 4048526 h 4049662"/>
                <a:gd name="connsiteX4" fmla="*/ 1625106 w 8164933"/>
                <a:gd name="connsiteY4" fmla="*/ 4047824 h 4049662"/>
                <a:gd name="connsiteX5" fmla="*/ 1761969 w 8164933"/>
                <a:gd name="connsiteY5" fmla="*/ 4038299 h 4049662"/>
                <a:gd name="connsiteX6" fmla="*/ 1905704 w 8164933"/>
                <a:gd name="connsiteY6" fmla="*/ 4043061 h 4049662"/>
                <a:gd name="connsiteX7" fmla="*/ 1973237 w 8164933"/>
                <a:gd name="connsiteY7" fmla="*/ 4038299 h 4049662"/>
                <a:gd name="connsiteX8" fmla="*/ 2068643 w 8164933"/>
                <a:gd name="connsiteY8" fmla="*/ 4018546 h 4049662"/>
                <a:gd name="connsiteX9" fmla="*/ 2158584 w 8164933"/>
                <a:gd name="connsiteY9" fmla="*/ 3988566 h 4049662"/>
                <a:gd name="connsiteX10" fmla="*/ 2233535 w 8164933"/>
                <a:gd name="connsiteY10" fmla="*/ 3958585 h 4049662"/>
                <a:gd name="connsiteX11" fmla="*/ 2293495 w 8164933"/>
                <a:gd name="connsiteY11" fmla="*/ 3928605 h 4049662"/>
                <a:gd name="connsiteX12" fmla="*/ 2353456 w 8164933"/>
                <a:gd name="connsiteY12" fmla="*/ 3913615 h 4049662"/>
                <a:gd name="connsiteX13" fmla="*/ 2428407 w 8164933"/>
                <a:gd name="connsiteY13" fmla="*/ 3868644 h 4049662"/>
                <a:gd name="connsiteX14" fmla="*/ 2503358 w 8164933"/>
                <a:gd name="connsiteY14" fmla="*/ 3823674 h 4049662"/>
                <a:gd name="connsiteX15" fmla="*/ 2563318 w 8164933"/>
                <a:gd name="connsiteY15" fmla="*/ 3778703 h 4049662"/>
                <a:gd name="connsiteX16" fmla="*/ 2638269 w 8164933"/>
                <a:gd name="connsiteY16" fmla="*/ 3688762 h 4049662"/>
                <a:gd name="connsiteX17" fmla="*/ 2683240 w 8164933"/>
                <a:gd name="connsiteY17" fmla="*/ 3643792 h 4049662"/>
                <a:gd name="connsiteX18" fmla="*/ 2767716 w 8164933"/>
                <a:gd name="connsiteY18" fmla="*/ 3527930 h 4049662"/>
                <a:gd name="connsiteX19" fmla="*/ 2833141 w 8164933"/>
                <a:gd name="connsiteY19" fmla="*/ 3395830 h 4049662"/>
                <a:gd name="connsiteX20" fmla="*/ 2908092 w 8164933"/>
                <a:gd name="connsiteY20" fmla="*/ 3254048 h 4049662"/>
                <a:gd name="connsiteX21" fmla="*/ 2974604 w 8164933"/>
                <a:gd name="connsiteY21" fmla="*/ 3087829 h 4049662"/>
                <a:gd name="connsiteX22" fmla="*/ 2983043 w 8164933"/>
                <a:gd name="connsiteY22" fmla="*/ 3104146 h 4049662"/>
                <a:gd name="connsiteX23" fmla="*/ 3043004 w 8164933"/>
                <a:gd name="connsiteY23" fmla="*/ 2939254 h 4049662"/>
                <a:gd name="connsiteX24" fmla="*/ 3117954 w 8164933"/>
                <a:gd name="connsiteY24" fmla="*/ 2744382 h 4049662"/>
                <a:gd name="connsiteX25" fmla="*/ 3192905 w 8164933"/>
                <a:gd name="connsiteY25" fmla="*/ 2534520 h 4049662"/>
                <a:gd name="connsiteX26" fmla="*/ 3252866 w 8164933"/>
                <a:gd name="connsiteY26" fmla="*/ 2324657 h 4049662"/>
                <a:gd name="connsiteX27" fmla="*/ 3314232 w 8164933"/>
                <a:gd name="connsiteY27" fmla="*/ 2113390 h 4049662"/>
                <a:gd name="connsiteX28" fmla="*/ 3357797 w 8164933"/>
                <a:gd name="connsiteY28" fmla="*/ 1934913 h 4049662"/>
                <a:gd name="connsiteX29" fmla="*/ 3416352 w 8164933"/>
                <a:gd name="connsiteY29" fmla="*/ 1774237 h 4049662"/>
                <a:gd name="connsiteX30" fmla="*/ 3477718 w 8164933"/>
                <a:gd name="connsiteY30" fmla="*/ 1575149 h 4049662"/>
                <a:gd name="connsiteX31" fmla="*/ 3522689 w 8164933"/>
                <a:gd name="connsiteY31" fmla="*/ 1380277 h 4049662"/>
                <a:gd name="connsiteX32" fmla="*/ 3582650 w 8164933"/>
                <a:gd name="connsiteY32" fmla="*/ 1140434 h 4049662"/>
                <a:gd name="connsiteX33" fmla="*/ 3672591 w 8164933"/>
                <a:gd name="connsiteY33" fmla="*/ 885602 h 4049662"/>
                <a:gd name="connsiteX34" fmla="*/ 3732551 w 8164933"/>
                <a:gd name="connsiteY34" fmla="*/ 690730 h 4049662"/>
                <a:gd name="connsiteX35" fmla="*/ 3807502 w 8164933"/>
                <a:gd name="connsiteY35" fmla="*/ 480867 h 4049662"/>
                <a:gd name="connsiteX36" fmla="*/ 3867463 w 8164933"/>
                <a:gd name="connsiteY36" fmla="*/ 330966 h 4049662"/>
                <a:gd name="connsiteX37" fmla="*/ 3913838 w 8164933"/>
                <a:gd name="connsiteY37" fmla="*/ 215807 h 4049662"/>
                <a:gd name="connsiteX38" fmla="*/ 3987384 w 8164933"/>
                <a:gd name="connsiteY38" fmla="*/ 106113 h 4049662"/>
                <a:gd name="connsiteX39" fmla="*/ 4062335 w 8164933"/>
                <a:gd name="connsiteY39" fmla="*/ 16172 h 4049662"/>
                <a:gd name="connsiteX40" fmla="*/ 4152276 w 8164933"/>
                <a:gd name="connsiteY40" fmla="*/ 1182 h 4049662"/>
                <a:gd name="connsiteX41" fmla="*/ 4227227 w 8164933"/>
                <a:gd name="connsiteY41" fmla="*/ 31162 h 4049662"/>
                <a:gd name="connsiteX42" fmla="*/ 4295307 w 8164933"/>
                <a:gd name="connsiteY42" fmla="*/ 119698 h 4049662"/>
                <a:gd name="connsiteX43" fmla="*/ 4370258 w 8164933"/>
                <a:gd name="connsiteY43" fmla="*/ 229391 h 4049662"/>
                <a:gd name="connsiteX44" fmla="*/ 4426862 w 8164933"/>
                <a:gd name="connsiteY44" fmla="*/ 345253 h 4049662"/>
                <a:gd name="connsiteX45" fmla="*/ 4478000 w 8164933"/>
                <a:gd name="connsiteY45" fmla="*/ 480867 h 4049662"/>
                <a:gd name="connsiteX46" fmla="*/ 4551545 w 8164933"/>
                <a:gd name="connsiteY46" fmla="*/ 680502 h 4049662"/>
                <a:gd name="connsiteX47" fmla="*/ 4621031 w 8164933"/>
                <a:gd name="connsiteY47" fmla="*/ 866552 h 4049662"/>
                <a:gd name="connsiteX48" fmla="*/ 4691922 w 8164933"/>
                <a:gd name="connsiteY48" fmla="*/ 1095464 h 4049662"/>
                <a:gd name="connsiteX49" fmla="*/ 4766873 w 8164933"/>
                <a:gd name="connsiteY49" fmla="*/ 1335307 h 4049662"/>
                <a:gd name="connsiteX50" fmla="*/ 4849943 w 8164933"/>
                <a:gd name="connsiteY50" fmla="*/ 1594199 h 4049662"/>
                <a:gd name="connsiteX51" fmla="*/ 4916774 w 8164933"/>
                <a:gd name="connsiteY51" fmla="*/ 1829982 h 4049662"/>
                <a:gd name="connsiteX52" fmla="*/ 4976735 w 8164933"/>
                <a:gd name="connsiteY52" fmla="*/ 2099805 h 4049662"/>
                <a:gd name="connsiteX53" fmla="*/ 5025765 w 8164933"/>
                <a:gd name="connsiteY53" fmla="*/ 2298737 h 4049662"/>
                <a:gd name="connsiteX54" fmla="*/ 5110943 w 8164933"/>
                <a:gd name="connsiteY54" fmla="*/ 2529758 h 4049662"/>
                <a:gd name="connsiteX55" fmla="*/ 5171607 w 8164933"/>
                <a:gd name="connsiteY55" fmla="*/ 2714402 h 4049662"/>
                <a:gd name="connsiteX56" fmla="*/ 5242498 w 8164933"/>
                <a:gd name="connsiteY56" fmla="*/ 2890224 h 4049662"/>
                <a:gd name="connsiteX57" fmla="*/ 5306518 w 8164933"/>
                <a:gd name="connsiteY57" fmla="*/ 3059175 h 4049662"/>
                <a:gd name="connsiteX58" fmla="*/ 5366479 w 8164933"/>
                <a:gd name="connsiteY58" fmla="*/ 3210482 h 4049662"/>
                <a:gd name="connsiteX59" fmla="*/ 5437370 w 8164933"/>
                <a:gd name="connsiteY59" fmla="*/ 3378029 h 4049662"/>
                <a:gd name="connsiteX60" fmla="*/ 5512321 w 8164933"/>
                <a:gd name="connsiteY60" fmla="*/ 3517000 h 4049662"/>
                <a:gd name="connsiteX61" fmla="*/ 5595391 w 8164933"/>
                <a:gd name="connsiteY61" fmla="*/ 3616466 h 4049662"/>
                <a:gd name="connsiteX62" fmla="*/ 5662223 w 8164933"/>
                <a:gd name="connsiteY62" fmla="*/ 3693525 h 4049662"/>
                <a:gd name="connsiteX63" fmla="*/ 5726243 w 8164933"/>
                <a:gd name="connsiteY63" fmla="*/ 3748723 h 4049662"/>
                <a:gd name="connsiteX64" fmla="*/ 5786204 w 8164933"/>
                <a:gd name="connsiteY64" fmla="*/ 3793693 h 4049662"/>
                <a:gd name="connsiteX65" fmla="*/ 5861154 w 8164933"/>
                <a:gd name="connsiteY65" fmla="*/ 3838664 h 4049662"/>
                <a:gd name="connsiteX66" fmla="*/ 5921115 w 8164933"/>
                <a:gd name="connsiteY66" fmla="*/ 3868644 h 4049662"/>
                <a:gd name="connsiteX67" fmla="*/ 5991304 w 8164933"/>
                <a:gd name="connsiteY67" fmla="*/ 3914317 h 4049662"/>
                <a:gd name="connsiteX68" fmla="*/ 6070315 w 8164933"/>
                <a:gd name="connsiteY68" fmla="*/ 3949060 h 4049662"/>
                <a:gd name="connsiteX69" fmla="*/ 6154087 w 8164933"/>
                <a:gd name="connsiteY69" fmla="*/ 3972170 h 4049662"/>
                <a:gd name="connsiteX70" fmla="*/ 6263781 w 8164933"/>
                <a:gd name="connsiteY70" fmla="*/ 4006913 h 4049662"/>
                <a:gd name="connsiteX71" fmla="*/ 6406109 w 8164933"/>
                <a:gd name="connsiteY71" fmla="*/ 4026666 h 4049662"/>
                <a:gd name="connsiteX72" fmla="*/ 6568347 w 8164933"/>
                <a:gd name="connsiteY72" fmla="*/ 4042359 h 4049662"/>
                <a:gd name="connsiteX73" fmla="*/ 6797259 w 8164933"/>
                <a:gd name="connsiteY73" fmla="*/ 4043061 h 4049662"/>
                <a:gd name="connsiteX74" fmla="*/ 6998298 w 8164933"/>
                <a:gd name="connsiteY74" fmla="*/ 4043061 h 4049662"/>
                <a:gd name="connsiteX75" fmla="*/ 7167407 w 8164933"/>
                <a:gd name="connsiteY75" fmla="*/ 4037596 h 4049662"/>
                <a:gd name="connsiteX76" fmla="*/ 7329645 w 8164933"/>
                <a:gd name="connsiteY76" fmla="*/ 4033536 h 4049662"/>
                <a:gd name="connsiteX77" fmla="*/ 7521862 w 8164933"/>
                <a:gd name="connsiteY77" fmla="*/ 4038298 h 4049662"/>
                <a:gd name="connsiteX78" fmla="*/ 7673871 w 8164933"/>
                <a:gd name="connsiteY78" fmla="*/ 4033536 h 4049662"/>
                <a:gd name="connsiteX79" fmla="*/ 7821822 w 8164933"/>
                <a:gd name="connsiteY79" fmla="*/ 4037596 h 4049662"/>
                <a:gd name="connsiteX80" fmla="*/ 7920037 w 8164933"/>
                <a:gd name="connsiteY80" fmla="*/ 4040250 h 4049662"/>
                <a:gd name="connsiteX81" fmla="*/ 8033635 w 8164933"/>
                <a:gd name="connsiteY81" fmla="*/ 4033537 h 4049662"/>
                <a:gd name="connsiteX82" fmla="*/ 8132243 w 8164933"/>
                <a:gd name="connsiteY82" fmla="*/ 4037595 h 4049662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61969 w 8164933"/>
                <a:gd name="connsiteY5" fmla="*/ 4038299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905704 w 8164933"/>
                <a:gd name="connsiteY6" fmla="*/ 4043061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53456 w 8164933"/>
                <a:gd name="connsiteY12" fmla="*/ 391361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28407 w 8164933"/>
                <a:gd name="connsiteY13" fmla="*/ 3868644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63318 w 8164933"/>
                <a:gd name="connsiteY15" fmla="*/ 377870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683240 w 8164933"/>
                <a:gd name="connsiteY17" fmla="*/ 3643792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83043 w 8164933"/>
                <a:gd name="connsiteY22" fmla="*/ 3104146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74604 w 8164933"/>
                <a:gd name="connsiteY21" fmla="*/ 3087829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0180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4943 w 8164933"/>
                <a:gd name="connsiteY22" fmla="*/ 3147008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7797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53034 w 8164933"/>
                <a:gd name="connsiteY28" fmla="*/ 1934913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2650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4043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87412 w 8164933"/>
                <a:gd name="connsiteY32" fmla="*/ 1116622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77718 w 8164933"/>
                <a:gd name="connsiteY30" fmla="*/ 1575149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58668 w 8164933"/>
                <a:gd name="connsiteY30" fmla="*/ 1584674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2576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76735 w 8164933"/>
                <a:gd name="connsiteY52" fmla="*/ 209980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33141 w 8164933"/>
                <a:gd name="connsiteY19" fmla="*/ 3395830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3043004 w 8164933"/>
                <a:gd name="connsiteY23" fmla="*/ 2939254 h 4057349"/>
                <a:gd name="connsiteX24" fmla="*/ 3117954 w 8164933"/>
                <a:gd name="connsiteY24" fmla="*/ 2744382 h 4057349"/>
                <a:gd name="connsiteX25" fmla="*/ 3192905 w 8164933"/>
                <a:gd name="connsiteY25" fmla="*/ 2534520 h 4057349"/>
                <a:gd name="connsiteX26" fmla="*/ 3252866 w 8164933"/>
                <a:gd name="connsiteY26" fmla="*/ 2324657 h 4057349"/>
                <a:gd name="connsiteX27" fmla="*/ 3314232 w 8164933"/>
                <a:gd name="connsiteY27" fmla="*/ 2113390 h 4057349"/>
                <a:gd name="connsiteX28" fmla="*/ 3362559 w 8164933"/>
                <a:gd name="connsiteY28" fmla="*/ 1949200 h 4057349"/>
                <a:gd name="connsiteX29" fmla="*/ 3416352 w 8164933"/>
                <a:gd name="connsiteY29" fmla="*/ 1774237 h 4057349"/>
                <a:gd name="connsiteX30" fmla="*/ 3463430 w 8164933"/>
                <a:gd name="connsiteY30" fmla="*/ 1570387 h 4057349"/>
                <a:gd name="connsiteX31" fmla="*/ 3522689 w 8164933"/>
                <a:gd name="connsiteY31" fmla="*/ 1380277 h 4057349"/>
                <a:gd name="connsiteX32" fmla="*/ 3596937 w 8164933"/>
                <a:gd name="connsiteY32" fmla="*/ 1121384 h 4057349"/>
                <a:gd name="connsiteX33" fmla="*/ 3672591 w 8164933"/>
                <a:gd name="connsiteY33" fmla="*/ 885602 h 4057349"/>
                <a:gd name="connsiteX34" fmla="*/ 3732551 w 8164933"/>
                <a:gd name="connsiteY34" fmla="*/ 690730 h 4057349"/>
                <a:gd name="connsiteX35" fmla="*/ 3807502 w 8164933"/>
                <a:gd name="connsiteY35" fmla="*/ 480867 h 4057349"/>
                <a:gd name="connsiteX36" fmla="*/ 3867463 w 8164933"/>
                <a:gd name="connsiteY36" fmla="*/ 330966 h 4057349"/>
                <a:gd name="connsiteX37" fmla="*/ 3913838 w 8164933"/>
                <a:gd name="connsiteY37" fmla="*/ 215807 h 4057349"/>
                <a:gd name="connsiteX38" fmla="*/ 3987384 w 8164933"/>
                <a:gd name="connsiteY38" fmla="*/ 106113 h 4057349"/>
                <a:gd name="connsiteX39" fmla="*/ 4062335 w 8164933"/>
                <a:gd name="connsiteY39" fmla="*/ 16172 h 4057349"/>
                <a:gd name="connsiteX40" fmla="*/ 4152276 w 8164933"/>
                <a:gd name="connsiteY40" fmla="*/ 1182 h 4057349"/>
                <a:gd name="connsiteX41" fmla="*/ 4227227 w 8164933"/>
                <a:gd name="connsiteY41" fmla="*/ 31162 h 4057349"/>
                <a:gd name="connsiteX42" fmla="*/ 4295307 w 8164933"/>
                <a:gd name="connsiteY42" fmla="*/ 119698 h 4057349"/>
                <a:gd name="connsiteX43" fmla="*/ 4370258 w 8164933"/>
                <a:gd name="connsiteY43" fmla="*/ 229391 h 4057349"/>
                <a:gd name="connsiteX44" fmla="*/ 4426862 w 8164933"/>
                <a:gd name="connsiteY44" fmla="*/ 345253 h 4057349"/>
                <a:gd name="connsiteX45" fmla="*/ 4478000 w 8164933"/>
                <a:gd name="connsiteY45" fmla="*/ 480867 h 4057349"/>
                <a:gd name="connsiteX46" fmla="*/ 4551545 w 8164933"/>
                <a:gd name="connsiteY46" fmla="*/ 680502 h 4057349"/>
                <a:gd name="connsiteX47" fmla="*/ 4621031 w 8164933"/>
                <a:gd name="connsiteY47" fmla="*/ 866552 h 4057349"/>
                <a:gd name="connsiteX48" fmla="*/ 4691922 w 8164933"/>
                <a:gd name="connsiteY48" fmla="*/ 1095464 h 4057349"/>
                <a:gd name="connsiteX49" fmla="*/ 4766873 w 8164933"/>
                <a:gd name="connsiteY49" fmla="*/ 1335307 h 4057349"/>
                <a:gd name="connsiteX50" fmla="*/ 4849943 w 8164933"/>
                <a:gd name="connsiteY50" fmla="*/ 1594199 h 4057349"/>
                <a:gd name="connsiteX51" fmla="*/ 4916774 w 8164933"/>
                <a:gd name="connsiteY51" fmla="*/ 1829982 h 4057349"/>
                <a:gd name="connsiteX52" fmla="*/ 4991975 w 8164933"/>
                <a:gd name="connsiteY52" fmla="*/ 2076945 h 4057349"/>
                <a:gd name="connsiteX53" fmla="*/ 5048625 w 8164933"/>
                <a:gd name="connsiteY53" fmla="*/ 2298737 h 4057349"/>
                <a:gd name="connsiteX54" fmla="*/ 5110943 w 8164933"/>
                <a:gd name="connsiteY54" fmla="*/ 2529758 h 4057349"/>
                <a:gd name="connsiteX55" fmla="*/ 5171607 w 8164933"/>
                <a:gd name="connsiteY55" fmla="*/ 2714402 h 4057349"/>
                <a:gd name="connsiteX56" fmla="*/ 5242498 w 8164933"/>
                <a:gd name="connsiteY56" fmla="*/ 2890224 h 4057349"/>
                <a:gd name="connsiteX57" fmla="*/ 5306518 w 8164933"/>
                <a:gd name="connsiteY57" fmla="*/ 3059175 h 4057349"/>
                <a:gd name="connsiteX58" fmla="*/ 5366479 w 8164933"/>
                <a:gd name="connsiteY58" fmla="*/ 3210482 h 4057349"/>
                <a:gd name="connsiteX59" fmla="*/ 5437370 w 8164933"/>
                <a:gd name="connsiteY59" fmla="*/ 3378029 h 4057349"/>
                <a:gd name="connsiteX60" fmla="*/ 5512321 w 8164933"/>
                <a:gd name="connsiteY60" fmla="*/ 3517000 h 4057349"/>
                <a:gd name="connsiteX61" fmla="*/ 5595391 w 8164933"/>
                <a:gd name="connsiteY61" fmla="*/ 3616466 h 4057349"/>
                <a:gd name="connsiteX62" fmla="*/ 5662223 w 8164933"/>
                <a:gd name="connsiteY62" fmla="*/ 3693525 h 4057349"/>
                <a:gd name="connsiteX63" fmla="*/ 5726243 w 8164933"/>
                <a:gd name="connsiteY63" fmla="*/ 3748723 h 4057349"/>
                <a:gd name="connsiteX64" fmla="*/ 5786204 w 8164933"/>
                <a:gd name="connsiteY64" fmla="*/ 3793693 h 4057349"/>
                <a:gd name="connsiteX65" fmla="*/ 5861154 w 8164933"/>
                <a:gd name="connsiteY65" fmla="*/ 3838664 h 4057349"/>
                <a:gd name="connsiteX66" fmla="*/ 5921115 w 8164933"/>
                <a:gd name="connsiteY66" fmla="*/ 3868644 h 4057349"/>
                <a:gd name="connsiteX67" fmla="*/ 5991304 w 8164933"/>
                <a:gd name="connsiteY67" fmla="*/ 3914317 h 4057349"/>
                <a:gd name="connsiteX68" fmla="*/ 6070315 w 8164933"/>
                <a:gd name="connsiteY68" fmla="*/ 3949060 h 4057349"/>
                <a:gd name="connsiteX69" fmla="*/ 6154087 w 8164933"/>
                <a:gd name="connsiteY69" fmla="*/ 3972170 h 4057349"/>
                <a:gd name="connsiteX70" fmla="*/ 6263781 w 8164933"/>
                <a:gd name="connsiteY70" fmla="*/ 4006913 h 4057349"/>
                <a:gd name="connsiteX71" fmla="*/ 6406109 w 8164933"/>
                <a:gd name="connsiteY71" fmla="*/ 4026666 h 4057349"/>
                <a:gd name="connsiteX72" fmla="*/ 6568347 w 8164933"/>
                <a:gd name="connsiteY72" fmla="*/ 4042359 h 4057349"/>
                <a:gd name="connsiteX73" fmla="*/ 6797259 w 8164933"/>
                <a:gd name="connsiteY73" fmla="*/ 4043061 h 4057349"/>
                <a:gd name="connsiteX74" fmla="*/ 6998298 w 8164933"/>
                <a:gd name="connsiteY74" fmla="*/ 4043061 h 4057349"/>
                <a:gd name="connsiteX75" fmla="*/ 7167407 w 8164933"/>
                <a:gd name="connsiteY75" fmla="*/ 4037596 h 4057349"/>
                <a:gd name="connsiteX76" fmla="*/ 7329645 w 8164933"/>
                <a:gd name="connsiteY76" fmla="*/ 4033536 h 4057349"/>
                <a:gd name="connsiteX77" fmla="*/ 7521862 w 8164933"/>
                <a:gd name="connsiteY77" fmla="*/ 4038298 h 4057349"/>
                <a:gd name="connsiteX78" fmla="*/ 7673871 w 8164933"/>
                <a:gd name="connsiteY78" fmla="*/ 4033536 h 4057349"/>
                <a:gd name="connsiteX79" fmla="*/ 7821822 w 8164933"/>
                <a:gd name="connsiteY79" fmla="*/ 4037596 h 4057349"/>
                <a:gd name="connsiteX80" fmla="*/ 7920037 w 8164933"/>
                <a:gd name="connsiteY80" fmla="*/ 4040250 h 4057349"/>
                <a:gd name="connsiteX81" fmla="*/ 8033635 w 8164933"/>
                <a:gd name="connsiteY81" fmla="*/ 4033537 h 4057349"/>
                <a:gd name="connsiteX82" fmla="*/ 8132243 w 8164933"/>
                <a:gd name="connsiteY82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5449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93655 w 8164933"/>
                <a:gd name="connsiteY21" fmla="*/ 3035442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2988892 w 8164933"/>
                <a:gd name="connsiteY21" fmla="*/ 3040204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293495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43004 w 8164933"/>
                <a:gd name="connsiteY24" fmla="*/ 2939254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60316 w 8164933"/>
                <a:gd name="connsiteY23" fmla="*/ 3121166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52529 w 8164933"/>
                <a:gd name="connsiteY24" fmla="*/ 2915442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9705 w 8164933"/>
                <a:gd name="connsiteY22" fmla="*/ 31374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908092 w 8164933"/>
                <a:gd name="connsiteY20" fmla="*/ 3254048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03180 w 8164933"/>
                <a:gd name="connsiteY21" fmla="*/ 3030679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3031755 w 8164933"/>
                <a:gd name="connsiteY21" fmla="*/ 30021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42666 w 8164933"/>
                <a:gd name="connsiteY19" fmla="*/ 339106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98567 w 8164933"/>
                <a:gd name="connsiteY20" fmla="*/ 327786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06879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2998418 w 8164933"/>
                <a:gd name="connsiteY21" fmla="*/ 304020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17954 w 8164933"/>
                <a:gd name="connsiteY25" fmla="*/ 2744382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66817 w 8164933"/>
                <a:gd name="connsiteY24" fmla="*/ 2891629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76342 w 8164933"/>
                <a:gd name="connsiteY24" fmla="*/ 2858291 h 4057349"/>
                <a:gd name="connsiteX25" fmla="*/ 3137004 w 8164933"/>
                <a:gd name="connsiteY25" fmla="*/ 2691994 h 4057349"/>
                <a:gd name="connsiteX26" fmla="*/ 3192905 w 8164933"/>
                <a:gd name="connsiteY26" fmla="*/ 2534520 h 4057349"/>
                <a:gd name="connsiteX27" fmla="*/ 3252866 w 8164933"/>
                <a:gd name="connsiteY27" fmla="*/ 2324657 h 4057349"/>
                <a:gd name="connsiteX28" fmla="*/ 3314232 w 8164933"/>
                <a:gd name="connsiteY28" fmla="*/ 2113390 h 4057349"/>
                <a:gd name="connsiteX29" fmla="*/ 3362559 w 8164933"/>
                <a:gd name="connsiteY29" fmla="*/ 1949200 h 4057349"/>
                <a:gd name="connsiteX30" fmla="*/ 3416352 w 8164933"/>
                <a:gd name="connsiteY30" fmla="*/ 1774237 h 4057349"/>
                <a:gd name="connsiteX31" fmla="*/ 3463430 w 8164933"/>
                <a:gd name="connsiteY31" fmla="*/ 1570387 h 4057349"/>
                <a:gd name="connsiteX32" fmla="*/ 3522689 w 8164933"/>
                <a:gd name="connsiteY32" fmla="*/ 1380277 h 4057349"/>
                <a:gd name="connsiteX33" fmla="*/ 3596937 w 8164933"/>
                <a:gd name="connsiteY33" fmla="*/ 1121384 h 4057349"/>
                <a:gd name="connsiteX34" fmla="*/ 3672591 w 8164933"/>
                <a:gd name="connsiteY34" fmla="*/ 885602 h 4057349"/>
                <a:gd name="connsiteX35" fmla="*/ 3732551 w 8164933"/>
                <a:gd name="connsiteY35" fmla="*/ 690730 h 4057349"/>
                <a:gd name="connsiteX36" fmla="*/ 3807502 w 8164933"/>
                <a:gd name="connsiteY36" fmla="*/ 480867 h 4057349"/>
                <a:gd name="connsiteX37" fmla="*/ 3867463 w 8164933"/>
                <a:gd name="connsiteY37" fmla="*/ 330966 h 4057349"/>
                <a:gd name="connsiteX38" fmla="*/ 3913838 w 8164933"/>
                <a:gd name="connsiteY38" fmla="*/ 215807 h 4057349"/>
                <a:gd name="connsiteX39" fmla="*/ 3987384 w 8164933"/>
                <a:gd name="connsiteY39" fmla="*/ 106113 h 4057349"/>
                <a:gd name="connsiteX40" fmla="*/ 4062335 w 8164933"/>
                <a:gd name="connsiteY40" fmla="*/ 16172 h 4057349"/>
                <a:gd name="connsiteX41" fmla="*/ 4152276 w 8164933"/>
                <a:gd name="connsiteY41" fmla="*/ 1182 h 4057349"/>
                <a:gd name="connsiteX42" fmla="*/ 4227227 w 8164933"/>
                <a:gd name="connsiteY42" fmla="*/ 31162 h 4057349"/>
                <a:gd name="connsiteX43" fmla="*/ 4295307 w 8164933"/>
                <a:gd name="connsiteY43" fmla="*/ 119698 h 4057349"/>
                <a:gd name="connsiteX44" fmla="*/ 4370258 w 8164933"/>
                <a:gd name="connsiteY44" fmla="*/ 229391 h 4057349"/>
                <a:gd name="connsiteX45" fmla="*/ 4426862 w 8164933"/>
                <a:gd name="connsiteY45" fmla="*/ 345253 h 4057349"/>
                <a:gd name="connsiteX46" fmla="*/ 4478000 w 8164933"/>
                <a:gd name="connsiteY46" fmla="*/ 480867 h 4057349"/>
                <a:gd name="connsiteX47" fmla="*/ 4551545 w 8164933"/>
                <a:gd name="connsiteY47" fmla="*/ 680502 h 4057349"/>
                <a:gd name="connsiteX48" fmla="*/ 4621031 w 8164933"/>
                <a:gd name="connsiteY48" fmla="*/ 866552 h 4057349"/>
                <a:gd name="connsiteX49" fmla="*/ 4691922 w 8164933"/>
                <a:gd name="connsiteY49" fmla="*/ 1095464 h 4057349"/>
                <a:gd name="connsiteX50" fmla="*/ 4766873 w 8164933"/>
                <a:gd name="connsiteY50" fmla="*/ 1335307 h 4057349"/>
                <a:gd name="connsiteX51" fmla="*/ 4849943 w 8164933"/>
                <a:gd name="connsiteY51" fmla="*/ 1594199 h 4057349"/>
                <a:gd name="connsiteX52" fmla="*/ 4916774 w 8164933"/>
                <a:gd name="connsiteY52" fmla="*/ 1829982 h 4057349"/>
                <a:gd name="connsiteX53" fmla="*/ 4991975 w 8164933"/>
                <a:gd name="connsiteY53" fmla="*/ 2076945 h 4057349"/>
                <a:gd name="connsiteX54" fmla="*/ 5048625 w 8164933"/>
                <a:gd name="connsiteY54" fmla="*/ 2298737 h 4057349"/>
                <a:gd name="connsiteX55" fmla="*/ 5110943 w 8164933"/>
                <a:gd name="connsiteY55" fmla="*/ 2529758 h 4057349"/>
                <a:gd name="connsiteX56" fmla="*/ 5171607 w 8164933"/>
                <a:gd name="connsiteY56" fmla="*/ 2714402 h 4057349"/>
                <a:gd name="connsiteX57" fmla="*/ 5242498 w 8164933"/>
                <a:gd name="connsiteY57" fmla="*/ 2890224 h 4057349"/>
                <a:gd name="connsiteX58" fmla="*/ 5306518 w 8164933"/>
                <a:gd name="connsiteY58" fmla="*/ 3059175 h 4057349"/>
                <a:gd name="connsiteX59" fmla="*/ 5366479 w 8164933"/>
                <a:gd name="connsiteY59" fmla="*/ 3210482 h 4057349"/>
                <a:gd name="connsiteX60" fmla="*/ 5437370 w 8164933"/>
                <a:gd name="connsiteY60" fmla="*/ 3378029 h 4057349"/>
                <a:gd name="connsiteX61" fmla="*/ 5512321 w 8164933"/>
                <a:gd name="connsiteY61" fmla="*/ 3517000 h 4057349"/>
                <a:gd name="connsiteX62" fmla="*/ 5595391 w 8164933"/>
                <a:gd name="connsiteY62" fmla="*/ 3616466 h 4057349"/>
                <a:gd name="connsiteX63" fmla="*/ 5662223 w 8164933"/>
                <a:gd name="connsiteY63" fmla="*/ 3693525 h 4057349"/>
                <a:gd name="connsiteX64" fmla="*/ 5726243 w 8164933"/>
                <a:gd name="connsiteY64" fmla="*/ 3748723 h 4057349"/>
                <a:gd name="connsiteX65" fmla="*/ 5786204 w 8164933"/>
                <a:gd name="connsiteY65" fmla="*/ 3793693 h 4057349"/>
                <a:gd name="connsiteX66" fmla="*/ 5861154 w 8164933"/>
                <a:gd name="connsiteY66" fmla="*/ 3838664 h 4057349"/>
                <a:gd name="connsiteX67" fmla="*/ 5921115 w 8164933"/>
                <a:gd name="connsiteY67" fmla="*/ 3868644 h 4057349"/>
                <a:gd name="connsiteX68" fmla="*/ 5991304 w 8164933"/>
                <a:gd name="connsiteY68" fmla="*/ 3914317 h 4057349"/>
                <a:gd name="connsiteX69" fmla="*/ 6070315 w 8164933"/>
                <a:gd name="connsiteY69" fmla="*/ 3949060 h 4057349"/>
                <a:gd name="connsiteX70" fmla="*/ 6154087 w 8164933"/>
                <a:gd name="connsiteY70" fmla="*/ 3972170 h 4057349"/>
                <a:gd name="connsiteX71" fmla="*/ 6263781 w 8164933"/>
                <a:gd name="connsiteY71" fmla="*/ 4006913 h 4057349"/>
                <a:gd name="connsiteX72" fmla="*/ 6406109 w 8164933"/>
                <a:gd name="connsiteY72" fmla="*/ 4026666 h 4057349"/>
                <a:gd name="connsiteX73" fmla="*/ 6568347 w 8164933"/>
                <a:gd name="connsiteY73" fmla="*/ 4042359 h 4057349"/>
                <a:gd name="connsiteX74" fmla="*/ 6797259 w 8164933"/>
                <a:gd name="connsiteY74" fmla="*/ 4043061 h 4057349"/>
                <a:gd name="connsiteX75" fmla="*/ 6998298 w 8164933"/>
                <a:gd name="connsiteY75" fmla="*/ 4043061 h 4057349"/>
                <a:gd name="connsiteX76" fmla="*/ 7167407 w 8164933"/>
                <a:gd name="connsiteY76" fmla="*/ 4037596 h 4057349"/>
                <a:gd name="connsiteX77" fmla="*/ 7329645 w 8164933"/>
                <a:gd name="connsiteY77" fmla="*/ 4033536 h 4057349"/>
                <a:gd name="connsiteX78" fmla="*/ 7521862 w 8164933"/>
                <a:gd name="connsiteY78" fmla="*/ 4038298 h 4057349"/>
                <a:gd name="connsiteX79" fmla="*/ 7673871 w 8164933"/>
                <a:gd name="connsiteY79" fmla="*/ 4033536 h 4057349"/>
                <a:gd name="connsiteX80" fmla="*/ 7821822 w 8164933"/>
                <a:gd name="connsiteY80" fmla="*/ 4037596 h 4057349"/>
                <a:gd name="connsiteX81" fmla="*/ 7920037 w 8164933"/>
                <a:gd name="connsiteY81" fmla="*/ 4040250 h 4057349"/>
                <a:gd name="connsiteX82" fmla="*/ 8033635 w 8164933"/>
                <a:gd name="connsiteY82" fmla="*/ 4033537 h 4057349"/>
                <a:gd name="connsiteX83" fmla="*/ 8132243 w 8164933"/>
                <a:gd name="connsiteY83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63430 w 8164933"/>
                <a:gd name="connsiteY32" fmla="*/ 1570387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87384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295307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6862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19718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78000 w 8164933"/>
                <a:gd name="connsiteY47" fmla="*/ 480867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51545 w 8164933"/>
                <a:gd name="connsiteY48" fmla="*/ 680502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16774 w 8164933"/>
                <a:gd name="connsiteY53" fmla="*/ 1829982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48625 w 8164933"/>
                <a:gd name="connsiteY55" fmla="*/ 2298737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10943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71607 w 8164933"/>
                <a:gd name="connsiteY57" fmla="*/ 2714402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1132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42498 w 8164933"/>
                <a:gd name="connsiteY58" fmla="*/ 2890224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06518 w 8164933"/>
                <a:gd name="connsiteY59" fmla="*/ 3059175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68644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54087 w 8164933"/>
                <a:gd name="connsiteY71" fmla="*/ 3972170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95391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6109 w 8164933"/>
                <a:gd name="connsiteY73" fmla="*/ 4026666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67407 w 8164933"/>
                <a:gd name="connsiteY77" fmla="*/ 4037596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29645 w 8164933"/>
                <a:gd name="connsiteY78" fmla="*/ 4033536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1862 w 8164933"/>
                <a:gd name="connsiteY79" fmla="*/ 4038298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73871 w 8164933"/>
                <a:gd name="connsiteY80" fmla="*/ 4033536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21822 w 8164933"/>
                <a:gd name="connsiteY81" fmla="*/ 4037596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20037 w 8164933"/>
                <a:gd name="connsiteY82" fmla="*/ 4040250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64933"/>
                <a:gd name="connsiteY0" fmla="*/ 4033536 h 4057349"/>
                <a:gd name="connsiteX1" fmla="*/ 539646 w 8164933"/>
                <a:gd name="connsiteY1" fmla="*/ 4033536 h 4057349"/>
                <a:gd name="connsiteX2" fmla="*/ 989351 w 8164933"/>
                <a:gd name="connsiteY2" fmla="*/ 4048526 h 4057349"/>
                <a:gd name="connsiteX3" fmla="*/ 1251914 w 8164933"/>
                <a:gd name="connsiteY3" fmla="*/ 4048526 h 4057349"/>
                <a:gd name="connsiteX4" fmla="*/ 1444131 w 8164933"/>
                <a:gd name="connsiteY4" fmla="*/ 4057349 h 4057349"/>
                <a:gd name="connsiteX5" fmla="*/ 1714344 w 8164933"/>
                <a:gd name="connsiteY5" fmla="*/ 4052587 h 4057349"/>
                <a:gd name="connsiteX6" fmla="*/ 1843792 w 8164933"/>
                <a:gd name="connsiteY6" fmla="*/ 4047823 h 4057349"/>
                <a:gd name="connsiteX7" fmla="*/ 1973237 w 8164933"/>
                <a:gd name="connsiteY7" fmla="*/ 4038299 h 4057349"/>
                <a:gd name="connsiteX8" fmla="*/ 2068643 w 8164933"/>
                <a:gd name="connsiteY8" fmla="*/ 4018546 h 4057349"/>
                <a:gd name="connsiteX9" fmla="*/ 2158584 w 8164933"/>
                <a:gd name="connsiteY9" fmla="*/ 3988566 h 4057349"/>
                <a:gd name="connsiteX10" fmla="*/ 2233535 w 8164933"/>
                <a:gd name="connsiteY10" fmla="*/ 3958585 h 4057349"/>
                <a:gd name="connsiteX11" fmla="*/ 2307782 w 8164933"/>
                <a:gd name="connsiteY11" fmla="*/ 3928605 h 4057349"/>
                <a:gd name="connsiteX12" fmla="*/ 2372506 w 8164933"/>
                <a:gd name="connsiteY12" fmla="*/ 3894565 h 4057349"/>
                <a:gd name="connsiteX13" fmla="*/ 2447457 w 8164933"/>
                <a:gd name="connsiteY13" fmla="*/ 3859119 h 4057349"/>
                <a:gd name="connsiteX14" fmla="*/ 2503358 w 8164933"/>
                <a:gd name="connsiteY14" fmla="*/ 3823674 h 4057349"/>
                <a:gd name="connsiteX15" fmla="*/ 2572843 w 8164933"/>
                <a:gd name="connsiteY15" fmla="*/ 3759653 h 4057349"/>
                <a:gd name="connsiteX16" fmla="*/ 2638269 w 8164933"/>
                <a:gd name="connsiteY16" fmla="*/ 3688762 h 4057349"/>
                <a:gd name="connsiteX17" fmla="*/ 2702290 w 8164933"/>
                <a:gd name="connsiteY17" fmla="*/ 3615217 h 4057349"/>
                <a:gd name="connsiteX18" fmla="*/ 2767716 w 8164933"/>
                <a:gd name="connsiteY18" fmla="*/ 3527930 h 4057349"/>
                <a:gd name="connsiteX19" fmla="*/ 2828379 w 8164933"/>
                <a:gd name="connsiteY19" fmla="*/ 3410117 h 4057349"/>
                <a:gd name="connsiteX20" fmla="*/ 2889042 w 8164933"/>
                <a:gd name="connsiteY20" fmla="*/ 3296910 h 4057349"/>
                <a:gd name="connsiteX21" fmla="*/ 3031755 w 8164933"/>
                <a:gd name="connsiteY21" fmla="*/ 2983054 h 4057349"/>
                <a:gd name="connsiteX22" fmla="*/ 2944943 w 8164933"/>
                <a:gd name="connsiteY22" fmla="*/ 3175583 h 4057349"/>
                <a:gd name="connsiteX23" fmla="*/ 2979366 w 8164933"/>
                <a:gd name="connsiteY23" fmla="*/ 3111641 h 4057349"/>
                <a:gd name="connsiteX24" fmla="*/ 3017466 w 8164933"/>
                <a:gd name="connsiteY24" fmla="*/ 3011629 h 4057349"/>
                <a:gd name="connsiteX25" fmla="*/ 3076342 w 8164933"/>
                <a:gd name="connsiteY25" fmla="*/ 2858291 h 4057349"/>
                <a:gd name="connsiteX26" fmla="*/ 3137004 w 8164933"/>
                <a:gd name="connsiteY26" fmla="*/ 2691994 h 4057349"/>
                <a:gd name="connsiteX27" fmla="*/ 3192905 w 8164933"/>
                <a:gd name="connsiteY27" fmla="*/ 2534520 h 4057349"/>
                <a:gd name="connsiteX28" fmla="*/ 3252866 w 8164933"/>
                <a:gd name="connsiteY28" fmla="*/ 2324657 h 4057349"/>
                <a:gd name="connsiteX29" fmla="*/ 3314232 w 8164933"/>
                <a:gd name="connsiteY29" fmla="*/ 2113390 h 4057349"/>
                <a:gd name="connsiteX30" fmla="*/ 3362559 w 8164933"/>
                <a:gd name="connsiteY30" fmla="*/ 1949200 h 4057349"/>
                <a:gd name="connsiteX31" fmla="*/ 3416352 w 8164933"/>
                <a:gd name="connsiteY31" fmla="*/ 1774237 h 4057349"/>
                <a:gd name="connsiteX32" fmla="*/ 3472955 w 8164933"/>
                <a:gd name="connsiteY32" fmla="*/ 1560862 h 4057349"/>
                <a:gd name="connsiteX33" fmla="*/ 3522689 w 8164933"/>
                <a:gd name="connsiteY33" fmla="*/ 1380277 h 4057349"/>
                <a:gd name="connsiteX34" fmla="*/ 3596937 w 8164933"/>
                <a:gd name="connsiteY34" fmla="*/ 1121384 h 4057349"/>
                <a:gd name="connsiteX35" fmla="*/ 3672591 w 8164933"/>
                <a:gd name="connsiteY35" fmla="*/ 885602 h 4057349"/>
                <a:gd name="connsiteX36" fmla="*/ 3732551 w 8164933"/>
                <a:gd name="connsiteY36" fmla="*/ 690730 h 4057349"/>
                <a:gd name="connsiteX37" fmla="*/ 3807502 w 8164933"/>
                <a:gd name="connsiteY37" fmla="*/ 480867 h 4057349"/>
                <a:gd name="connsiteX38" fmla="*/ 3867463 w 8164933"/>
                <a:gd name="connsiteY38" fmla="*/ 330966 h 4057349"/>
                <a:gd name="connsiteX39" fmla="*/ 3913838 w 8164933"/>
                <a:gd name="connsiteY39" fmla="*/ 215807 h 4057349"/>
                <a:gd name="connsiteX40" fmla="*/ 3973096 w 8164933"/>
                <a:gd name="connsiteY40" fmla="*/ 106113 h 4057349"/>
                <a:gd name="connsiteX41" fmla="*/ 4062335 w 8164933"/>
                <a:gd name="connsiteY41" fmla="*/ 16172 h 4057349"/>
                <a:gd name="connsiteX42" fmla="*/ 4152276 w 8164933"/>
                <a:gd name="connsiteY42" fmla="*/ 1182 h 4057349"/>
                <a:gd name="connsiteX43" fmla="*/ 4227227 w 8164933"/>
                <a:gd name="connsiteY43" fmla="*/ 31162 h 4057349"/>
                <a:gd name="connsiteX44" fmla="*/ 4304832 w 8164933"/>
                <a:gd name="connsiteY44" fmla="*/ 119698 h 4057349"/>
                <a:gd name="connsiteX45" fmla="*/ 4370258 w 8164933"/>
                <a:gd name="connsiteY45" fmla="*/ 229391 h 4057349"/>
                <a:gd name="connsiteX46" fmla="*/ 4424481 w 8164933"/>
                <a:gd name="connsiteY46" fmla="*/ 345253 h 4057349"/>
                <a:gd name="connsiteX47" fmla="*/ 4492287 w 8164933"/>
                <a:gd name="connsiteY47" fmla="*/ 507061 h 4057349"/>
                <a:gd name="connsiteX48" fmla="*/ 4561070 w 8164933"/>
                <a:gd name="connsiteY48" fmla="*/ 685265 h 4057349"/>
                <a:gd name="connsiteX49" fmla="*/ 4621031 w 8164933"/>
                <a:gd name="connsiteY49" fmla="*/ 866552 h 4057349"/>
                <a:gd name="connsiteX50" fmla="*/ 4691922 w 8164933"/>
                <a:gd name="connsiteY50" fmla="*/ 1095464 h 4057349"/>
                <a:gd name="connsiteX51" fmla="*/ 4766873 w 8164933"/>
                <a:gd name="connsiteY51" fmla="*/ 1335307 h 4057349"/>
                <a:gd name="connsiteX52" fmla="*/ 4849943 w 8164933"/>
                <a:gd name="connsiteY52" fmla="*/ 1594199 h 4057349"/>
                <a:gd name="connsiteX53" fmla="*/ 4923918 w 8164933"/>
                <a:gd name="connsiteY53" fmla="*/ 1832364 h 4057349"/>
                <a:gd name="connsiteX54" fmla="*/ 4991975 w 8164933"/>
                <a:gd name="connsiteY54" fmla="*/ 2076945 h 4057349"/>
                <a:gd name="connsiteX55" fmla="*/ 5058150 w 8164933"/>
                <a:gd name="connsiteY55" fmla="*/ 2303500 h 4057349"/>
                <a:gd name="connsiteX56" fmla="*/ 5120468 w 8164933"/>
                <a:gd name="connsiteY56" fmla="*/ 2529758 h 4057349"/>
                <a:gd name="connsiteX57" fmla="*/ 5188276 w 8164933"/>
                <a:gd name="connsiteY57" fmla="*/ 2735834 h 4057349"/>
                <a:gd name="connsiteX58" fmla="*/ 5252023 w 8164933"/>
                <a:gd name="connsiteY58" fmla="*/ 2911655 h 4057349"/>
                <a:gd name="connsiteX59" fmla="*/ 5316043 w 8164933"/>
                <a:gd name="connsiteY59" fmla="*/ 3073463 h 4057349"/>
                <a:gd name="connsiteX60" fmla="*/ 5366479 w 8164933"/>
                <a:gd name="connsiteY60" fmla="*/ 3210482 h 4057349"/>
                <a:gd name="connsiteX61" fmla="*/ 5437370 w 8164933"/>
                <a:gd name="connsiteY61" fmla="*/ 3378029 h 4057349"/>
                <a:gd name="connsiteX62" fmla="*/ 5512321 w 8164933"/>
                <a:gd name="connsiteY62" fmla="*/ 3517000 h 4057349"/>
                <a:gd name="connsiteX63" fmla="*/ 5588247 w 8164933"/>
                <a:gd name="connsiteY63" fmla="*/ 3616466 h 4057349"/>
                <a:gd name="connsiteX64" fmla="*/ 5662223 w 8164933"/>
                <a:gd name="connsiteY64" fmla="*/ 3693525 h 4057349"/>
                <a:gd name="connsiteX65" fmla="*/ 5726243 w 8164933"/>
                <a:gd name="connsiteY65" fmla="*/ 3748723 h 4057349"/>
                <a:gd name="connsiteX66" fmla="*/ 5786204 w 8164933"/>
                <a:gd name="connsiteY66" fmla="*/ 3793693 h 4057349"/>
                <a:gd name="connsiteX67" fmla="*/ 5861154 w 8164933"/>
                <a:gd name="connsiteY67" fmla="*/ 3838664 h 4057349"/>
                <a:gd name="connsiteX68" fmla="*/ 5921115 w 8164933"/>
                <a:gd name="connsiteY68" fmla="*/ 3875787 h 4057349"/>
                <a:gd name="connsiteX69" fmla="*/ 5991304 w 8164933"/>
                <a:gd name="connsiteY69" fmla="*/ 3914317 h 4057349"/>
                <a:gd name="connsiteX70" fmla="*/ 6070315 w 8164933"/>
                <a:gd name="connsiteY70" fmla="*/ 3949060 h 4057349"/>
                <a:gd name="connsiteX71" fmla="*/ 6163612 w 8164933"/>
                <a:gd name="connsiteY71" fmla="*/ 3979314 h 4057349"/>
                <a:gd name="connsiteX72" fmla="*/ 6263781 w 8164933"/>
                <a:gd name="connsiteY72" fmla="*/ 4006913 h 4057349"/>
                <a:gd name="connsiteX73" fmla="*/ 6408490 w 8164933"/>
                <a:gd name="connsiteY73" fmla="*/ 4031428 h 4057349"/>
                <a:gd name="connsiteX74" fmla="*/ 6568347 w 8164933"/>
                <a:gd name="connsiteY74" fmla="*/ 4042359 h 4057349"/>
                <a:gd name="connsiteX75" fmla="*/ 6797259 w 8164933"/>
                <a:gd name="connsiteY75" fmla="*/ 4043061 h 4057349"/>
                <a:gd name="connsiteX76" fmla="*/ 6998298 w 8164933"/>
                <a:gd name="connsiteY76" fmla="*/ 4043061 h 4057349"/>
                <a:gd name="connsiteX77" fmla="*/ 7186457 w 8164933"/>
                <a:gd name="connsiteY77" fmla="*/ 4042359 h 4057349"/>
                <a:gd name="connsiteX78" fmla="*/ 7336789 w 8164933"/>
                <a:gd name="connsiteY78" fmla="*/ 4040680 h 4057349"/>
                <a:gd name="connsiteX79" fmla="*/ 7526624 w 8164933"/>
                <a:gd name="connsiteY79" fmla="*/ 4043060 h 4057349"/>
                <a:gd name="connsiteX80" fmla="*/ 7683396 w 8164933"/>
                <a:gd name="connsiteY80" fmla="*/ 4043061 h 4057349"/>
                <a:gd name="connsiteX81" fmla="*/ 7831347 w 8164933"/>
                <a:gd name="connsiteY81" fmla="*/ 4044739 h 4057349"/>
                <a:gd name="connsiteX82" fmla="*/ 7955756 w 8164933"/>
                <a:gd name="connsiteY82" fmla="*/ 4045012 h 4057349"/>
                <a:gd name="connsiteX83" fmla="*/ 8033635 w 8164933"/>
                <a:gd name="connsiteY83" fmla="*/ 4033537 h 4057349"/>
                <a:gd name="connsiteX84" fmla="*/ 8132243 w 8164933"/>
                <a:gd name="connsiteY84" fmla="*/ 4037595 h 4057349"/>
                <a:gd name="connsiteX0" fmla="*/ 0 w 8132243"/>
                <a:gd name="connsiteY0" fmla="*/ 4033536 h 4057349"/>
                <a:gd name="connsiteX1" fmla="*/ 539646 w 8132243"/>
                <a:gd name="connsiteY1" fmla="*/ 4033536 h 4057349"/>
                <a:gd name="connsiteX2" fmla="*/ 989351 w 8132243"/>
                <a:gd name="connsiteY2" fmla="*/ 4048526 h 4057349"/>
                <a:gd name="connsiteX3" fmla="*/ 1251914 w 8132243"/>
                <a:gd name="connsiteY3" fmla="*/ 4048526 h 4057349"/>
                <a:gd name="connsiteX4" fmla="*/ 1444131 w 8132243"/>
                <a:gd name="connsiteY4" fmla="*/ 4057349 h 4057349"/>
                <a:gd name="connsiteX5" fmla="*/ 1714344 w 8132243"/>
                <a:gd name="connsiteY5" fmla="*/ 4052587 h 4057349"/>
                <a:gd name="connsiteX6" fmla="*/ 1843792 w 8132243"/>
                <a:gd name="connsiteY6" fmla="*/ 4047823 h 4057349"/>
                <a:gd name="connsiteX7" fmla="*/ 1973237 w 8132243"/>
                <a:gd name="connsiteY7" fmla="*/ 4038299 h 4057349"/>
                <a:gd name="connsiteX8" fmla="*/ 2068643 w 8132243"/>
                <a:gd name="connsiteY8" fmla="*/ 4018546 h 4057349"/>
                <a:gd name="connsiteX9" fmla="*/ 2158584 w 8132243"/>
                <a:gd name="connsiteY9" fmla="*/ 3988566 h 4057349"/>
                <a:gd name="connsiteX10" fmla="*/ 2233535 w 8132243"/>
                <a:gd name="connsiteY10" fmla="*/ 3958585 h 4057349"/>
                <a:gd name="connsiteX11" fmla="*/ 2307782 w 8132243"/>
                <a:gd name="connsiteY11" fmla="*/ 3928605 h 4057349"/>
                <a:gd name="connsiteX12" fmla="*/ 2372506 w 8132243"/>
                <a:gd name="connsiteY12" fmla="*/ 3894565 h 4057349"/>
                <a:gd name="connsiteX13" fmla="*/ 2447457 w 8132243"/>
                <a:gd name="connsiteY13" fmla="*/ 3859119 h 4057349"/>
                <a:gd name="connsiteX14" fmla="*/ 2503358 w 8132243"/>
                <a:gd name="connsiteY14" fmla="*/ 3823674 h 4057349"/>
                <a:gd name="connsiteX15" fmla="*/ 2572843 w 8132243"/>
                <a:gd name="connsiteY15" fmla="*/ 3759653 h 4057349"/>
                <a:gd name="connsiteX16" fmla="*/ 2638269 w 8132243"/>
                <a:gd name="connsiteY16" fmla="*/ 3688762 h 4057349"/>
                <a:gd name="connsiteX17" fmla="*/ 2702290 w 8132243"/>
                <a:gd name="connsiteY17" fmla="*/ 3615217 h 4057349"/>
                <a:gd name="connsiteX18" fmla="*/ 2767716 w 8132243"/>
                <a:gd name="connsiteY18" fmla="*/ 3527930 h 4057349"/>
                <a:gd name="connsiteX19" fmla="*/ 2828379 w 8132243"/>
                <a:gd name="connsiteY19" fmla="*/ 3410117 h 4057349"/>
                <a:gd name="connsiteX20" fmla="*/ 2889042 w 8132243"/>
                <a:gd name="connsiteY20" fmla="*/ 3296910 h 4057349"/>
                <a:gd name="connsiteX21" fmla="*/ 3031755 w 8132243"/>
                <a:gd name="connsiteY21" fmla="*/ 2983054 h 4057349"/>
                <a:gd name="connsiteX22" fmla="*/ 2944943 w 8132243"/>
                <a:gd name="connsiteY22" fmla="*/ 3175583 h 4057349"/>
                <a:gd name="connsiteX23" fmla="*/ 2979366 w 8132243"/>
                <a:gd name="connsiteY23" fmla="*/ 3111641 h 4057349"/>
                <a:gd name="connsiteX24" fmla="*/ 3017466 w 8132243"/>
                <a:gd name="connsiteY24" fmla="*/ 3011629 h 4057349"/>
                <a:gd name="connsiteX25" fmla="*/ 3076342 w 8132243"/>
                <a:gd name="connsiteY25" fmla="*/ 2858291 h 4057349"/>
                <a:gd name="connsiteX26" fmla="*/ 3137004 w 8132243"/>
                <a:gd name="connsiteY26" fmla="*/ 2691994 h 4057349"/>
                <a:gd name="connsiteX27" fmla="*/ 3192905 w 8132243"/>
                <a:gd name="connsiteY27" fmla="*/ 2534520 h 4057349"/>
                <a:gd name="connsiteX28" fmla="*/ 3252866 w 8132243"/>
                <a:gd name="connsiteY28" fmla="*/ 2324657 h 4057349"/>
                <a:gd name="connsiteX29" fmla="*/ 3314232 w 8132243"/>
                <a:gd name="connsiteY29" fmla="*/ 2113390 h 4057349"/>
                <a:gd name="connsiteX30" fmla="*/ 3362559 w 8132243"/>
                <a:gd name="connsiteY30" fmla="*/ 1949200 h 4057349"/>
                <a:gd name="connsiteX31" fmla="*/ 3416352 w 8132243"/>
                <a:gd name="connsiteY31" fmla="*/ 1774237 h 4057349"/>
                <a:gd name="connsiteX32" fmla="*/ 3472955 w 8132243"/>
                <a:gd name="connsiteY32" fmla="*/ 1560862 h 4057349"/>
                <a:gd name="connsiteX33" fmla="*/ 3522689 w 8132243"/>
                <a:gd name="connsiteY33" fmla="*/ 1380277 h 4057349"/>
                <a:gd name="connsiteX34" fmla="*/ 3596937 w 8132243"/>
                <a:gd name="connsiteY34" fmla="*/ 1121384 h 4057349"/>
                <a:gd name="connsiteX35" fmla="*/ 3672591 w 8132243"/>
                <a:gd name="connsiteY35" fmla="*/ 885602 h 4057349"/>
                <a:gd name="connsiteX36" fmla="*/ 3732551 w 8132243"/>
                <a:gd name="connsiteY36" fmla="*/ 690730 h 4057349"/>
                <a:gd name="connsiteX37" fmla="*/ 3807502 w 8132243"/>
                <a:gd name="connsiteY37" fmla="*/ 480867 h 4057349"/>
                <a:gd name="connsiteX38" fmla="*/ 3867463 w 8132243"/>
                <a:gd name="connsiteY38" fmla="*/ 330966 h 4057349"/>
                <a:gd name="connsiteX39" fmla="*/ 3913838 w 8132243"/>
                <a:gd name="connsiteY39" fmla="*/ 215807 h 4057349"/>
                <a:gd name="connsiteX40" fmla="*/ 3973096 w 8132243"/>
                <a:gd name="connsiteY40" fmla="*/ 106113 h 4057349"/>
                <a:gd name="connsiteX41" fmla="*/ 4062335 w 8132243"/>
                <a:gd name="connsiteY41" fmla="*/ 16172 h 4057349"/>
                <a:gd name="connsiteX42" fmla="*/ 4152276 w 8132243"/>
                <a:gd name="connsiteY42" fmla="*/ 1182 h 4057349"/>
                <a:gd name="connsiteX43" fmla="*/ 4227227 w 8132243"/>
                <a:gd name="connsiteY43" fmla="*/ 31162 h 4057349"/>
                <a:gd name="connsiteX44" fmla="*/ 4304832 w 8132243"/>
                <a:gd name="connsiteY44" fmla="*/ 119698 h 4057349"/>
                <a:gd name="connsiteX45" fmla="*/ 4370258 w 8132243"/>
                <a:gd name="connsiteY45" fmla="*/ 229391 h 4057349"/>
                <a:gd name="connsiteX46" fmla="*/ 4424481 w 8132243"/>
                <a:gd name="connsiteY46" fmla="*/ 345253 h 4057349"/>
                <a:gd name="connsiteX47" fmla="*/ 4492287 w 8132243"/>
                <a:gd name="connsiteY47" fmla="*/ 507061 h 4057349"/>
                <a:gd name="connsiteX48" fmla="*/ 4561070 w 8132243"/>
                <a:gd name="connsiteY48" fmla="*/ 685265 h 4057349"/>
                <a:gd name="connsiteX49" fmla="*/ 4621031 w 8132243"/>
                <a:gd name="connsiteY49" fmla="*/ 866552 h 4057349"/>
                <a:gd name="connsiteX50" fmla="*/ 4691922 w 8132243"/>
                <a:gd name="connsiteY50" fmla="*/ 1095464 h 4057349"/>
                <a:gd name="connsiteX51" fmla="*/ 4766873 w 8132243"/>
                <a:gd name="connsiteY51" fmla="*/ 1335307 h 4057349"/>
                <a:gd name="connsiteX52" fmla="*/ 4849943 w 8132243"/>
                <a:gd name="connsiteY52" fmla="*/ 1594199 h 4057349"/>
                <a:gd name="connsiteX53" fmla="*/ 4923918 w 8132243"/>
                <a:gd name="connsiteY53" fmla="*/ 1832364 h 4057349"/>
                <a:gd name="connsiteX54" fmla="*/ 4991975 w 8132243"/>
                <a:gd name="connsiteY54" fmla="*/ 2076945 h 4057349"/>
                <a:gd name="connsiteX55" fmla="*/ 5058150 w 8132243"/>
                <a:gd name="connsiteY55" fmla="*/ 2303500 h 4057349"/>
                <a:gd name="connsiteX56" fmla="*/ 5120468 w 8132243"/>
                <a:gd name="connsiteY56" fmla="*/ 2529758 h 4057349"/>
                <a:gd name="connsiteX57" fmla="*/ 5188276 w 8132243"/>
                <a:gd name="connsiteY57" fmla="*/ 2735834 h 4057349"/>
                <a:gd name="connsiteX58" fmla="*/ 5252023 w 8132243"/>
                <a:gd name="connsiteY58" fmla="*/ 2911655 h 4057349"/>
                <a:gd name="connsiteX59" fmla="*/ 5316043 w 8132243"/>
                <a:gd name="connsiteY59" fmla="*/ 3073463 h 4057349"/>
                <a:gd name="connsiteX60" fmla="*/ 5366479 w 8132243"/>
                <a:gd name="connsiteY60" fmla="*/ 3210482 h 4057349"/>
                <a:gd name="connsiteX61" fmla="*/ 5437370 w 8132243"/>
                <a:gd name="connsiteY61" fmla="*/ 3378029 h 4057349"/>
                <a:gd name="connsiteX62" fmla="*/ 5512321 w 8132243"/>
                <a:gd name="connsiteY62" fmla="*/ 3517000 h 4057349"/>
                <a:gd name="connsiteX63" fmla="*/ 5588247 w 8132243"/>
                <a:gd name="connsiteY63" fmla="*/ 3616466 h 4057349"/>
                <a:gd name="connsiteX64" fmla="*/ 5662223 w 8132243"/>
                <a:gd name="connsiteY64" fmla="*/ 3693525 h 4057349"/>
                <a:gd name="connsiteX65" fmla="*/ 5726243 w 8132243"/>
                <a:gd name="connsiteY65" fmla="*/ 3748723 h 4057349"/>
                <a:gd name="connsiteX66" fmla="*/ 5786204 w 8132243"/>
                <a:gd name="connsiteY66" fmla="*/ 3793693 h 4057349"/>
                <a:gd name="connsiteX67" fmla="*/ 5861154 w 8132243"/>
                <a:gd name="connsiteY67" fmla="*/ 3838664 h 4057349"/>
                <a:gd name="connsiteX68" fmla="*/ 5921115 w 8132243"/>
                <a:gd name="connsiteY68" fmla="*/ 3875787 h 4057349"/>
                <a:gd name="connsiteX69" fmla="*/ 5991304 w 8132243"/>
                <a:gd name="connsiteY69" fmla="*/ 3914317 h 4057349"/>
                <a:gd name="connsiteX70" fmla="*/ 6070315 w 8132243"/>
                <a:gd name="connsiteY70" fmla="*/ 3949060 h 4057349"/>
                <a:gd name="connsiteX71" fmla="*/ 6163612 w 8132243"/>
                <a:gd name="connsiteY71" fmla="*/ 3979314 h 4057349"/>
                <a:gd name="connsiteX72" fmla="*/ 6263781 w 8132243"/>
                <a:gd name="connsiteY72" fmla="*/ 4006913 h 4057349"/>
                <a:gd name="connsiteX73" fmla="*/ 6408490 w 8132243"/>
                <a:gd name="connsiteY73" fmla="*/ 4031428 h 4057349"/>
                <a:gd name="connsiteX74" fmla="*/ 6568347 w 8132243"/>
                <a:gd name="connsiteY74" fmla="*/ 4042359 h 4057349"/>
                <a:gd name="connsiteX75" fmla="*/ 6797259 w 8132243"/>
                <a:gd name="connsiteY75" fmla="*/ 4043061 h 4057349"/>
                <a:gd name="connsiteX76" fmla="*/ 6998298 w 8132243"/>
                <a:gd name="connsiteY76" fmla="*/ 4043061 h 4057349"/>
                <a:gd name="connsiteX77" fmla="*/ 7186457 w 8132243"/>
                <a:gd name="connsiteY77" fmla="*/ 4042359 h 4057349"/>
                <a:gd name="connsiteX78" fmla="*/ 7336789 w 8132243"/>
                <a:gd name="connsiteY78" fmla="*/ 4040680 h 4057349"/>
                <a:gd name="connsiteX79" fmla="*/ 7526624 w 8132243"/>
                <a:gd name="connsiteY79" fmla="*/ 4043060 h 4057349"/>
                <a:gd name="connsiteX80" fmla="*/ 7683396 w 8132243"/>
                <a:gd name="connsiteY80" fmla="*/ 4043061 h 4057349"/>
                <a:gd name="connsiteX81" fmla="*/ 7831347 w 8132243"/>
                <a:gd name="connsiteY81" fmla="*/ 4044739 h 4057349"/>
                <a:gd name="connsiteX82" fmla="*/ 7955756 w 8132243"/>
                <a:gd name="connsiteY82" fmla="*/ 4045012 h 4057349"/>
                <a:gd name="connsiteX83" fmla="*/ 8033635 w 8132243"/>
                <a:gd name="connsiteY83" fmla="*/ 4033537 h 4057349"/>
                <a:gd name="connsiteX84" fmla="*/ 8029997 w 8132243"/>
                <a:gd name="connsiteY84" fmla="*/ 4045091 h 4057349"/>
                <a:gd name="connsiteX85" fmla="*/ 8132243 w 8132243"/>
                <a:gd name="connsiteY85" fmla="*/ 4037595 h 4057349"/>
                <a:gd name="connsiteX0" fmla="*/ 0 w 8115574"/>
                <a:gd name="connsiteY0" fmla="*/ 4033536 h 4057349"/>
                <a:gd name="connsiteX1" fmla="*/ 539646 w 8115574"/>
                <a:gd name="connsiteY1" fmla="*/ 4033536 h 4057349"/>
                <a:gd name="connsiteX2" fmla="*/ 989351 w 8115574"/>
                <a:gd name="connsiteY2" fmla="*/ 4048526 h 4057349"/>
                <a:gd name="connsiteX3" fmla="*/ 1251914 w 8115574"/>
                <a:gd name="connsiteY3" fmla="*/ 4048526 h 4057349"/>
                <a:gd name="connsiteX4" fmla="*/ 1444131 w 8115574"/>
                <a:gd name="connsiteY4" fmla="*/ 4057349 h 4057349"/>
                <a:gd name="connsiteX5" fmla="*/ 1714344 w 8115574"/>
                <a:gd name="connsiteY5" fmla="*/ 4052587 h 4057349"/>
                <a:gd name="connsiteX6" fmla="*/ 1843792 w 8115574"/>
                <a:gd name="connsiteY6" fmla="*/ 4047823 h 4057349"/>
                <a:gd name="connsiteX7" fmla="*/ 1973237 w 8115574"/>
                <a:gd name="connsiteY7" fmla="*/ 4038299 h 4057349"/>
                <a:gd name="connsiteX8" fmla="*/ 2068643 w 8115574"/>
                <a:gd name="connsiteY8" fmla="*/ 4018546 h 4057349"/>
                <a:gd name="connsiteX9" fmla="*/ 2158584 w 8115574"/>
                <a:gd name="connsiteY9" fmla="*/ 3988566 h 4057349"/>
                <a:gd name="connsiteX10" fmla="*/ 2233535 w 8115574"/>
                <a:gd name="connsiteY10" fmla="*/ 3958585 h 4057349"/>
                <a:gd name="connsiteX11" fmla="*/ 2307782 w 8115574"/>
                <a:gd name="connsiteY11" fmla="*/ 3928605 h 4057349"/>
                <a:gd name="connsiteX12" fmla="*/ 2372506 w 8115574"/>
                <a:gd name="connsiteY12" fmla="*/ 3894565 h 4057349"/>
                <a:gd name="connsiteX13" fmla="*/ 2447457 w 8115574"/>
                <a:gd name="connsiteY13" fmla="*/ 3859119 h 4057349"/>
                <a:gd name="connsiteX14" fmla="*/ 2503358 w 8115574"/>
                <a:gd name="connsiteY14" fmla="*/ 3823674 h 4057349"/>
                <a:gd name="connsiteX15" fmla="*/ 2572843 w 8115574"/>
                <a:gd name="connsiteY15" fmla="*/ 3759653 h 4057349"/>
                <a:gd name="connsiteX16" fmla="*/ 2638269 w 8115574"/>
                <a:gd name="connsiteY16" fmla="*/ 3688762 h 4057349"/>
                <a:gd name="connsiteX17" fmla="*/ 2702290 w 8115574"/>
                <a:gd name="connsiteY17" fmla="*/ 3615217 h 4057349"/>
                <a:gd name="connsiteX18" fmla="*/ 2767716 w 8115574"/>
                <a:gd name="connsiteY18" fmla="*/ 3527930 h 4057349"/>
                <a:gd name="connsiteX19" fmla="*/ 2828379 w 8115574"/>
                <a:gd name="connsiteY19" fmla="*/ 3410117 h 4057349"/>
                <a:gd name="connsiteX20" fmla="*/ 2889042 w 8115574"/>
                <a:gd name="connsiteY20" fmla="*/ 3296910 h 4057349"/>
                <a:gd name="connsiteX21" fmla="*/ 3031755 w 8115574"/>
                <a:gd name="connsiteY21" fmla="*/ 2983054 h 4057349"/>
                <a:gd name="connsiteX22" fmla="*/ 2944943 w 8115574"/>
                <a:gd name="connsiteY22" fmla="*/ 3175583 h 4057349"/>
                <a:gd name="connsiteX23" fmla="*/ 2979366 w 8115574"/>
                <a:gd name="connsiteY23" fmla="*/ 3111641 h 4057349"/>
                <a:gd name="connsiteX24" fmla="*/ 3017466 w 8115574"/>
                <a:gd name="connsiteY24" fmla="*/ 3011629 h 4057349"/>
                <a:gd name="connsiteX25" fmla="*/ 3076342 w 8115574"/>
                <a:gd name="connsiteY25" fmla="*/ 2858291 h 4057349"/>
                <a:gd name="connsiteX26" fmla="*/ 3137004 w 8115574"/>
                <a:gd name="connsiteY26" fmla="*/ 2691994 h 4057349"/>
                <a:gd name="connsiteX27" fmla="*/ 3192905 w 8115574"/>
                <a:gd name="connsiteY27" fmla="*/ 2534520 h 4057349"/>
                <a:gd name="connsiteX28" fmla="*/ 3252866 w 8115574"/>
                <a:gd name="connsiteY28" fmla="*/ 2324657 h 4057349"/>
                <a:gd name="connsiteX29" fmla="*/ 3314232 w 8115574"/>
                <a:gd name="connsiteY29" fmla="*/ 2113390 h 4057349"/>
                <a:gd name="connsiteX30" fmla="*/ 3362559 w 8115574"/>
                <a:gd name="connsiteY30" fmla="*/ 1949200 h 4057349"/>
                <a:gd name="connsiteX31" fmla="*/ 3416352 w 8115574"/>
                <a:gd name="connsiteY31" fmla="*/ 1774237 h 4057349"/>
                <a:gd name="connsiteX32" fmla="*/ 3472955 w 8115574"/>
                <a:gd name="connsiteY32" fmla="*/ 1560862 h 4057349"/>
                <a:gd name="connsiteX33" fmla="*/ 3522689 w 8115574"/>
                <a:gd name="connsiteY33" fmla="*/ 1380277 h 4057349"/>
                <a:gd name="connsiteX34" fmla="*/ 3596937 w 8115574"/>
                <a:gd name="connsiteY34" fmla="*/ 1121384 h 4057349"/>
                <a:gd name="connsiteX35" fmla="*/ 3672591 w 8115574"/>
                <a:gd name="connsiteY35" fmla="*/ 885602 h 4057349"/>
                <a:gd name="connsiteX36" fmla="*/ 3732551 w 8115574"/>
                <a:gd name="connsiteY36" fmla="*/ 690730 h 4057349"/>
                <a:gd name="connsiteX37" fmla="*/ 3807502 w 8115574"/>
                <a:gd name="connsiteY37" fmla="*/ 480867 h 4057349"/>
                <a:gd name="connsiteX38" fmla="*/ 3867463 w 8115574"/>
                <a:gd name="connsiteY38" fmla="*/ 330966 h 4057349"/>
                <a:gd name="connsiteX39" fmla="*/ 3913838 w 8115574"/>
                <a:gd name="connsiteY39" fmla="*/ 215807 h 4057349"/>
                <a:gd name="connsiteX40" fmla="*/ 3973096 w 8115574"/>
                <a:gd name="connsiteY40" fmla="*/ 106113 h 4057349"/>
                <a:gd name="connsiteX41" fmla="*/ 4062335 w 8115574"/>
                <a:gd name="connsiteY41" fmla="*/ 16172 h 4057349"/>
                <a:gd name="connsiteX42" fmla="*/ 4152276 w 8115574"/>
                <a:gd name="connsiteY42" fmla="*/ 1182 h 4057349"/>
                <a:gd name="connsiteX43" fmla="*/ 4227227 w 8115574"/>
                <a:gd name="connsiteY43" fmla="*/ 31162 h 4057349"/>
                <a:gd name="connsiteX44" fmla="*/ 4304832 w 8115574"/>
                <a:gd name="connsiteY44" fmla="*/ 119698 h 4057349"/>
                <a:gd name="connsiteX45" fmla="*/ 4370258 w 8115574"/>
                <a:gd name="connsiteY45" fmla="*/ 229391 h 4057349"/>
                <a:gd name="connsiteX46" fmla="*/ 4424481 w 8115574"/>
                <a:gd name="connsiteY46" fmla="*/ 345253 h 4057349"/>
                <a:gd name="connsiteX47" fmla="*/ 4492287 w 8115574"/>
                <a:gd name="connsiteY47" fmla="*/ 507061 h 4057349"/>
                <a:gd name="connsiteX48" fmla="*/ 4561070 w 8115574"/>
                <a:gd name="connsiteY48" fmla="*/ 685265 h 4057349"/>
                <a:gd name="connsiteX49" fmla="*/ 4621031 w 8115574"/>
                <a:gd name="connsiteY49" fmla="*/ 866552 h 4057349"/>
                <a:gd name="connsiteX50" fmla="*/ 4691922 w 8115574"/>
                <a:gd name="connsiteY50" fmla="*/ 1095464 h 4057349"/>
                <a:gd name="connsiteX51" fmla="*/ 4766873 w 8115574"/>
                <a:gd name="connsiteY51" fmla="*/ 1335307 h 4057349"/>
                <a:gd name="connsiteX52" fmla="*/ 4849943 w 8115574"/>
                <a:gd name="connsiteY52" fmla="*/ 1594199 h 4057349"/>
                <a:gd name="connsiteX53" fmla="*/ 4923918 w 8115574"/>
                <a:gd name="connsiteY53" fmla="*/ 1832364 h 4057349"/>
                <a:gd name="connsiteX54" fmla="*/ 4991975 w 8115574"/>
                <a:gd name="connsiteY54" fmla="*/ 2076945 h 4057349"/>
                <a:gd name="connsiteX55" fmla="*/ 5058150 w 8115574"/>
                <a:gd name="connsiteY55" fmla="*/ 2303500 h 4057349"/>
                <a:gd name="connsiteX56" fmla="*/ 5120468 w 8115574"/>
                <a:gd name="connsiteY56" fmla="*/ 2529758 h 4057349"/>
                <a:gd name="connsiteX57" fmla="*/ 5188276 w 8115574"/>
                <a:gd name="connsiteY57" fmla="*/ 2735834 h 4057349"/>
                <a:gd name="connsiteX58" fmla="*/ 5252023 w 8115574"/>
                <a:gd name="connsiteY58" fmla="*/ 2911655 h 4057349"/>
                <a:gd name="connsiteX59" fmla="*/ 5316043 w 8115574"/>
                <a:gd name="connsiteY59" fmla="*/ 3073463 h 4057349"/>
                <a:gd name="connsiteX60" fmla="*/ 5366479 w 8115574"/>
                <a:gd name="connsiteY60" fmla="*/ 3210482 h 4057349"/>
                <a:gd name="connsiteX61" fmla="*/ 5437370 w 8115574"/>
                <a:gd name="connsiteY61" fmla="*/ 3378029 h 4057349"/>
                <a:gd name="connsiteX62" fmla="*/ 5512321 w 8115574"/>
                <a:gd name="connsiteY62" fmla="*/ 3517000 h 4057349"/>
                <a:gd name="connsiteX63" fmla="*/ 5588247 w 8115574"/>
                <a:gd name="connsiteY63" fmla="*/ 3616466 h 4057349"/>
                <a:gd name="connsiteX64" fmla="*/ 5662223 w 8115574"/>
                <a:gd name="connsiteY64" fmla="*/ 3693525 h 4057349"/>
                <a:gd name="connsiteX65" fmla="*/ 5726243 w 8115574"/>
                <a:gd name="connsiteY65" fmla="*/ 3748723 h 4057349"/>
                <a:gd name="connsiteX66" fmla="*/ 5786204 w 8115574"/>
                <a:gd name="connsiteY66" fmla="*/ 3793693 h 4057349"/>
                <a:gd name="connsiteX67" fmla="*/ 5861154 w 8115574"/>
                <a:gd name="connsiteY67" fmla="*/ 3838664 h 4057349"/>
                <a:gd name="connsiteX68" fmla="*/ 5921115 w 8115574"/>
                <a:gd name="connsiteY68" fmla="*/ 3875787 h 4057349"/>
                <a:gd name="connsiteX69" fmla="*/ 5991304 w 8115574"/>
                <a:gd name="connsiteY69" fmla="*/ 3914317 h 4057349"/>
                <a:gd name="connsiteX70" fmla="*/ 6070315 w 8115574"/>
                <a:gd name="connsiteY70" fmla="*/ 3949060 h 4057349"/>
                <a:gd name="connsiteX71" fmla="*/ 6163612 w 8115574"/>
                <a:gd name="connsiteY71" fmla="*/ 3979314 h 4057349"/>
                <a:gd name="connsiteX72" fmla="*/ 6263781 w 8115574"/>
                <a:gd name="connsiteY72" fmla="*/ 4006913 h 4057349"/>
                <a:gd name="connsiteX73" fmla="*/ 6408490 w 8115574"/>
                <a:gd name="connsiteY73" fmla="*/ 4031428 h 4057349"/>
                <a:gd name="connsiteX74" fmla="*/ 6568347 w 8115574"/>
                <a:gd name="connsiteY74" fmla="*/ 4042359 h 4057349"/>
                <a:gd name="connsiteX75" fmla="*/ 6797259 w 8115574"/>
                <a:gd name="connsiteY75" fmla="*/ 4043061 h 4057349"/>
                <a:gd name="connsiteX76" fmla="*/ 6998298 w 8115574"/>
                <a:gd name="connsiteY76" fmla="*/ 4043061 h 4057349"/>
                <a:gd name="connsiteX77" fmla="*/ 7186457 w 8115574"/>
                <a:gd name="connsiteY77" fmla="*/ 4042359 h 4057349"/>
                <a:gd name="connsiteX78" fmla="*/ 7336789 w 8115574"/>
                <a:gd name="connsiteY78" fmla="*/ 4040680 h 4057349"/>
                <a:gd name="connsiteX79" fmla="*/ 7526624 w 8115574"/>
                <a:gd name="connsiteY79" fmla="*/ 4043060 h 4057349"/>
                <a:gd name="connsiteX80" fmla="*/ 7683396 w 8115574"/>
                <a:gd name="connsiteY80" fmla="*/ 4043061 h 4057349"/>
                <a:gd name="connsiteX81" fmla="*/ 7831347 w 8115574"/>
                <a:gd name="connsiteY81" fmla="*/ 4044739 h 4057349"/>
                <a:gd name="connsiteX82" fmla="*/ 7955756 w 8115574"/>
                <a:gd name="connsiteY82" fmla="*/ 4045012 h 4057349"/>
                <a:gd name="connsiteX83" fmla="*/ 8033635 w 8115574"/>
                <a:gd name="connsiteY83" fmla="*/ 4033537 h 4057349"/>
                <a:gd name="connsiteX84" fmla="*/ 8029997 w 8115574"/>
                <a:gd name="connsiteY84" fmla="*/ 4045091 h 4057349"/>
                <a:gd name="connsiteX85" fmla="*/ 8115574 w 8115574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29997 w 8156055"/>
                <a:gd name="connsiteY84" fmla="*/ 4045091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2359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36789 w 8156055"/>
                <a:gd name="connsiteY78" fmla="*/ 4040680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5756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27181 w 8156055"/>
                <a:gd name="connsiteY82" fmla="*/ 4045012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33635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41468 w 8156055"/>
                <a:gd name="connsiteY82" fmla="*/ 4040249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3160 w 8156055"/>
                <a:gd name="connsiteY83" fmla="*/ 4038299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47923 w 8156055"/>
                <a:gd name="connsiteY83" fmla="*/ 4033537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82384 w 8156055"/>
                <a:gd name="connsiteY84" fmla="*/ 4040328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65715 w 8156055"/>
                <a:gd name="connsiteY84" fmla="*/ 4045090 h 4057349"/>
                <a:gd name="connsiteX85" fmla="*/ 8156055 w 8156055"/>
                <a:gd name="connsiteY85" fmla="*/ 4044738 h 4057349"/>
                <a:gd name="connsiteX0" fmla="*/ 0 w 8156055"/>
                <a:gd name="connsiteY0" fmla="*/ 4033536 h 4057349"/>
                <a:gd name="connsiteX1" fmla="*/ 539646 w 8156055"/>
                <a:gd name="connsiteY1" fmla="*/ 4033536 h 4057349"/>
                <a:gd name="connsiteX2" fmla="*/ 989351 w 8156055"/>
                <a:gd name="connsiteY2" fmla="*/ 4048526 h 4057349"/>
                <a:gd name="connsiteX3" fmla="*/ 1251914 w 8156055"/>
                <a:gd name="connsiteY3" fmla="*/ 4048526 h 4057349"/>
                <a:gd name="connsiteX4" fmla="*/ 1444131 w 8156055"/>
                <a:gd name="connsiteY4" fmla="*/ 4057349 h 4057349"/>
                <a:gd name="connsiteX5" fmla="*/ 1714344 w 8156055"/>
                <a:gd name="connsiteY5" fmla="*/ 4052587 h 4057349"/>
                <a:gd name="connsiteX6" fmla="*/ 1843792 w 8156055"/>
                <a:gd name="connsiteY6" fmla="*/ 4047823 h 4057349"/>
                <a:gd name="connsiteX7" fmla="*/ 1973237 w 8156055"/>
                <a:gd name="connsiteY7" fmla="*/ 4038299 h 4057349"/>
                <a:gd name="connsiteX8" fmla="*/ 2068643 w 8156055"/>
                <a:gd name="connsiteY8" fmla="*/ 4018546 h 4057349"/>
                <a:gd name="connsiteX9" fmla="*/ 2158584 w 8156055"/>
                <a:gd name="connsiteY9" fmla="*/ 3988566 h 4057349"/>
                <a:gd name="connsiteX10" fmla="*/ 2233535 w 8156055"/>
                <a:gd name="connsiteY10" fmla="*/ 3958585 h 4057349"/>
                <a:gd name="connsiteX11" fmla="*/ 2307782 w 8156055"/>
                <a:gd name="connsiteY11" fmla="*/ 3928605 h 4057349"/>
                <a:gd name="connsiteX12" fmla="*/ 2372506 w 8156055"/>
                <a:gd name="connsiteY12" fmla="*/ 3894565 h 4057349"/>
                <a:gd name="connsiteX13" fmla="*/ 2447457 w 8156055"/>
                <a:gd name="connsiteY13" fmla="*/ 3859119 h 4057349"/>
                <a:gd name="connsiteX14" fmla="*/ 2503358 w 8156055"/>
                <a:gd name="connsiteY14" fmla="*/ 3823674 h 4057349"/>
                <a:gd name="connsiteX15" fmla="*/ 2572843 w 8156055"/>
                <a:gd name="connsiteY15" fmla="*/ 3759653 h 4057349"/>
                <a:gd name="connsiteX16" fmla="*/ 2638269 w 8156055"/>
                <a:gd name="connsiteY16" fmla="*/ 3688762 h 4057349"/>
                <a:gd name="connsiteX17" fmla="*/ 2702290 w 8156055"/>
                <a:gd name="connsiteY17" fmla="*/ 3615217 h 4057349"/>
                <a:gd name="connsiteX18" fmla="*/ 2767716 w 8156055"/>
                <a:gd name="connsiteY18" fmla="*/ 3527930 h 4057349"/>
                <a:gd name="connsiteX19" fmla="*/ 2828379 w 8156055"/>
                <a:gd name="connsiteY19" fmla="*/ 3410117 h 4057349"/>
                <a:gd name="connsiteX20" fmla="*/ 2889042 w 8156055"/>
                <a:gd name="connsiteY20" fmla="*/ 3296910 h 4057349"/>
                <a:gd name="connsiteX21" fmla="*/ 3031755 w 8156055"/>
                <a:gd name="connsiteY21" fmla="*/ 2983054 h 4057349"/>
                <a:gd name="connsiteX22" fmla="*/ 2944943 w 8156055"/>
                <a:gd name="connsiteY22" fmla="*/ 3175583 h 4057349"/>
                <a:gd name="connsiteX23" fmla="*/ 2979366 w 8156055"/>
                <a:gd name="connsiteY23" fmla="*/ 3111641 h 4057349"/>
                <a:gd name="connsiteX24" fmla="*/ 3017466 w 8156055"/>
                <a:gd name="connsiteY24" fmla="*/ 3011629 h 4057349"/>
                <a:gd name="connsiteX25" fmla="*/ 3076342 w 8156055"/>
                <a:gd name="connsiteY25" fmla="*/ 2858291 h 4057349"/>
                <a:gd name="connsiteX26" fmla="*/ 3137004 w 8156055"/>
                <a:gd name="connsiteY26" fmla="*/ 2691994 h 4057349"/>
                <a:gd name="connsiteX27" fmla="*/ 3192905 w 8156055"/>
                <a:gd name="connsiteY27" fmla="*/ 2534520 h 4057349"/>
                <a:gd name="connsiteX28" fmla="*/ 3252866 w 8156055"/>
                <a:gd name="connsiteY28" fmla="*/ 2324657 h 4057349"/>
                <a:gd name="connsiteX29" fmla="*/ 3314232 w 8156055"/>
                <a:gd name="connsiteY29" fmla="*/ 2113390 h 4057349"/>
                <a:gd name="connsiteX30" fmla="*/ 3362559 w 8156055"/>
                <a:gd name="connsiteY30" fmla="*/ 1949200 h 4057349"/>
                <a:gd name="connsiteX31" fmla="*/ 3416352 w 8156055"/>
                <a:gd name="connsiteY31" fmla="*/ 1774237 h 4057349"/>
                <a:gd name="connsiteX32" fmla="*/ 3472955 w 8156055"/>
                <a:gd name="connsiteY32" fmla="*/ 1560862 h 4057349"/>
                <a:gd name="connsiteX33" fmla="*/ 3522689 w 8156055"/>
                <a:gd name="connsiteY33" fmla="*/ 1380277 h 4057349"/>
                <a:gd name="connsiteX34" fmla="*/ 3596937 w 8156055"/>
                <a:gd name="connsiteY34" fmla="*/ 1121384 h 4057349"/>
                <a:gd name="connsiteX35" fmla="*/ 3672591 w 8156055"/>
                <a:gd name="connsiteY35" fmla="*/ 885602 h 4057349"/>
                <a:gd name="connsiteX36" fmla="*/ 3732551 w 8156055"/>
                <a:gd name="connsiteY36" fmla="*/ 690730 h 4057349"/>
                <a:gd name="connsiteX37" fmla="*/ 3807502 w 8156055"/>
                <a:gd name="connsiteY37" fmla="*/ 480867 h 4057349"/>
                <a:gd name="connsiteX38" fmla="*/ 3867463 w 8156055"/>
                <a:gd name="connsiteY38" fmla="*/ 330966 h 4057349"/>
                <a:gd name="connsiteX39" fmla="*/ 3913838 w 8156055"/>
                <a:gd name="connsiteY39" fmla="*/ 215807 h 4057349"/>
                <a:gd name="connsiteX40" fmla="*/ 3973096 w 8156055"/>
                <a:gd name="connsiteY40" fmla="*/ 106113 h 4057349"/>
                <a:gd name="connsiteX41" fmla="*/ 4062335 w 8156055"/>
                <a:gd name="connsiteY41" fmla="*/ 16172 h 4057349"/>
                <a:gd name="connsiteX42" fmla="*/ 4152276 w 8156055"/>
                <a:gd name="connsiteY42" fmla="*/ 1182 h 4057349"/>
                <a:gd name="connsiteX43" fmla="*/ 4227227 w 8156055"/>
                <a:gd name="connsiteY43" fmla="*/ 31162 h 4057349"/>
                <a:gd name="connsiteX44" fmla="*/ 4304832 w 8156055"/>
                <a:gd name="connsiteY44" fmla="*/ 119698 h 4057349"/>
                <a:gd name="connsiteX45" fmla="*/ 4370258 w 8156055"/>
                <a:gd name="connsiteY45" fmla="*/ 229391 h 4057349"/>
                <a:gd name="connsiteX46" fmla="*/ 4424481 w 8156055"/>
                <a:gd name="connsiteY46" fmla="*/ 345253 h 4057349"/>
                <a:gd name="connsiteX47" fmla="*/ 4492287 w 8156055"/>
                <a:gd name="connsiteY47" fmla="*/ 507061 h 4057349"/>
                <a:gd name="connsiteX48" fmla="*/ 4561070 w 8156055"/>
                <a:gd name="connsiteY48" fmla="*/ 685265 h 4057349"/>
                <a:gd name="connsiteX49" fmla="*/ 4621031 w 8156055"/>
                <a:gd name="connsiteY49" fmla="*/ 866552 h 4057349"/>
                <a:gd name="connsiteX50" fmla="*/ 4691922 w 8156055"/>
                <a:gd name="connsiteY50" fmla="*/ 1095464 h 4057349"/>
                <a:gd name="connsiteX51" fmla="*/ 4766873 w 8156055"/>
                <a:gd name="connsiteY51" fmla="*/ 1335307 h 4057349"/>
                <a:gd name="connsiteX52" fmla="*/ 4849943 w 8156055"/>
                <a:gd name="connsiteY52" fmla="*/ 1594199 h 4057349"/>
                <a:gd name="connsiteX53" fmla="*/ 4923918 w 8156055"/>
                <a:gd name="connsiteY53" fmla="*/ 1832364 h 4057349"/>
                <a:gd name="connsiteX54" fmla="*/ 4991975 w 8156055"/>
                <a:gd name="connsiteY54" fmla="*/ 2076945 h 4057349"/>
                <a:gd name="connsiteX55" fmla="*/ 5058150 w 8156055"/>
                <a:gd name="connsiteY55" fmla="*/ 2303500 h 4057349"/>
                <a:gd name="connsiteX56" fmla="*/ 5120468 w 8156055"/>
                <a:gd name="connsiteY56" fmla="*/ 2529758 h 4057349"/>
                <a:gd name="connsiteX57" fmla="*/ 5188276 w 8156055"/>
                <a:gd name="connsiteY57" fmla="*/ 2735834 h 4057349"/>
                <a:gd name="connsiteX58" fmla="*/ 5252023 w 8156055"/>
                <a:gd name="connsiteY58" fmla="*/ 2911655 h 4057349"/>
                <a:gd name="connsiteX59" fmla="*/ 5316043 w 8156055"/>
                <a:gd name="connsiteY59" fmla="*/ 3073463 h 4057349"/>
                <a:gd name="connsiteX60" fmla="*/ 5366479 w 8156055"/>
                <a:gd name="connsiteY60" fmla="*/ 3210482 h 4057349"/>
                <a:gd name="connsiteX61" fmla="*/ 5437370 w 8156055"/>
                <a:gd name="connsiteY61" fmla="*/ 3378029 h 4057349"/>
                <a:gd name="connsiteX62" fmla="*/ 5512321 w 8156055"/>
                <a:gd name="connsiteY62" fmla="*/ 3517000 h 4057349"/>
                <a:gd name="connsiteX63" fmla="*/ 5588247 w 8156055"/>
                <a:gd name="connsiteY63" fmla="*/ 3616466 h 4057349"/>
                <a:gd name="connsiteX64" fmla="*/ 5662223 w 8156055"/>
                <a:gd name="connsiteY64" fmla="*/ 3693525 h 4057349"/>
                <a:gd name="connsiteX65" fmla="*/ 5726243 w 8156055"/>
                <a:gd name="connsiteY65" fmla="*/ 3748723 h 4057349"/>
                <a:gd name="connsiteX66" fmla="*/ 5786204 w 8156055"/>
                <a:gd name="connsiteY66" fmla="*/ 3793693 h 4057349"/>
                <a:gd name="connsiteX67" fmla="*/ 5861154 w 8156055"/>
                <a:gd name="connsiteY67" fmla="*/ 3838664 h 4057349"/>
                <a:gd name="connsiteX68" fmla="*/ 5921115 w 8156055"/>
                <a:gd name="connsiteY68" fmla="*/ 3875787 h 4057349"/>
                <a:gd name="connsiteX69" fmla="*/ 5991304 w 8156055"/>
                <a:gd name="connsiteY69" fmla="*/ 3914317 h 4057349"/>
                <a:gd name="connsiteX70" fmla="*/ 6070315 w 8156055"/>
                <a:gd name="connsiteY70" fmla="*/ 3949060 h 4057349"/>
                <a:gd name="connsiteX71" fmla="*/ 6163612 w 8156055"/>
                <a:gd name="connsiteY71" fmla="*/ 3979314 h 4057349"/>
                <a:gd name="connsiteX72" fmla="*/ 6263781 w 8156055"/>
                <a:gd name="connsiteY72" fmla="*/ 4006913 h 4057349"/>
                <a:gd name="connsiteX73" fmla="*/ 6408490 w 8156055"/>
                <a:gd name="connsiteY73" fmla="*/ 4031428 h 4057349"/>
                <a:gd name="connsiteX74" fmla="*/ 6568347 w 8156055"/>
                <a:gd name="connsiteY74" fmla="*/ 4042359 h 4057349"/>
                <a:gd name="connsiteX75" fmla="*/ 6797259 w 8156055"/>
                <a:gd name="connsiteY75" fmla="*/ 4043061 h 4057349"/>
                <a:gd name="connsiteX76" fmla="*/ 6998298 w 8156055"/>
                <a:gd name="connsiteY76" fmla="*/ 4043061 h 4057349"/>
                <a:gd name="connsiteX77" fmla="*/ 7186457 w 8156055"/>
                <a:gd name="connsiteY77" fmla="*/ 4044740 h 4057349"/>
                <a:gd name="connsiteX78" fmla="*/ 7346314 w 8156055"/>
                <a:gd name="connsiteY78" fmla="*/ 4043061 h 4057349"/>
                <a:gd name="connsiteX79" fmla="*/ 7526624 w 8156055"/>
                <a:gd name="connsiteY79" fmla="*/ 4043060 h 4057349"/>
                <a:gd name="connsiteX80" fmla="*/ 7683396 w 8156055"/>
                <a:gd name="connsiteY80" fmla="*/ 4043061 h 4057349"/>
                <a:gd name="connsiteX81" fmla="*/ 7831347 w 8156055"/>
                <a:gd name="connsiteY81" fmla="*/ 4044739 h 4057349"/>
                <a:gd name="connsiteX82" fmla="*/ 7953374 w 8156055"/>
                <a:gd name="connsiteY82" fmla="*/ 4042630 h 4057349"/>
                <a:gd name="connsiteX83" fmla="*/ 8005061 w 8156055"/>
                <a:gd name="connsiteY83" fmla="*/ 4040681 h 4057349"/>
                <a:gd name="connsiteX84" fmla="*/ 8072859 w 8156055"/>
                <a:gd name="connsiteY84" fmla="*/ 4040327 h 4057349"/>
                <a:gd name="connsiteX85" fmla="*/ 8156055 w 8156055"/>
                <a:gd name="connsiteY85" fmla="*/ 4044738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53374 w 8125099"/>
                <a:gd name="connsiteY82" fmla="*/ 4042630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27180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05061 w 8125099"/>
                <a:gd name="connsiteY83" fmla="*/ 4040681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72859 w 8125099"/>
                <a:gd name="connsiteY84" fmla="*/ 4040327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2357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2708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831347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939086 w 8125099"/>
                <a:gd name="connsiteY82" fmla="*/ 4045011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8012205 w 8125099"/>
                <a:gd name="connsiteY83" fmla="*/ 4045444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125099 w 8125099"/>
                <a:gd name="connsiteY85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56190 w 8125099"/>
                <a:gd name="connsiteY84" fmla="*/ 4045089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28379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2506 w 8125099"/>
                <a:gd name="connsiteY12" fmla="*/ 3894565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07782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3535 w 8125099"/>
                <a:gd name="connsiteY10" fmla="*/ 3958585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0163 w 8125099"/>
                <a:gd name="connsiteY11" fmla="*/ 3935749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67716 w 8125099"/>
                <a:gd name="connsiteY18" fmla="*/ 3527930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8643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73237 w 8125099"/>
                <a:gd name="connsiteY7" fmla="*/ 4038299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2843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79986 w 8125099"/>
                <a:gd name="connsiteY15" fmla="*/ 3759653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7349"/>
                <a:gd name="connsiteX1" fmla="*/ 539646 w 8125099"/>
                <a:gd name="connsiteY1" fmla="*/ 4033536 h 4057349"/>
                <a:gd name="connsiteX2" fmla="*/ 989351 w 8125099"/>
                <a:gd name="connsiteY2" fmla="*/ 4048526 h 4057349"/>
                <a:gd name="connsiteX3" fmla="*/ 1251914 w 8125099"/>
                <a:gd name="connsiteY3" fmla="*/ 4048526 h 4057349"/>
                <a:gd name="connsiteX4" fmla="*/ 1444131 w 8125099"/>
                <a:gd name="connsiteY4" fmla="*/ 4057349 h 4057349"/>
                <a:gd name="connsiteX5" fmla="*/ 1714344 w 8125099"/>
                <a:gd name="connsiteY5" fmla="*/ 4052587 h 4057349"/>
                <a:gd name="connsiteX6" fmla="*/ 1843792 w 8125099"/>
                <a:gd name="connsiteY6" fmla="*/ 4047823 h 4057349"/>
                <a:gd name="connsiteX7" fmla="*/ 1949425 w 8125099"/>
                <a:gd name="connsiteY7" fmla="*/ 4040680 h 4057349"/>
                <a:gd name="connsiteX8" fmla="*/ 2063881 w 8125099"/>
                <a:gd name="connsiteY8" fmla="*/ 4018546 h 4057349"/>
                <a:gd name="connsiteX9" fmla="*/ 2158584 w 8125099"/>
                <a:gd name="connsiteY9" fmla="*/ 3988566 h 4057349"/>
                <a:gd name="connsiteX10" fmla="*/ 2238298 w 8125099"/>
                <a:gd name="connsiteY10" fmla="*/ 3960966 h 4057349"/>
                <a:gd name="connsiteX11" fmla="*/ 2314926 w 8125099"/>
                <a:gd name="connsiteY11" fmla="*/ 3928605 h 4057349"/>
                <a:gd name="connsiteX12" fmla="*/ 2379649 w 8125099"/>
                <a:gd name="connsiteY12" fmla="*/ 3899327 h 4057349"/>
                <a:gd name="connsiteX13" fmla="*/ 2447457 w 8125099"/>
                <a:gd name="connsiteY13" fmla="*/ 3859119 h 4057349"/>
                <a:gd name="connsiteX14" fmla="*/ 2503358 w 8125099"/>
                <a:gd name="connsiteY14" fmla="*/ 3823674 h 4057349"/>
                <a:gd name="connsiteX15" fmla="*/ 2582368 w 8125099"/>
                <a:gd name="connsiteY15" fmla="*/ 3750128 h 4057349"/>
                <a:gd name="connsiteX16" fmla="*/ 2638269 w 8125099"/>
                <a:gd name="connsiteY16" fmla="*/ 3688762 h 4057349"/>
                <a:gd name="connsiteX17" fmla="*/ 2702290 w 8125099"/>
                <a:gd name="connsiteY17" fmla="*/ 3615217 h 4057349"/>
                <a:gd name="connsiteX18" fmla="*/ 2770097 w 8125099"/>
                <a:gd name="connsiteY18" fmla="*/ 3520786 h 4057349"/>
                <a:gd name="connsiteX19" fmla="*/ 2835523 w 8125099"/>
                <a:gd name="connsiteY19" fmla="*/ 3410117 h 4057349"/>
                <a:gd name="connsiteX20" fmla="*/ 2889042 w 8125099"/>
                <a:gd name="connsiteY20" fmla="*/ 3296910 h 4057349"/>
                <a:gd name="connsiteX21" fmla="*/ 3031755 w 8125099"/>
                <a:gd name="connsiteY21" fmla="*/ 2983054 h 4057349"/>
                <a:gd name="connsiteX22" fmla="*/ 2944943 w 8125099"/>
                <a:gd name="connsiteY22" fmla="*/ 3175583 h 4057349"/>
                <a:gd name="connsiteX23" fmla="*/ 2979366 w 8125099"/>
                <a:gd name="connsiteY23" fmla="*/ 3111641 h 4057349"/>
                <a:gd name="connsiteX24" fmla="*/ 3017466 w 8125099"/>
                <a:gd name="connsiteY24" fmla="*/ 3011629 h 4057349"/>
                <a:gd name="connsiteX25" fmla="*/ 3076342 w 8125099"/>
                <a:gd name="connsiteY25" fmla="*/ 2858291 h 4057349"/>
                <a:gd name="connsiteX26" fmla="*/ 3137004 w 8125099"/>
                <a:gd name="connsiteY26" fmla="*/ 2691994 h 4057349"/>
                <a:gd name="connsiteX27" fmla="*/ 3192905 w 8125099"/>
                <a:gd name="connsiteY27" fmla="*/ 2534520 h 4057349"/>
                <a:gd name="connsiteX28" fmla="*/ 3252866 w 8125099"/>
                <a:gd name="connsiteY28" fmla="*/ 2324657 h 4057349"/>
                <a:gd name="connsiteX29" fmla="*/ 3314232 w 8125099"/>
                <a:gd name="connsiteY29" fmla="*/ 2113390 h 4057349"/>
                <a:gd name="connsiteX30" fmla="*/ 3362559 w 8125099"/>
                <a:gd name="connsiteY30" fmla="*/ 1949200 h 4057349"/>
                <a:gd name="connsiteX31" fmla="*/ 3416352 w 8125099"/>
                <a:gd name="connsiteY31" fmla="*/ 1774237 h 4057349"/>
                <a:gd name="connsiteX32" fmla="*/ 3472955 w 8125099"/>
                <a:gd name="connsiteY32" fmla="*/ 1560862 h 4057349"/>
                <a:gd name="connsiteX33" fmla="*/ 3522689 w 8125099"/>
                <a:gd name="connsiteY33" fmla="*/ 1380277 h 4057349"/>
                <a:gd name="connsiteX34" fmla="*/ 3596937 w 8125099"/>
                <a:gd name="connsiteY34" fmla="*/ 1121384 h 4057349"/>
                <a:gd name="connsiteX35" fmla="*/ 3672591 w 8125099"/>
                <a:gd name="connsiteY35" fmla="*/ 885602 h 4057349"/>
                <a:gd name="connsiteX36" fmla="*/ 3732551 w 8125099"/>
                <a:gd name="connsiteY36" fmla="*/ 690730 h 4057349"/>
                <a:gd name="connsiteX37" fmla="*/ 3807502 w 8125099"/>
                <a:gd name="connsiteY37" fmla="*/ 480867 h 4057349"/>
                <a:gd name="connsiteX38" fmla="*/ 3867463 w 8125099"/>
                <a:gd name="connsiteY38" fmla="*/ 330966 h 4057349"/>
                <a:gd name="connsiteX39" fmla="*/ 3913838 w 8125099"/>
                <a:gd name="connsiteY39" fmla="*/ 215807 h 4057349"/>
                <a:gd name="connsiteX40" fmla="*/ 3973096 w 8125099"/>
                <a:gd name="connsiteY40" fmla="*/ 106113 h 4057349"/>
                <a:gd name="connsiteX41" fmla="*/ 4062335 w 8125099"/>
                <a:gd name="connsiteY41" fmla="*/ 16172 h 4057349"/>
                <a:gd name="connsiteX42" fmla="*/ 4152276 w 8125099"/>
                <a:gd name="connsiteY42" fmla="*/ 1182 h 4057349"/>
                <a:gd name="connsiteX43" fmla="*/ 4227227 w 8125099"/>
                <a:gd name="connsiteY43" fmla="*/ 31162 h 4057349"/>
                <a:gd name="connsiteX44" fmla="*/ 4304832 w 8125099"/>
                <a:gd name="connsiteY44" fmla="*/ 119698 h 4057349"/>
                <a:gd name="connsiteX45" fmla="*/ 4370258 w 8125099"/>
                <a:gd name="connsiteY45" fmla="*/ 229391 h 4057349"/>
                <a:gd name="connsiteX46" fmla="*/ 4424481 w 8125099"/>
                <a:gd name="connsiteY46" fmla="*/ 345253 h 4057349"/>
                <a:gd name="connsiteX47" fmla="*/ 4492287 w 8125099"/>
                <a:gd name="connsiteY47" fmla="*/ 507061 h 4057349"/>
                <a:gd name="connsiteX48" fmla="*/ 4561070 w 8125099"/>
                <a:gd name="connsiteY48" fmla="*/ 685265 h 4057349"/>
                <a:gd name="connsiteX49" fmla="*/ 4621031 w 8125099"/>
                <a:gd name="connsiteY49" fmla="*/ 866552 h 4057349"/>
                <a:gd name="connsiteX50" fmla="*/ 4691922 w 8125099"/>
                <a:gd name="connsiteY50" fmla="*/ 1095464 h 4057349"/>
                <a:gd name="connsiteX51" fmla="*/ 4766873 w 8125099"/>
                <a:gd name="connsiteY51" fmla="*/ 1335307 h 4057349"/>
                <a:gd name="connsiteX52" fmla="*/ 4849943 w 8125099"/>
                <a:gd name="connsiteY52" fmla="*/ 1594199 h 4057349"/>
                <a:gd name="connsiteX53" fmla="*/ 4923918 w 8125099"/>
                <a:gd name="connsiteY53" fmla="*/ 1832364 h 4057349"/>
                <a:gd name="connsiteX54" fmla="*/ 4991975 w 8125099"/>
                <a:gd name="connsiteY54" fmla="*/ 2076945 h 4057349"/>
                <a:gd name="connsiteX55" fmla="*/ 5058150 w 8125099"/>
                <a:gd name="connsiteY55" fmla="*/ 2303500 h 4057349"/>
                <a:gd name="connsiteX56" fmla="*/ 5120468 w 8125099"/>
                <a:gd name="connsiteY56" fmla="*/ 2529758 h 4057349"/>
                <a:gd name="connsiteX57" fmla="*/ 5188276 w 8125099"/>
                <a:gd name="connsiteY57" fmla="*/ 2735834 h 4057349"/>
                <a:gd name="connsiteX58" fmla="*/ 5252023 w 8125099"/>
                <a:gd name="connsiteY58" fmla="*/ 2911655 h 4057349"/>
                <a:gd name="connsiteX59" fmla="*/ 5316043 w 8125099"/>
                <a:gd name="connsiteY59" fmla="*/ 3073463 h 4057349"/>
                <a:gd name="connsiteX60" fmla="*/ 5366479 w 8125099"/>
                <a:gd name="connsiteY60" fmla="*/ 3210482 h 4057349"/>
                <a:gd name="connsiteX61" fmla="*/ 5437370 w 8125099"/>
                <a:gd name="connsiteY61" fmla="*/ 3378029 h 4057349"/>
                <a:gd name="connsiteX62" fmla="*/ 5512321 w 8125099"/>
                <a:gd name="connsiteY62" fmla="*/ 3517000 h 4057349"/>
                <a:gd name="connsiteX63" fmla="*/ 5588247 w 8125099"/>
                <a:gd name="connsiteY63" fmla="*/ 3616466 h 4057349"/>
                <a:gd name="connsiteX64" fmla="*/ 5662223 w 8125099"/>
                <a:gd name="connsiteY64" fmla="*/ 3693525 h 4057349"/>
                <a:gd name="connsiteX65" fmla="*/ 5726243 w 8125099"/>
                <a:gd name="connsiteY65" fmla="*/ 3748723 h 4057349"/>
                <a:gd name="connsiteX66" fmla="*/ 5786204 w 8125099"/>
                <a:gd name="connsiteY66" fmla="*/ 3793693 h 4057349"/>
                <a:gd name="connsiteX67" fmla="*/ 5861154 w 8125099"/>
                <a:gd name="connsiteY67" fmla="*/ 3838664 h 4057349"/>
                <a:gd name="connsiteX68" fmla="*/ 5921115 w 8125099"/>
                <a:gd name="connsiteY68" fmla="*/ 3875787 h 4057349"/>
                <a:gd name="connsiteX69" fmla="*/ 5991304 w 8125099"/>
                <a:gd name="connsiteY69" fmla="*/ 3914317 h 4057349"/>
                <a:gd name="connsiteX70" fmla="*/ 6070315 w 8125099"/>
                <a:gd name="connsiteY70" fmla="*/ 3949060 h 4057349"/>
                <a:gd name="connsiteX71" fmla="*/ 6163612 w 8125099"/>
                <a:gd name="connsiteY71" fmla="*/ 3979314 h 4057349"/>
                <a:gd name="connsiteX72" fmla="*/ 6263781 w 8125099"/>
                <a:gd name="connsiteY72" fmla="*/ 4006913 h 4057349"/>
                <a:gd name="connsiteX73" fmla="*/ 6408490 w 8125099"/>
                <a:gd name="connsiteY73" fmla="*/ 4031428 h 4057349"/>
                <a:gd name="connsiteX74" fmla="*/ 6568347 w 8125099"/>
                <a:gd name="connsiteY74" fmla="*/ 4042359 h 4057349"/>
                <a:gd name="connsiteX75" fmla="*/ 6797259 w 8125099"/>
                <a:gd name="connsiteY75" fmla="*/ 4043061 h 4057349"/>
                <a:gd name="connsiteX76" fmla="*/ 6998298 w 8125099"/>
                <a:gd name="connsiteY76" fmla="*/ 4043061 h 4057349"/>
                <a:gd name="connsiteX77" fmla="*/ 7186457 w 8125099"/>
                <a:gd name="connsiteY77" fmla="*/ 4044740 h 4057349"/>
                <a:gd name="connsiteX78" fmla="*/ 7346314 w 8125099"/>
                <a:gd name="connsiteY78" fmla="*/ 4043061 h 4057349"/>
                <a:gd name="connsiteX79" fmla="*/ 7526624 w 8125099"/>
                <a:gd name="connsiteY79" fmla="*/ 4043060 h 4057349"/>
                <a:gd name="connsiteX80" fmla="*/ 7683396 w 8125099"/>
                <a:gd name="connsiteY80" fmla="*/ 4043061 h 4057349"/>
                <a:gd name="connsiteX81" fmla="*/ 7769434 w 8125099"/>
                <a:gd name="connsiteY81" fmla="*/ 4044739 h 4057349"/>
                <a:gd name="connsiteX82" fmla="*/ 7850980 w 8125099"/>
                <a:gd name="connsiteY82" fmla="*/ 4042630 h 4057349"/>
                <a:gd name="connsiteX83" fmla="*/ 7943149 w 8125099"/>
                <a:gd name="connsiteY83" fmla="*/ 4043063 h 4057349"/>
                <a:gd name="connsiteX84" fmla="*/ 8077621 w 8125099"/>
                <a:gd name="connsiteY84" fmla="*/ 4047470 h 4057349"/>
                <a:gd name="connsiteX85" fmla="*/ 8008566 w 8125099"/>
                <a:gd name="connsiteY85" fmla="*/ 4045091 h 4057349"/>
                <a:gd name="connsiteX86" fmla="*/ 8125099 w 8125099"/>
                <a:gd name="connsiteY86" fmla="*/ 4047120 h 4057349"/>
                <a:gd name="connsiteX0" fmla="*/ 0 w 8125099"/>
                <a:gd name="connsiteY0" fmla="*/ 4033536 h 4052587"/>
                <a:gd name="connsiteX1" fmla="*/ 539646 w 8125099"/>
                <a:gd name="connsiteY1" fmla="*/ 4033536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33536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446512 w 8125099"/>
                <a:gd name="connsiteY4" fmla="*/ 4050205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1914 w 8125099"/>
                <a:gd name="connsiteY3" fmla="*/ 4048526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2587"/>
                <a:gd name="connsiteX1" fmla="*/ 539646 w 8125099"/>
                <a:gd name="connsiteY1" fmla="*/ 4043061 h 4052587"/>
                <a:gd name="connsiteX2" fmla="*/ 989351 w 8125099"/>
                <a:gd name="connsiteY2" fmla="*/ 4048526 h 4052587"/>
                <a:gd name="connsiteX3" fmla="*/ 1254295 w 8125099"/>
                <a:gd name="connsiteY3" fmla="*/ 4050907 h 4052587"/>
                <a:gd name="connsiteX4" fmla="*/ 1501281 w 8125099"/>
                <a:gd name="connsiteY4" fmla="*/ 4052586 h 4052587"/>
                <a:gd name="connsiteX5" fmla="*/ 1714344 w 8125099"/>
                <a:gd name="connsiteY5" fmla="*/ 4052587 h 4052587"/>
                <a:gd name="connsiteX6" fmla="*/ 1843792 w 8125099"/>
                <a:gd name="connsiteY6" fmla="*/ 4047823 h 4052587"/>
                <a:gd name="connsiteX7" fmla="*/ 1949425 w 8125099"/>
                <a:gd name="connsiteY7" fmla="*/ 4040680 h 4052587"/>
                <a:gd name="connsiteX8" fmla="*/ 2063881 w 8125099"/>
                <a:gd name="connsiteY8" fmla="*/ 4018546 h 4052587"/>
                <a:gd name="connsiteX9" fmla="*/ 2158584 w 8125099"/>
                <a:gd name="connsiteY9" fmla="*/ 3988566 h 4052587"/>
                <a:gd name="connsiteX10" fmla="*/ 2238298 w 8125099"/>
                <a:gd name="connsiteY10" fmla="*/ 3960966 h 4052587"/>
                <a:gd name="connsiteX11" fmla="*/ 2314926 w 8125099"/>
                <a:gd name="connsiteY11" fmla="*/ 3928605 h 4052587"/>
                <a:gd name="connsiteX12" fmla="*/ 2379649 w 8125099"/>
                <a:gd name="connsiteY12" fmla="*/ 3899327 h 4052587"/>
                <a:gd name="connsiteX13" fmla="*/ 2447457 w 8125099"/>
                <a:gd name="connsiteY13" fmla="*/ 3859119 h 4052587"/>
                <a:gd name="connsiteX14" fmla="*/ 2503358 w 8125099"/>
                <a:gd name="connsiteY14" fmla="*/ 3823674 h 4052587"/>
                <a:gd name="connsiteX15" fmla="*/ 2582368 w 8125099"/>
                <a:gd name="connsiteY15" fmla="*/ 3750128 h 4052587"/>
                <a:gd name="connsiteX16" fmla="*/ 2638269 w 8125099"/>
                <a:gd name="connsiteY16" fmla="*/ 3688762 h 4052587"/>
                <a:gd name="connsiteX17" fmla="*/ 2702290 w 8125099"/>
                <a:gd name="connsiteY17" fmla="*/ 3615217 h 4052587"/>
                <a:gd name="connsiteX18" fmla="*/ 2770097 w 8125099"/>
                <a:gd name="connsiteY18" fmla="*/ 3520786 h 4052587"/>
                <a:gd name="connsiteX19" fmla="*/ 2835523 w 8125099"/>
                <a:gd name="connsiteY19" fmla="*/ 3410117 h 4052587"/>
                <a:gd name="connsiteX20" fmla="*/ 2889042 w 8125099"/>
                <a:gd name="connsiteY20" fmla="*/ 3296910 h 4052587"/>
                <a:gd name="connsiteX21" fmla="*/ 3031755 w 8125099"/>
                <a:gd name="connsiteY21" fmla="*/ 2983054 h 4052587"/>
                <a:gd name="connsiteX22" fmla="*/ 2944943 w 8125099"/>
                <a:gd name="connsiteY22" fmla="*/ 3175583 h 4052587"/>
                <a:gd name="connsiteX23" fmla="*/ 2979366 w 8125099"/>
                <a:gd name="connsiteY23" fmla="*/ 3111641 h 4052587"/>
                <a:gd name="connsiteX24" fmla="*/ 3017466 w 8125099"/>
                <a:gd name="connsiteY24" fmla="*/ 3011629 h 4052587"/>
                <a:gd name="connsiteX25" fmla="*/ 3076342 w 8125099"/>
                <a:gd name="connsiteY25" fmla="*/ 2858291 h 4052587"/>
                <a:gd name="connsiteX26" fmla="*/ 3137004 w 8125099"/>
                <a:gd name="connsiteY26" fmla="*/ 2691994 h 4052587"/>
                <a:gd name="connsiteX27" fmla="*/ 3192905 w 8125099"/>
                <a:gd name="connsiteY27" fmla="*/ 2534520 h 4052587"/>
                <a:gd name="connsiteX28" fmla="*/ 3252866 w 8125099"/>
                <a:gd name="connsiteY28" fmla="*/ 2324657 h 4052587"/>
                <a:gd name="connsiteX29" fmla="*/ 3314232 w 8125099"/>
                <a:gd name="connsiteY29" fmla="*/ 2113390 h 4052587"/>
                <a:gd name="connsiteX30" fmla="*/ 3362559 w 8125099"/>
                <a:gd name="connsiteY30" fmla="*/ 1949200 h 4052587"/>
                <a:gd name="connsiteX31" fmla="*/ 3416352 w 8125099"/>
                <a:gd name="connsiteY31" fmla="*/ 1774237 h 4052587"/>
                <a:gd name="connsiteX32" fmla="*/ 3472955 w 8125099"/>
                <a:gd name="connsiteY32" fmla="*/ 1560862 h 4052587"/>
                <a:gd name="connsiteX33" fmla="*/ 3522689 w 8125099"/>
                <a:gd name="connsiteY33" fmla="*/ 1380277 h 4052587"/>
                <a:gd name="connsiteX34" fmla="*/ 3596937 w 8125099"/>
                <a:gd name="connsiteY34" fmla="*/ 1121384 h 4052587"/>
                <a:gd name="connsiteX35" fmla="*/ 3672591 w 8125099"/>
                <a:gd name="connsiteY35" fmla="*/ 885602 h 4052587"/>
                <a:gd name="connsiteX36" fmla="*/ 3732551 w 8125099"/>
                <a:gd name="connsiteY36" fmla="*/ 690730 h 4052587"/>
                <a:gd name="connsiteX37" fmla="*/ 3807502 w 8125099"/>
                <a:gd name="connsiteY37" fmla="*/ 480867 h 4052587"/>
                <a:gd name="connsiteX38" fmla="*/ 3867463 w 8125099"/>
                <a:gd name="connsiteY38" fmla="*/ 330966 h 4052587"/>
                <a:gd name="connsiteX39" fmla="*/ 3913838 w 8125099"/>
                <a:gd name="connsiteY39" fmla="*/ 215807 h 4052587"/>
                <a:gd name="connsiteX40" fmla="*/ 3973096 w 8125099"/>
                <a:gd name="connsiteY40" fmla="*/ 106113 h 4052587"/>
                <a:gd name="connsiteX41" fmla="*/ 4062335 w 8125099"/>
                <a:gd name="connsiteY41" fmla="*/ 16172 h 4052587"/>
                <a:gd name="connsiteX42" fmla="*/ 4152276 w 8125099"/>
                <a:gd name="connsiteY42" fmla="*/ 1182 h 4052587"/>
                <a:gd name="connsiteX43" fmla="*/ 4227227 w 8125099"/>
                <a:gd name="connsiteY43" fmla="*/ 31162 h 4052587"/>
                <a:gd name="connsiteX44" fmla="*/ 4304832 w 8125099"/>
                <a:gd name="connsiteY44" fmla="*/ 119698 h 4052587"/>
                <a:gd name="connsiteX45" fmla="*/ 4370258 w 8125099"/>
                <a:gd name="connsiteY45" fmla="*/ 229391 h 4052587"/>
                <a:gd name="connsiteX46" fmla="*/ 4424481 w 8125099"/>
                <a:gd name="connsiteY46" fmla="*/ 345253 h 4052587"/>
                <a:gd name="connsiteX47" fmla="*/ 4492287 w 8125099"/>
                <a:gd name="connsiteY47" fmla="*/ 507061 h 4052587"/>
                <a:gd name="connsiteX48" fmla="*/ 4561070 w 8125099"/>
                <a:gd name="connsiteY48" fmla="*/ 685265 h 4052587"/>
                <a:gd name="connsiteX49" fmla="*/ 4621031 w 8125099"/>
                <a:gd name="connsiteY49" fmla="*/ 866552 h 4052587"/>
                <a:gd name="connsiteX50" fmla="*/ 4691922 w 8125099"/>
                <a:gd name="connsiteY50" fmla="*/ 1095464 h 4052587"/>
                <a:gd name="connsiteX51" fmla="*/ 4766873 w 8125099"/>
                <a:gd name="connsiteY51" fmla="*/ 1335307 h 4052587"/>
                <a:gd name="connsiteX52" fmla="*/ 4849943 w 8125099"/>
                <a:gd name="connsiteY52" fmla="*/ 1594199 h 4052587"/>
                <a:gd name="connsiteX53" fmla="*/ 4923918 w 8125099"/>
                <a:gd name="connsiteY53" fmla="*/ 1832364 h 4052587"/>
                <a:gd name="connsiteX54" fmla="*/ 4991975 w 8125099"/>
                <a:gd name="connsiteY54" fmla="*/ 2076945 h 4052587"/>
                <a:gd name="connsiteX55" fmla="*/ 5058150 w 8125099"/>
                <a:gd name="connsiteY55" fmla="*/ 2303500 h 4052587"/>
                <a:gd name="connsiteX56" fmla="*/ 5120468 w 8125099"/>
                <a:gd name="connsiteY56" fmla="*/ 2529758 h 4052587"/>
                <a:gd name="connsiteX57" fmla="*/ 5188276 w 8125099"/>
                <a:gd name="connsiteY57" fmla="*/ 2735834 h 4052587"/>
                <a:gd name="connsiteX58" fmla="*/ 5252023 w 8125099"/>
                <a:gd name="connsiteY58" fmla="*/ 2911655 h 4052587"/>
                <a:gd name="connsiteX59" fmla="*/ 5316043 w 8125099"/>
                <a:gd name="connsiteY59" fmla="*/ 3073463 h 4052587"/>
                <a:gd name="connsiteX60" fmla="*/ 5366479 w 8125099"/>
                <a:gd name="connsiteY60" fmla="*/ 3210482 h 4052587"/>
                <a:gd name="connsiteX61" fmla="*/ 5437370 w 8125099"/>
                <a:gd name="connsiteY61" fmla="*/ 3378029 h 4052587"/>
                <a:gd name="connsiteX62" fmla="*/ 5512321 w 8125099"/>
                <a:gd name="connsiteY62" fmla="*/ 3517000 h 4052587"/>
                <a:gd name="connsiteX63" fmla="*/ 5588247 w 8125099"/>
                <a:gd name="connsiteY63" fmla="*/ 3616466 h 4052587"/>
                <a:gd name="connsiteX64" fmla="*/ 5662223 w 8125099"/>
                <a:gd name="connsiteY64" fmla="*/ 3693525 h 4052587"/>
                <a:gd name="connsiteX65" fmla="*/ 5726243 w 8125099"/>
                <a:gd name="connsiteY65" fmla="*/ 3748723 h 4052587"/>
                <a:gd name="connsiteX66" fmla="*/ 5786204 w 8125099"/>
                <a:gd name="connsiteY66" fmla="*/ 3793693 h 4052587"/>
                <a:gd name="connsiteX67" fmla="*/ 5861154 w 8125099"/>
                <a:gd name="connsiteY67" fmla="*/ 3838664 h 4052587"/>
                <a:gd name="connsiteX68" fmla="*/ 5921115 w 8125099"/>
                <a:gd name="connsiteY68" fmla="*/ 3875787 h 4052587"/>
                <a:gd name="connsiteX69" fmla="*/ 5991304 w 8125099"/>
                <a:gd name="connsiteY69" fmla="*/ 3914317 h 4052587"/>
                <a:gd name="connsiteX70" fmla="*/ 6070315 w 8125099"/>
                <a:gd name="connsiteY70" fmla="*/ 3949060 h 4052587"/>
                <a:gd name="connsiteX71" fmla="*/ 6163612 w 8125099"/>
                <a:gd name="connsiteY71" fmla="*/ 3979314 h 4052587"/>
                <a:gd name="connsiteX72" fmla="*/ 6263781 w 8125099"/>
                <a:gd name="connsiteY72" fmla="*/ 4006913 h 4052587"/>
                <a:gd name="connsiteX73" fmla="*/ 6408490 w 8125099"/>
                <a:gd name="connsiteY73" fmla="*/ 4031428 h 4052587"/>
                <a:gd name="connsiteX74" fmla="*/ 6568347 w 8125099"/>
                <a:gd name="connsiteY74" fmla="*/ 4042359 h 4052587"/>
                <a:gd name="connsiteX75" fmla="*/ 6797259 w 8125099"/>
                <a:gd name="connsiteY75" fmla="*/ 4043061 h 4052587"/>
                <a:gd name="connsiteX76" fmla="*/ 6998298 w 8125099"/>
                <a:gd name="connsiteY76" fmla="*/ 4043061 h 4052587"/>
                <a:gd name="connsiteX77" fmla="*/ 7186457 w 8125099"/>
                <a:gd name="connsiteY77" fmla="*/ 4044740 h 4052587"/>
                <a:gd name="connsiteX78" fmla="*/ 7346314 w 8125099"/>
                <a:gd name="connsiteY78" fmla="*/ 4043061 h 4052587"/>
                <a:gd name="connsiteX79" fmla="*/ 7526624 w 8125099"/>
                <a:gd name="connsiteY79" fmla="*/ 4043060 h 4052587"/>
                <a:gd name="connsiteX80" fmla="*/ 7683396 w 8125099"/>
                <a:gd name="connsiteY80" fmla="*/ 4043061 h 4052587"/>
                <a:gd name="connsiteX81" fmla="*/ 7769434 w 8125099"/>
                <a:gd name="connsiteY81" fmla="*/ 4044739 h 4052587"/>
                <a:gd name="connsiteX82" fmla="*/ 7850980 w 8125099"/>
                <a:gd name="connsiteY82" fmla="*/ 4042630 h 4052587"/>
                <a:gd name="connsiteX83" fmla="*/ 7943149 w 8125099"/>
                <a:gd name="connsiteY83" fmla="*/ 4043063 h 4052587"/>
                <a:gd name="connsiteX84" fmla="*/ 8077621 w 8125099"/>
                <a:gd name="connsiteY84" fmla="*/ 4047470 h 4052587"/>
                <a:gd name="connsiteX85" fmla="*/ 8008566 w 8125099"/>
                <a:gd name="connsiteY85" fmla="*/ 4045091 h 4052587"/>
                <a:gd name="connsiteX86" fmla="*/ 8125099 w 8125099"/>
                <a:gd name="connsiteY86" fmla="*/ 4047120 h 4052587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9351 w 8125099"/>
                <a:gd name="connsiteY2" fmla="*/ 4048526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86970 w 8125099"/>
                <a:gd name="connsiteY2" fmla="*/ 4050908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39646 w 8125099"/>
                <a:gd name="connsiteY1" fmla="*/ 4043061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1261439 w 8125099"/>
                <a:gd name="connsiteY3" fmla="*/ 4055670 h 4055670"/>
                <a:gd name="connsiteX4" fmla="*/ 1501281 w 8125099"/>
                <a:gd name="connsiteY4" fmla="*/ 4052586 h 4055670"/>
                <a:gd name="connsiteX5" fmla="*/ 1714344 w 8125099"/>
                <a:gd name="connsiteY5" fmla="*/ 4052587 h 4055670"/>
                <a:gd name="connsiteX6" fmla="*/ 1843792 w 8125099"/>
                <a:gd name="connsiteY6" fmla="*/ 4047823 h 4055670"/>
                <a:gd name="connsiteX7" fmla="*/ 1949425 w 8125099"/>
                <a:gd name="connsiteY7" fmla="*/ 4040680 h 4055670"/>
                <a:gd name="connsiteX8" fmla="*/ 2063881 w 8125099"/>
                <a:gd name="connsiteY8" fmla="*/ 4018546 h 4055670"/>
                <a:gd name="connsiteX9" fmla="*/ 2158584 w 8125099"/>
                <a:gd name="connsiteY9" fmla="*/ 3988566 h 4055670"/>
                <a:gd name="connsiteX10" fmla="*/ 2238298 w 8125099"/>
                <a:gd name="connsiteY10" fmla="*/ 3960966 h 4055670"/>
                <a:gd name="connsiteX11" fmla="*/ 2314926 w 8125099"/>
                <a:gd name="connsiteY11" fmla="*/ 3928605 h 4055670"/>
                <a:gd name="connsiteX12" fmla="*/ 2379649 w 8125099"/>
                <a:gd name="connsiteY12" fmla="*/ 3899327 h 4055670"/>
                <a:gd name="connsiteX13" fmla="*/ 2447457 w 8125099"/>
                <a:gd name="connsiteY13" fmla="*/ 3859119 h 4055670"/>
                <a:gd name="connsiteX14" fmla="*/ 2503358 w 8125099"/>
                <a:gd name="connsiteY14" fmla="*/ 3823674 h 4055670"/>
                <a:gd name="connsiteX15" fmla="*/ 2582368 w 8125099"/>
                <a:gd name="connsiteY15" fmla="*/ 3750128 h 4055670"/>
                <a:gd name="connsiteX16" fmla="*/ 2638269 w 8125099"/>
                <a:gd name="connsiteY16" fmla="*/ 3688762 h 4055670"/>
                <a:gd name="connsiteX17" fmla="*/ 2702290 w 8125099"/>
                <a:gd name="connsiteY17" fmla="*/ 3615217 h 4055670"/>
                <a:gd name="connsiteX18" fmla="*/ 2770097 w 8125099"/>
                <a:gd name="connsiteY18" fmla="*/ 3520786 h 4055670"/>
                <a:gd name="connsiteX19" fmla="*/ 2835523 w 8125099"/>
                <a:gd name="connsiteY19" fmla="*/ 3410117 h 4055670"/>
                <a:gd name="connsiteX20" fmla="*/ 2889042 w 8125099"/>
                <a:gd name="connsiteY20" fmla="*/ 3296910 h 4055670"/>
                <a:gd name="connsiteX21" fmla="*/ 3031755 w 8125099"/>
                <a:gd name="connsiteY21" fmla="*/ 2983054 h 4055670"/>
                <a:gd name="connsiteX22" fmla="*/ 2944943 w 8125099"/>
                <a:gd name="connsiteY22" fmla="*/ 3175583 h 4055670"/>
                <a:gd name="connsiteX23" fmla="*/ 2979366 w 8125099"/>
                <a:gd name="connsiteY23" fmla="*/ 3111641 h 4055670"/>
                <a:gd name="connsiteX24" fmla="*/ 3017466 w 8125099"/>
                <a:gd name="connsiteY24" fmla="*/ 3011629 h 4055670"/>
                <a:gd name="connsiteX25" fmla="*/ 3076342 w 8125099"/>
                <a:gd name="connsiteY25" fmla="*/ 2858291 h 4055670"/>
                <a:gd name="connsiteX26" fmla="*/ 3137004 w 8125099"/>
                <a:gd name="connsiteY26" fmla="*/ 2691994 h 4055670"/>
                <a:gd name="connsiteX27" fmla="*/ 3192905 w 8125099"/>
                <a:gd name="connsiteY27" fmla="*/ 2534520 h 4055670"/>
                <a:gd name="connsiteX28" fmla="*/ 3252866 w 8125099"/>
                <a:gd name="connsiteY28" fmla="*/ 2324657 h 4055670"/>
                <a:gd name="connsiteX29" fmla="*/ 3314232 w 8125099"/>
                <a:gd name="connsiteY29" fmla="*/ 2113390 h 4055670"/>
                <a:gd name="connsiteX30" fmla="*/ 3362559 w 8125099"/>
                <a:gd name="connsiteY30" fmla="*/ 1949200 h 4055670"/>
                <a:gd name="connsiteX31" fmla="*/ 3416352 w 8125099"/>
                <a:gd name="connsiteY31" fmla="*/ 1774237 h 4055670"/>
                <a:gd name="connsiteX32" fmla="*/ 3472955 w 8125099"/>
                <a:gd name="connsiteY32" fmla="*/ 1560862 h 4055670"/>
                <a:gd name="connsiteX33" fmla="*/ 3522689 w 8125099"/>
                <a:gd name="connsiteY33" fmla="*/ 1380277 h 4055670"/>
                <a:gd name="connsiteX34" fmla="*/ 3596937 w 8125099"/>
                <a:gd name="connsiteY34" fmla="*/ 1121384 h 4055670"/>
                <a:gd name="connsiteX35" fmla="*/ 3672591 w 8125099"/>
                <a:gd name="connsiteY35" fmla="*/ 885602 h 4055670"/>
                <a:gd name="connsiteX36" fmla="*/ 3732551 w 8125099"/>
                <a:gd name="connsiteY36" fmla="*/ 690730 h 4055670"/>
                <a:gd name="connsiteX37" fmla="*/ 3807502 w 8125099"/>
                <a:gd name="connsiteY37" fmla="*/ 480867 h 4055670"/>
                <a:gd name="connsiteX38" fmla="*/ 3867463 w 8125099"/>
                <a:gd name="connsiteY38" fmla="*/ 330966 h 4055670"/>
                <a:gd name="connsiteX39" fmla="*/ 3913838 w 8125099"/>
                <a:gd name="connsiteY39" fmla="*/ 215807 h 4055670"/>
                <a:gd name="connsiteX40" fmla="*/ 3973096 w 8125099"/>
                <a:gd name="connsiteY40" fmla="*/ 106113 h 4055670"/>
                <a:gd name="connsiteX41" fmla="*/ 4062335 w 8125099"/>
                <a:gd name="connsiteY41" fmla="*/ 16172 h 4055670"/>
                <a:gd name="connsiteX42" fmla="*/ 4152276 w 8125099"/>
                <a:gd name="connsiteY42" fmla="*/ 1182 h 4055670"/>
                <a:gd name="connsiteX43" fmla="*/ 4227227 w 8125099"/>
                <a:gd name="connsiteY43" fmla="*/ 31162 h 4055670"/>
                <a:gd name="connsiteX44" fmla="*/ 4304832 w 8125099"/>
                <a:gd name="connsiteY44" fmla="*/ 119698 h 4055670"/>
                <a:gd name="connsiteX45" fmla="*/ 4370258 w 8125099"/>
                <a:gd name="connsiteY45" fmla="*/ 229391 h 4055670"/>
                <a:gd name="connsiteX46" fmla="*/ 4424481 w 8125099"/>
                <a:gd name="connsiteY46" fmla="*/ 345253 h 4055670"/>
                <a:gd name="connsiteX47" fmla="*/ 4492287 w 8125099"/>
                <a:gd name="connsiteY47" fmla="*/ 507061 h 4055670"/>
                <a:gd name="connsiteX48" fmla="*/ 4561070 w 8125099"/>
                <a:gd name="connsiteY48" fmla="*/ 685265 h 4055670"/>
                <a:gd name="connsiteX49" fmla="*/ 4621031 w 8125099"/>
                <a:gd name="connsiteY49" fmla="*/ 866552 h 4055670"/>
                <a:gd name="connsiteX50" fmla="*/ 4691922 w 8125099"/>
                <a:gd name="connsiteY50" fmla="*/ 1095464 h 4055670"/>
                <a:gd name="connsiteX51" fmla="*/ 4766873 w 8125099"/>
                <a:gd name="connsiteY51" fmla="*/ 1335307 h 4055670"/>
                <a:gd name="connsiteX52" fmla="*/ 4849943 w 8125099"/>
                <a:gd name="connsiteY52" fmla="*/ 1594199 h 4055670"/>
                <a:gd name="connsiteX53" fmla="*/ 4923918 w 8125099"/>
                <a:gd name="connsiteY53" fmla="*/ 1832364 h 4055670"/>
                <a:gd name="connsiteX54" fmla="*/ 4991975 w 8125099"/>
                <a:gd name="connsiteY54" fmla="*/ 2076945 h 4055670"/>
                <a:gd name="connsiteX55" fmla="*/ 5058150 w 8125099"/>
                <a:gd name="connsiteY55" fmla="*/ 2303500 h 4055670"/>
                <a:gd name="connsiteX56" fmla="*/ 5120468 w 8125099"/>
                <a:gd name="connsiteY56" fmla="*/ 2529758 h 4055670"/>
                <a:gd name="connsiteX57" fmla="*/ 5188276 w 8125099"/>
                <a:gd name="connsiteY57" fmla="*/ 2735834 h 4055670"/>
                <a:gd name="connsiteX58" fmla="*/ 5252023 w 8125099"/>
                <a:gd name="connsiteY58" fmla="*/ 2911655 h 4055670"/>
                <a:gd name="connsiteX59" fmla="*/ 5316043 w 8125099"/>
                <a:gd name="connsiteY59" fmla="*/ 3073463 h 4055670"/>
                <a:gd name="connsiteX60" fmla="*/ 5366479 w 8125099"/>
                <a:gd name="connsiteY60" fmla="*/ 3210482 h 4055670"/>
                <a:gd name="connsiteX61" fmla="*/ 5437370 w 8125099"/>
                <a:gd name="connsiteY61" fmla="*/ 3378029 h 4055670"/>
                <a:gd name="connsiteX62" fmla="*/ 5512321 w 8125099"/>
                <a:gd name="connsiteY62" fmla="*/ 3517000 h 4055670"/>
                <a:gd name="connsiteX63" fmla="*/ 5588247 w 8125099"/>
                <a:gd name="connsiteY63" fmla="*/ 3616466 h 4055670"/>
                <a:gd name="connsiteX64" fmla="*/ 5662223 w 8125099"/>
                <a:gd name="connsiteY64" fmla="*/ 3693525 h 4055670"/>
                <a:gd name="connsiteX65" fmla="*/ 5726243 w 8125099"/>
                <a:gd name="connsiteY65" fmla="*/ 3748723 h 4055670"/>
                <a:gd name="connsiteX66" fmla="*/ 5786204 w 8125099"/>
                <a:gd name="connsiteY66" fmla="*/ 3793693 h 4055670"/>
                <a:gd name="connsiteX67" fmla="*/ 5861154 w 8125099"/>
                <a:gd name="connsiteY67" fmla="*/ 3838664 h 4055670"/>
                <a:gd name="connsiteX68" fmla="*/ 5921115 w 8125099"/>
                <a:gd name="connsiteY68" fmla="*/ 3875787 h 4055670"/>
                <a:gd name="connsiteX69" fmla="*/ 5991304 w 8125099"/>
                <a:gd name="connsiteY69" fmla="*/ 3914317 h 4055670"/>
                <a:gd name="connsiteX70" fmla="*/ 6070315 w 8125099"/>
                <a:gd name="connsiteY70" fmla="*/ 3949060 h 4055670"/>
                <a:gd name="connsiteX71" fmla="*/ 6163612 w 8125099"/>
                <a:gd name="connsiteY71" fmla="*/ 3979314 h 4055670"/>
                <a:gd name="connsiteX72" fmla="*/ 6263781 w 8125099"/>
                <a:gd name="connsiteY72" fmla="*/ 4006913 h 4055670"/>
                <a:gd name="connsiteX73" fmla="*/ 6408490 w 8125099"/>
                <a:gd name="connsiteY73" fmla="*/ 4031428 h 4055670"/>
                <a:gd name="connsiteX74" fmla="*/ 6568347 w 8125099"/>
                <a:gd name="connsiteY74" fmla="*/ 4042359 h 4055670"/>
                <a:gd name="connsiteX75" fmla="*/ 6797259 w 8125099"/>
                <a:gd name="connsiteY75" fmla="*/ 4043061 h 4055670"/>
                <a:gd name="connsiteX76" fmla="*/ 6998298 w 8125099"/>
                <a:gd name="connsiteY76" fmla="*/ 4043061 h 4055670"/>
                <a:gd name="connsiteX77" fmla="*/ 7186457 w 8125099"/>
                <a:gd name="connsiteY77" fmla="*/ 4044740 h 4055670"/>
                <a:gd name="connsiteX78" fmla="*/ 7346314 w 8125099"/>
                <a:gd name="connsiteY78" fmla="*/ 4043061 h 4055670"/>
                <a:gd name="connsiteX79" fmla="*/ 7526624 w 8125099"/>
                <a:gd name="connsiteY79" fmla="*/ 4043060 h 4055670"/>
                <a:gd name="connsiteX80" fmla="*/ 7683396 w 8125099"/>
                <a:gd name="connsiteY80" fmla="*/ 4043061 h 4055670"/>
                <a:gd name="connsiteX81" fmla="*/ 7769434 w 8125099"/>
                <a:gd name="connsiteY81" fmla="*/ 4044739 h 4055670"/>
                <a:gd name="connsiteX82" fmla="*/ 7850980 w 8125099"/>
                <a:gd name="connsiteY82" fmla="*/ 4042630 h 4055670"/>
                <a:gd name="connsiteX83" fmla="*/ 7943149 w 8125099"/>
                <a:gd name="connsiteY83" fmla="*/ 4043063 h 4055670"/>
                <a:gd name="connsiteX84" fmla="*/ 8077621 w 8125099"/>
                <a:gd name="connsiteY84" fmla="*/ 4047470 h 4055670"/>
                <a:gd name="connsiteX85" fmla="*/ 8008566 w 8125099"/>
                <a:gd name="connsiteY85" fmla="*/ 4045091 h 4055670"/>
                <a:gd name="connsiteX86" fmla="*/ 8125099 w 8125099"/>
                <a:gd name="connsiteY86" fmla="*/ 4047120 h 4055670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975064 w 8125099"/>
                <a:gd name="connsiteY2" fmla="*/ 4048527 h 4055670"/>
                <a:gd name="connsiteX3" fmla="*/ 974354 w 8125099"/>
                <a:gd name="connsiteY3" fmla="*/ 4042709 h 4055670"/>
                <a:gd name="connsiteX4" fmla="*/ 1261439 w 8125099"/>
                <a:gd name="connsiteY4" fmla="*/ 4055670 h 4055670"/>
                <a:gd name="connsiteX5" fmla="*/ 1501281 w 8125099"/>
                <a:gd name="connsiteY5" fmla="*/ 4052586 h 4055670"/>
                <a:gd name="connsiteX6" fmla="*/ 1714344 w 8125099"/>
                <a:gd name="connsiteY6" fmla="*/ 4052587 h 4055670"/>
                <a:gd name="connsiteX7" fmla="*/ 1843792 w 8125099"/>
                <a:gd name="connsiteY7" fmla="*/ 4047823 h 4055670"/>
                <a:gd name="connsiteX8" fmla="*/ 1949425 w 8125099"/>
                <a:gd name="connsiteY8" fmla="*/ 4040680 h 4055670"/>
                <a:gd name="connsiteX9" fmla="*/ 2063881 w 8125099"/>
                <a:gd name="connsiteY9" fmla="*/ 4018546 h 4055670"/>
                <a:gd name="connsiteX10" fmla="*/ 2158584 w 8125099"/>
                <a:gd name="connsiteY10" fmla="*/ 3988566 h 4055670"/>
                <a:gd name="connsiteX11" fmla="*/ 2238298 w 8125099"/>
                <a:gd name="connsiteY11" fmla="*/ 3960966 h 4055670"/>
                <a:gd name="connsiteX12" fmla="*/ 2314926 w 8125099"/>
                <a:gd name="connsiteY12" fmla="*/ 3928605 h 4055670"/>
                <a:gd name="connsiteX13" fmla="*/ 2379649 w 8125099"/>
                <a:gd name="connsiteY13" fmla="*/ 3899327 h 4055670"/>
                <a:gd name="connsiteX14" fmla="*/ 2447457 w 8125099"/>
                <a:gd name="connsiteY14" fmla="*/ 3859119 h 4055670"/>
                <a:gd name="connsiteX15" fmla="*/ 2503358 w 8125099"/>
                <a:gd name="connsiteY15" fmla="*/ 3823674 h 4055670"/>
                <a:gd name="connsiteX16" fmla="*/ 2582368 w 8125099"/>
                <a:gd name="connsiteY16" fmla="*/ 3750128 h 4055670"/>
                <a:gd name="connsiteX17" fmla="*/ 2638269 w 8125099"/>
                <a:gd name="connsiteY17" fmla="*/ 3688762 h 4055670"/>
                <a:gd name="connsiteX18" fmla="*/ 2702290 w 8125099"/>
                <a:gd name="connsiteY18" fmla="*/ 3615217 h 4055670"/>
                <a:gd name="connsiteX19" fmla="*/ 2770097 w 8125099"/>
                <a:gd name="connsiteY19" fmla="*/ 3520786 h 4055670"/>
                <a:gd name="connsiteX20" fmla="*/ 2835523 w 8125099"/>
                <a:gd name="connsiteY20" fmla="*/ 3410117 h 4055670"/>
                <a:gd name="connsiteX21" fmla="*/ 2889042 w 8125099"/>
                <a:gd name="connsiteY21" fmla="*/ 3296910 h 4055670"/>
                <a:gd name="connsiteX22" fmla="*/ 3031755 w 8125099"/>
                <a:gd name="connsiteY22" fmla="*/ 2983054 h 4055670"/>
                <a:gd name="connsiteX23" fmla="*/ 2944943 w 8125099"/>
                <a:gd name="connsiteY23" fmla="*/ 3175583 h 4055670"/>
                <a:gd name="connsiteX24" fmla="*/ 2979366 w 8125099"/>
                <a:gd name="connsiteY24" fmla="*/ 3111641 h 4055670"/>
                <a:gd name="connsiteX25" fmla="*/ 3017466 w 8125099"/>
                <a:gd name="connsiteY25" fmla="*/ 3011629 h 4055670"/>
                <a:gd name="connsiteX26" fmla="*/ 3076342 w 8125099"/>
                <a:gd name="connsiteY26" fmla="*/ 2858291 h 4055670"/>
                <a:gd name="connsiteX27" fmla="*/ 3137004 w 8125099"/>
                <a:gd name="connsiteY27" fmla="*/ 2691994 h 4055670"/>
                <a:gd name="connsiteX28" fmla="*/ 3192905 w 8125099"/>
                <a:gd name="connsiteY28" fmla="*/ 2534520 h 4055670"/>
                <a:gd name="connsiteX29" fmla="*/ 3252866 w 8125099"/>
                <a:gd name="connsiteY29" fmla="*/ 2324657 h 4055670"/>
                <a:gd name="connsiteX30" fmla="*/ 3314232 w 8125099"/>
                <a:gd name="connsiteY30" fmla="*/ 2113390 h 4055670"/>
                <a:gd name="connsiteX31" fmla="*/ 3362559 w 8125099"/>
                <a:gd name="connsiteY31" fmla="*/ 1949200 h 4055670"/>
                <a:gd name="connsiteX32" fmla="*/ 3416352 w 8125099"/>
                <a:gd name="connsiteY32" fmla="*/ 1774237 h 4055670"/>
                <a:gd name="connsiteX33" fmla="*/ 3472955 w 8125099"/>
                <a:gd name="connsiteY33" fmla="*/ 1560862 h 4055670"/>
                <a:gd name="connsiteX34" fmla="*/ 3522689 w 8125099"/>
                <a:gd name="connsiteY34" fmla="*/ 1380277 h 4055670"/>
                <a:gd name="connsiteX35" fmla="*/ 3596937 w 8125099"/>
                <a:gd name="connsiteY35" fmla="*/ 1121384 h 4055670"/>
                <a:gd name="connsiteX36" fmla="*/ 3672591 w 8125099"/>
                <a:gd name="connsiteY36" fmla="*/ 885602 h 4055670"/>
                <a:gd name="connsiteX37" fmla="*/ 3732551 w 8125099"/>
                <a:gd name="connsiteY37" fmla="*/ 690730 h 4055670"/>
                <a:gd name="connsiteX38" fmla="*/ 3807502 w 8125099"/>
                <a:gd name="connsiteY38" fmla="*/ 480867 h 4055670"/>
                <a:gd name="connsiteX39" fmla="*/ 3867463 w 8125099"/>
                <a:gd name="connsiteY39" fmla="*/ 330966 h 4055670"/>
                <a:gd name="connsiteX40" fmla="*/ 3913838 w 8125099"/>
                <a:gd name="connsiteY40" fmla="*/ 215807 h 4055670"/>
                <a:gd name="connsiteX41" fmla="*/ 3973096 w 8125099"/>
                <a:gd name="connsiteY41" fmla="*/ 106113 h 4055670"/>
                <a:gd name="connsiteX42" fmla="*/ 4062335 w 8125099"/>
                <a:gd name="connsiteY42" fmla="*/ 16172 h 4055670"/>
                <a:gd name="connsiteX43" fmla="*/ 4152276 w 8125099"/>
                <a:gd name="connsiteY43" fmla="*/ 1182 h 4055670"/>
                <a:gd name="connsiteX44" fmla="*/ 4227227 w 8125099"/>
                <a:gd name="connsiteY44" fmla="*/ 31162 h 4055670"/>
                <a:gd name="connsiteX45" fmla="*/ 4304832 w 8125099"/>
                <a:gd name="connsiteY45" fmla="*/ 119698 h 4055670"/>
                <a:gd name="connsiteX46" fmla="*/ 4370258 w 8125099"/>
                <a:gd name="connsiteY46" fmla="*/ 229391 h 4055670"/>
                <a:gd name="connsiteX47" fmla="*/ 4424481 w 8125099"/>
                <a:gd name="connsiteY47" fmla="*/ 345253 h 4055670"/>
                <a:gd name="connsiteX48" fmla="*/ 4492287 w 8125099"/>
                <a:gd name="connsiteY48" fmla="*/ 507061 h 4055670"/>
                <a:gd name="connsiteX49" fmla="*/ 4561070 w 8125099"/>
                <a:gd name="connsiteY49" fmla="*/ 685265 h 4055670"/>
                <a:gd name="connsiteX50" fmla="*/ 4621031 w 8125099"/>
                <a:gd name="connsiteY50" fmla="*/ 866552 h 4055670"/>
                <a:gd name="connsiteX51" fmla="*/ 4691922 w 8125099"/>
                <a:gd name="connsiteY51" fmla="*/ 1095464 h 4055670"/>
                <a:gd name="connsiteX52" fmla="*/ 4766873 w 8125099"/>
                <a:gd name="connsiteY52" fmla="*/ 1335307 h 4055670"/>
                <a:gd name="connsiteX53" fmla="*/ 4849943 w 8125099"/>
                <a:gd name="connsiteY53" fmla="*/ 1594199 h 4055670"/>
                <a:gd name="connsiteX54" fmla="*/ 4923918 w 8125099"/>
                <a:gd name="connsiteY54" fmla="*/ 1832364 h 4055670"/>
                <a:gd name="connsiteX55" fmla="*/ 4991975 w 8125099"/>
                <a:gd name="connsiteY55" fmla="*/ 2076945 h 4055670"/>
                <a:gd name="connsiteX56" fmla="*/ 5058150 w 8125099"/>
                <a:gd name="connsiteY56" fmla="*/ 2303500 h 4055670"/>
                <a:gd name="connsiteX57" fmla="*/ 5120468 w 8125099"/>
                <a:gd name="connsiteY57" fmla="*/ 2529758 h 4055670"/>
                <a:gd name="connsiteX58" fmla="*/ 5188276 w 8125099"/>
                <a:gd name="connsiteY58" fmla="*/ 2735834 h 4055670"/>
                <a:gd name="connsiteX59" fmla="*/ 5252023 w 8125099"/>
                <a:gd name="connsiteY59" fmla="*/ 2911655 h 4055670"/>
                <a:gd name="connsiteX60" fmla="*/ 5316043 w 8125099"/>
                <a:gd name="connsiteY60" fmla="*/ 3073463 h 4055670"/>
                <a:gd name="connsiteX61" fmla="*/ 5366479 w 8125099"/>
                <a:gd name="connsiteY61" fmla="*/ 3210482 h 4055670"/>
                <a:gd name="connsiteX62" fmla="*/ 5437370 w 8125099"/>
                <a:gd name="connsiteY62" fmla="*/ 3378029 h 4055670"/>
                <a:gd name="connsiteX63" fmla="*/ 5512321 w 8125099"/>
                <a:gd name="connsiteY63" fmla="*/ 3517000 h 4055670"/>
                <a:gd name="connsiteX64" fmla="*/ 5588247 w 8125099"/>
                <a:gd name="connsiteY64" fmla="*/ 3616466 h 4055670"/>
                <a:gd name="connsiteX65" fmla="*/ 5662223 w 8125099"/>
                <a:gd name="connsiteY65" fmla="*/ 3693525 h 4055670"/>
                <a:gd name="connsiteX66" fmla="*/ 5726243 w 8125099"/>
                <a:gd name="connsiteY66" fmla="*/ 3748723 h 4055670"/>
                <a:gd name="connsiteX67" fmla="*/ 5786204 w 8125099"/>
                <a:gd name="connsiteY67" fmla="*/ 3793693 h 4055670"/>
                <a:gd name="connsiteX68" fmla="*/ 5861154 w 8125099"/>
                <a:gd name="connsiteY68" fmla="*/ 3838664 h 4055670"/>
                <a:gd name="connsiteX69" fmla="*/ 5921115 w 8125099"/>
                <a:gd name="connsiteY69" fmla="*/ 3875787 h 4055670"/>
                <a:gd name="connsiteX70" fmla="*/ 5991304 w 8125099"/>
                <a:gd name="connsiteY70" fmla="*/ 3914317 h 4055670"/>
                <a:gd name="connsiteX71" fmla="*/ 6070315 w 8125099"/>
                <a:gd name="connsiteY71" fmla="*/ 3949060 h 4055670"/>
                <a:gd name="connsiteX72" fmla="*/ 6163612 w 8125099"/>
                <a:gd name="connsiteY72" fmla="*/ 3979314 h 4055670"/>
                <a:gd name="connsiteX73" fmla="*/ 6263781 w 8125099"/>
                <a:gd name="connsiteY73" fmla="*/ 4006913 h 4055670"/>
                <a:gd name="connsiteX74" fmla="*/ 6408490 w 8125099"/>
                <a:gd name="connsiteY74" fmla="*/ 4031428 h 4055670"/>
                <a:gd name="connsiteX75" fmla="*/ 6568347 w 8125099"/>
                <a:gd name="connsiteY75" fmla="*/ 4042359 h 4055670"/>
                <a:gd name="connsiteX76" fmla="*/ 6797259 w 8125099"/>
                <a:gd name="connsiteY76" fmla="*/ 4043061 h 4055670"/>
                <a:gd name="connsiteX77" fmla="*/ 6998298 w 8125099"/>
                <a:gd name="connsiteY77" fmla="*/ 4043061 h 4055670"/>
                <a:gd name="connsiteX78" fmla="*/ 7186457 w 8125099"/>
                <a:gd name="connsiteY78" fmla="*/ 4044740 h 4055670"/>
                <a:gd name="connsiteX79" fmla="*/ 7346314 w 8125099"/>
                <a:gd name="connsiteY79" fmla="*/ 4043061 h 4055670"/>
                <a:gd name="connsiteX80" fmla="*/ 7526624 w 8125099"/>
                <a:gd name="connsiteY80" fmla="*/ 4043060 h 4055670"/>
                <a:gd name="connsiteX81" fmla="*/ 7683396 w 8125099"/>
                <a:gd name="connsiteY81" fmla="*/ 4043061 h 4055670"/>
                <a:gd name="connsiteX82" fmla="*/ 7769434 w 8125099"/>
                <a:gd name="connsiteY82" fmla="*/ 4044739 h 4055670"/>
                <a:gd name="connsiteX83" fmla="*/ 7850980 w 8125099"/>
                <a:gd name="connsiteY83" fmla="*/ 4042630 h 4055670"/>
                <a:gd name="connsiteX84" fmla="*/ 7943149 w 8125099"/>
                <a:gd name="connsiteY84" fmla="*/ 4043063 h 4055670"/>
                <a:gd name="connsiteX85" fmla="*/ 8077621 w 8125099"/>
                <a:gd name="connsiteY85" fmla="*/ 4047470 h 4055670"/>
                <a:gd name="connsiteX86" fmla="*/ 8008566 w 8125099"/>
                <a:gd name="connsiteY86" fmla="*/ 4045091 h 4055670"/>
                <a:gd name="connsiteX87" fmla="*/ 8125099 w 8125099"/>
                <a:gd name="connsiteY87" fmla="*/ 4047120 h 4055670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76735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883867 w 8125099"/>
                <a:gd name="connsiteY3" fmla="*/ 4052234 h 4055671"/>
                <a:gd name="connsiteX4" fmla="*/ 1261439 w 8125099"/>
                <a:gd name="connsiteY4" fmla="*/ 4055670 h 4055671"/>
                <a:gd name="connsiteX5" fmla="*/ 1501281 w 8125099"/>
                <a:gd name="connsiteY5" fmla="*/ 4052586 h 4055671"/>
                <a:gd name="connsiteX6" fmla="*/ 1714344 w 8125099"/>
                <a:gd name="connsiteY6" fmla="*/ 4052587 h 4055671"/>
                <a:gd name="connsiteX7" fmla="*/ 1843792 w 8125099"/>
                <a:gd name="connsiteY7" fmla="*/ 4047823 h 4055671"/>
                <a:gd name="connsiteX8" fmla="*/ 1949425 w 8125099"/>
                <a:gd name="connsiteY8" fmla="*/ 4040680 h 4055671"/>
                <a:gd name="connsiteX9" fmla="*/ 2063881 w 8125099"/>
                <a:gd name="connsiteY9" fmla="*/ 4018546 h 4055671"/>
                <a:gd name="connsiteX10" fmla="*/ 2158584 w 8125099"/>
                <a:gd name="connsiteY10" fmla="*/ 3988566 h 4055671"/>
                <a:gd name="connsiteX11" fmla="*/ 2238298 w 8125099"/>
                <a:gd name="connsiteY11" fmla="*/ 3960966 h 4055671"/>
                <a:gd name="connsiteX12" fmla="*/ 2314926 w 8125099"/>
                <a:gd name="connsiteY12" fmla="*/ 3928605 h 4055671"/>
                <a:gd name="connsiteX13" fmla="*/ 2379649 w 8125099"/>
                <a:gd name="connsiteY13" fmla="*/ 3899327 h 4055671"/>
                <a:gd name="connsiteX14" fmla="*/ 2447457 w 8125099"/>
                <a:gd name="connsiteY14" fmla="*/ 3859119 h 4055671"/>
                <a:gd name="connsiteX15" fmla="*/ 2503358 w 8125099"/>
                <a:gd name="connsiteY15" fmla="*/ 3823674 h 4055671"/>
                <a:gd name="connsiteX16" fmla="*/ 2582368 w 8125099"/>
                <a:gd name="connsiteY16" fmla="*/ 3750128 h 4055671"/>
                <a:gd name="connsiteX17" fmla="*/ 2638269 w 8125099"/>
                <a:gd name="connsiteY17" fmla="*/ 3688762 h 4055671"/>
                <a:gd name="connsiteX18" fmla="*/ 2702290 w 8125099"/>
                <a:gd name="connsiteY18" fmla="*/ 3615217 h 4055671"/>
                <a:gd name="connsiteX19" fmla="*/ 2770097 w 8125099"/>
                <a:gd name="connsiteY19" fmla="*/ 3520786 h 4055671"/>
                <a:gd name="connsiteX20" fmla="*/ 2835523 w 8125099"/>
                <a:gd name="connsiteY20" fmla="*/ 3410117 h 4055671"/>
                <a:gd name="connsiteX21" fmla="*/ 2889042 w 8125099"/>
                <a:gd name="connsiteY21" fmla="*/ 3296910 h 4055671"/>
                <a:gd name="connsiteX22" fmla="*/ 3031755 w 8125099"/>
                <a:gd name="connsiteY22" fmla="*/ 2983054 h 4055671"/>
                <a:gd name="connsiteX23" fmla="*/ 2944943 w 8125099"/>
                <a:gd name="connsiteY23" fmla="*/ 3175583 h 4055671"/>
                <a:gd name="connsiteX24" fmla="*/ 2979366 w 8125099"/>
                <a:gd name="connsiteY24" fmla="*/ 3111641 h 4055671"/>
                <a:gd name="connsiteX25" fmla="*/ 3017466 w 8125099"/>
                <a:gd name="connsiteY25" fmla="*/ 3011629 h 4055671"/>
                <a:gd name="connsiteX26" fmla="*/ 3076342 w 8125099"/>
                <a:gd name="connsiteY26" fmla="*/ 2858291 h 4055671"/>
                <a:gd name="connsiteX27" fmla="*/ 3137004 w 8125099"/>
                <a:gd name="connsiteY27" fmla="*/ 2691994 h 4055671"/>
                <a:gd name="connsiteX28" fmla="*/ 3192905 w 8125099"/>
                <a:gd name="connsiteY28" fmla="*/ 2534520 h 4055671"/>
                <a:gd name="connsiteX29" fmla="*/ 3252866 w 8125099"/>
                <a:gd name="connsiteY29" fmla="*/ 2324657 h 4055671"/>
                <a:gd name="connsiteX30" fmla="*/ 3314232 w 8125099"/>
                <a:gd name="connsiteY30" fmla="*/ 2113390 h 4055671"/>
                <a:gd name="connsiteX31" fmla="*/ 3362559 w 8125099"/>
                <a:gd name="connsiteY31" fmla="*/ 1949200 h 4055671"/>
                <a:gd name="connsiteX32" fmla="*/ 3416352 w 8125099"/>
                <a:gd name="connsiteY32" fmla="*/ 1774237 h 4055671"/>
                <a:gd name="connsiteX33" fmla="*/ 3472955 w 8125099"/>
                <a:gd name="connsiteY33" fmla="*/ 1560862 h 4055671"/>
                <a:gd name="connsiteX34" fmla="*/ 3522689 w 8125099"/>
                <a:gd name="connsiteY34" fmla="*/ 1380277 h 4055671"/>
                <a:gd name="connsiteX35" fmla="*/ 3596937 w 8125099"/>
                <a:gd name="connsiteY35" fmla="*/ 1121384 h 4055671"/>
                <a:gd name="connsiteX36" fmla="*/ 3672591 w 8125099"/>
                <a:gd name="connsiteY36" fmla="*/ 885602 h 4055671"/>
                <a:gd name="connsiteX37" fmla="*/ 3732551 w 8125099"/>
                <a:gd name="connsiteY37" fmla="*/ 690730 h 4055671"/>
                <a:gd name="connsiteX38" fmla="*/ 3807502 w 8125099"/>
                <a:gd name="connsiteY38" fmla="*/ 480867 h 4055671"/>
                <a:gd name="connsiteX39" fmla="*/ 3867463 w 8125099"/>
                <a:gd name="connsiteY39" fmla="*/ 330966 h 4055671"/>
                <a:gd name="connsiteX40" fmla="*/ 3913838 w 8125099"/>
                <a:gd name="connsiteY40" fmla="*/ 215807 h 4055671"/>
                <a:gd name="connsiteX41" fmla="*/ 3973096 w 8125099"/>
                <a:gd name="connsiteY41" fmla="*/ 106113 h 4055671"/>
                <a:gd name="connsiteX42" fmla="*/ 4062335 w 8125099"/>
                <a:gd name="connsiteY42" fmla="*/ 16172 h 4055671"/>
                <a:gd name="connsiteX43" fmla="*/ 4152276 w 8125099"/>
                <a:gd name="connsiteY43" fmla="*/ 1182 h 4055671"/>
                <a:gd name="connsiteX44" fmla="*/ 4227227 w 8125099"/>
                <a:gd name="connsiteY44" fmla="*/ 31162 h 4055671"/>
                <a:gd name="connsiteX45" fmla="*/ 4304832 w 8125099"/>
                <a:gd name="connsiteY45" fmla="*/ 119698 h 4055671"/>
                <a:gd name="connsiteX46" fmla="*/ 4370258 w 8125099"/>
                <a:gd name="connsiteY46" fmla="*/ 229391 h 4055671"/>
                <a:gd name="connsiteX47" fmla="*/ 4424481 w 8125099"/>
                <a:gd name="connsiteY47" fmla="*/ 345253 h 4055671"/>
                <a:gd name="connsiteX48" fmla="*/ 4492287 w 8125099"/>
                <a:gd name="connsiteY48" fmla="*/ 507061 h 4055671"/>
                <a:gd name="connsiteX49" fmla="*/ 4561070 w 8125099"/>
                <a:gd name="connsiteY49" fmla="*/ 685265 h 4055671"/>
                <a:gd name="connsiteX50" fmla="*/ 4621031 w 8125099"/>
                <a:gd name="connsiteY50" fmla="*/ 866552 h 4055671"/>
                <a:gd name="connsiteX51" fmla="*/ 4691922 w 8125099"/>
                <a:gd name="connsiteY51" fmla="*/ 1095464 h 4055671"/>
                <a:gd name="connsiteX52" fmla="*/ 4766873 w 8125099"/>
                <a:gd name="connsiteY52" fmla="*/ 1335307 h 4055671"/>
                <a:gd name="connsiteX53" fmla="*/ 4849943 w 8125099"/>
                <a:gd name="connsiteY53" fmla="*/ 1594199 h 4055671"/>
                <a:gd name="connsiteX54" fmla="*/ 4923918 w 8125099"/>
                <a:gd name="connsiteY54" fmla="*/ 1832364 h 4055671"/>
                <a:gd name="connsiteX55" fmla="*/ 4991975 w 8125099"/>
                <a:gd name="connsiteY55" fmla="*/ 2076945 h 4055671"/>
                <a:gd name="connsiteX56" fmla="*/ 5058150 w 8125099"/>
                <a:gd name="connsiteY56" fmla="*/ 2303500 h 4055671"/>
                <a:gd name="connsiteX57" fmla="*/ 5120468 w 8125099"/>
                <a:gd name="connsiteY57" fmla="*/ 2529758 h 4055671"/>
                <a:gd name="connsiteX58" fmla="*/ 5188276 w 8125099"/>
                <a:gd name="connsiteY58" fmla="*/ 2735834 h 4055671"/>
                <a:gd name="connsiteX59" fmla="*/ 5252023 w 8125099"/>
                <a:gd name="connsiteY59" fmla="*/ 2911655 h 4055671"/>
                <a:gd name="connsiteX60" fmla="*/ 5316043 w 8125099"/>
                <a:gd name="connsiteY60" fmla="*/ 3073463 h 4055671"/>
                <a:gd name="connsiteX61" fmla="*/ 5366479 w 8125099"/>
                <a:gd name="connsiteY61" fmla="*/ 3210482 h 4055671"/>
                <a:gd name="connsiteX62" fmla="*/ 5437370 w 8125099"/>
                <a:gd name="connsiteY62" fmla="*/ 3378029 h 4055671"/>
                <a:gd name="connsiteX63" fmla="*/ 5512321 w 8125099"/>
                <a:gd name="connsiteY63" fmla="*/ 3517000 h 4055671"/>
                <a:gd name="connsiteX64" fmla="*/ 5588247 w 8125099"/>
                <a:gd name="connsiteY64" fmla="*/ 3616466 h 4055671"/>
                <a:gd name="connsiteX65" fmla="*/ 5662223 w 8125099"/>
                <a:gd name="connsiteY65" fmla="*/ 3693525 h 4055671"/>
                <a:gd name="connsiteX66" fmla="*/ 5726243 w 8125099"/>
                <a:gd name="connsiteY66" fmla="*/ 3748723 h 4055671"/>
                <a:gd name="connsiteX67" fmla="*/ 5786204 w 8125099"/>
                <a:gd name="connsiteY67" fmla="*/ 3793693 h 4055671"/>
                <a:gd name="connsiteX68" fmla="*/ 5861154 w 8125099"/>
                <a:gd name="connsiteY68" fmla="*/ 3838664 h 4055671"/>
                <a:gd name="connsiteX69" fmla="*/ 5921115 w 8125099"/>
                <a:gd name="connsiteY69" fmla="*/ 3875787 h 4055671"/>
                <a:gd name="connsiteX70" fmla="*/ 5991304 w 8125099"/>
                <a:gd name="connsiteY70" fmla="*/ 3914317 h 4055671"/>
                <a:gd name="connsiteX71" fmla="*/ 6070315 w 8125099"/>
                <a:gd name="connsiteY71" fmla="*/ 3949060 h 4055671"/>
                <a:gd name="connsiteX72" fmla="*/ 6163612 w 8125099"/>
                <a:gd name="connsiteY72" fmla="*/ 3979314 h 4055671"/>
                <a:gd name="connsiteX73" fmla="*/ 6263781 w 8125099"/>
                <a:gd name="connsiteY73" fmla="*/ 4006913 h 4055671"/>
                <a:gd name="connsiteX74" fmla="*/ 6408490 w 8125099"/>
                <a:gd name="connsiteY74" fmla="*/ 4031428 h 4055671"/>
                <a:gd name="connsiteX75" fmla="*/ 6568347 w 8125099"/>
                <a:gd name="connsiteY75" fmla="*/ 4042359 h 4055671"/>
                <a:gd name="connsiteX76" fmla="*/ 6797259 w 8125099"/>
                <a:gd name="connsiteY76" fmla="*/ 4043061 h 4055671"/>
                <a:gd name="connsiteX77" fmla="*/ 6998298 w 8125099"/>
                <a:gd name="connsiteY77" fmla="*/ 4043061 h 4055671"/>
                <a:gd name="connsiteX78" fmla="*/ 7186457 w 8125099"/>
                <a:gd name="connsiteY78" fmla="*/ 4044740 h 4055671"/>
                <a:gd name="connsiteX79" fmla="*/ 7346314 w 8125099"/>
                <a:gd name="connsiteY79" fmla="*/ 4043061 h 4055671"/>
                <a:gd name="connsiteX80" fmla="*/ 7526624 w 8125099"/>
                <a:gd name="connsiteY80" fmla="*/ 4043060 h 4055671"/>
                <a:gd name="connsiteX81" fmla="*/ 7683396 w 8125099"/>
                <a:gd name="connsiteY81" fmla="*/ 4043061 h 4055671"/>
                <a:gd name="connsiteX82" fmla="*/ 7769434 w 8125099"/>
                <a:gd name="connsiteY82" fmla="*/ 4044739 h 4055671"/>
                <a:gd name="connsiteX83" fmla="*/ 7850980 w 8125099"/>
                <a:gd name="connsiteY83" fmla="*/ 4042630 h 4055671"/>
                <a:gd name="connsiteX84" fmla="*/ 7943149 w 8125099"/>
                <a:gd name="connsiteY84" fmla="*/ 4043063 h 4055671"/>
                <a:gd name="connsiteX85" fmla="*/ 8077621 w 8125099"/>
                <a:gd name="connsiteY85" fmla="*/ 4047470 h 4055671"/>
                <a:gd name="connsiteX86" fmla="*/ 8008566 w 8125099"/>
                <a:gd name="connsiteY86" fmla="*/ 4045091 h 4055671"/>
                <a:gd name="connsiteX87" fmla="*/ 8125099 w 8125099"/>
                <a:gd name="connsiteY87" fmla="*/ 4047120 h 4055671"/>
                <a:gd name="connsiteX0" fmla="*/ 0 w 8125099"/>
                <a:gd name="connsiteY0" fmla="*/ 4043061 h 4059406"/>
                <a:gd name="connsiteX1" fmla="*/ 553933 w 8125099"/>
                <a:gd name="connsiteY1" fmla="*/ 4047824 h 4059406"/>
                <a:gd name="connsiteX2" fmla="*/ 975064 w 8125099"/>
                <a:gd name="connsiteY2" fmla="*/ 4048527 h 4059406"/>
                <a:gd name="connsiteX3" fmla="*/ 1124372 w 8125099"/>
                <a:gd name="connsiteY3" fmla="*/ 4059378 h 4059406"/>
                <a:gd name="connsiteX4" fmla="*/ 883867 w 8125099"/>
                <a:gd name="connsiteY4" fmla="*/ 4052234 h 4059406"/>
                <a:gd name="connsiteX5" fmla="*/ 1261439 w 8125099"/>
                <a:gd name="connsiteY5" fmla="*/ 4055670 h 4059406"/>
                <a:gd name="connsiteX6" fmla="*/ 1501281 w 8125099"/>
                <a:gd name="connsiteY6" fmla="*/ 4052586 h 4059406"/>
                <a:gd name="connsiteX7" fmla="*/ 1714344 w 8125099"/>
                <a:gd name="connsiteY7" fmla="*/ 4052587 h 4059406"/>
                <a:gd name="connsiteX8" fmla="*/ 1843792 w 8125099"/>
                <a:gd name="connsiteY8" fmla="*/ 4047823 h 4059406"/>
                <a:gd name="connsiteX9" fmla="*/ 1949425 w 8125099"/>
                <a:gd name="connsiteY9" fmla="*/ 4040680 h 4059406"/>
                <a:gd name="connsiteX10" fmla="*/ 2063881 w 8125099"/>
                <a:gd name="connsiteY10" fmla="*/ 4018546 h 4059406"/>
                <a:gd name="connsiteX11" fmla="*/ 2158584 w 8125099"/>
                <a:gd name="connsiteY11" fmla="*/ 3988566 h 4059406"/>
                <a:gd name="connsiteX12" fmla="*/ 2238298 w 8125099"/>
                <a:gd name="connsiteY12" fmla="*/ 3960966 h 4059406"/>
                <a:gd name="connsiteX13" fmla="*/ 2314926 w 8125099"/>
                <a:gd name="connsiteY13" fmla="*/ 3928605 h 4059406"/>
                <a:gd name="connsiteX14" fmla="*/ 2379649 w 8125099"/>
                <a:gd name="connsiteY14" fmla="*/ 3899327 h 4059406"/>
                <a:gd name="connsiteX15" fmla="*/ 2447457 w 8125099"/>
                <a:gd name="connsiteY15" fmla="*/ 3859119 h 4059406"/>
                <a:gd name="connsiteX16" fmla="*/ 2503358 w 8125099"/>
                <a:gd name="connsiteY16" fmla="*/ 3823674 h 4059406"/>
                <a:gd name="connsiteX17" fmla="*/ 2582368 w 8125099"/>
                <a:gd name="connsiteY17" fmla="*/ 3750128 h 4059406"/>
                <a:gd name="connsiteX18" fmla="*/ 2638269 w 8125099"/>
                <a:gd name="connsiteY18" fmla="*/ 3688762 h 4059406"/>
                <a:gd name="connsiteX19" fmla="*/ 2702290 w 8125099"/>
                <a:gd name="connsiteY19" fmla="*/ 3615217 h 4059406"/>
                <a:gd name="connsiteX20" fmla="*/ 2770097 w 8125099"/>
                <a:gd name="connsiteY20" fmla="*/ 3520786 h 4059406"/>
                <a:gd name="connsiteX21" fmla="*/ 2835523 w 8125099"/>
                <a:gd name="connsiteY21" fmla="*/ 3410117 h 4059406"/>
                <a:gd name="connsiteX22" fmla="*/ 2889042 w 8125099"/>
                <a:gd name="connsiteY22" fmla="*/ 3296910 h 4059406"/>
                <a:gd name="connsiteX23" fmla="*/ 3031755 w 8125099"/>
                <a:gd name="connsiteY23" fmla="*/ 2983054 h 4059406"/>
                <a:gd name="connsiteX24" fmla="*/ 2944943 w 8125099"/>
                <a:gd name="connsiteY24" fmla="*/ 3175583 h 4059406"/>
                <a:gd name="connsiteX25" fmla="*/ 2979366 w 8125099"/>
                <a:gd name="connsiteY25" fmla="*/ 3111641 h 4059406"/>
                <a:gd name="connsiteX26" fmla="*/ 3017466 w 8125099"/>
                <a:gd name="connsiteY26" fmla="*/ 3011629 h 4059406"/>
                <a:gd name="connsiteX27" fmla="*/ 3076342 w 8125099"/>
                <a:gd name="connsiteY27" fmla="*/ 2858291 h 4059406"/>
                <a:gd name="connsiteX28" fmla="*/ 3137004 w 8125099"/>
                <a:gd name="connsiteY28" fmla="*/ 2691994 h 4059406"/>
                <a:gd name="connsiteX29" fmla="*/ 3192905 w 8125099"/>
                <a:gd name="connsiteY29" fmla="*/ 2534520 h 4059406"/>
                <a:gd name="connsiteX30" fmla="*/ 3252866 w 8125099"/>
                <a:gd name="connsiteY30" fmla="*/ 2324657 h 4059406"/>
                <a:gd name="connsiteX31" fmla="*/ 3314232 w 8125099"/>
                <a:gd name="connsiteY31" fmla="*/ 2113390 h 4059406"/>
                <a:gd name="connsiteX32" fmla="*/ 3362559 w 8125099"/>
                <a:gd name="connsiteY32" fmla="*/ 1949200 h 4059406"/>
                <a:gd name="connsiteX33" fmla="*/ 3416352 w 8125099"/>
                <a:gd name="connsiteY33" fmla="*/ 1774237 h 4059406"/>
                <a:gd name="connsiteX34" fmla="*/ 3472955 w 8125099"/>
                <a:gd name="connsiteY34" fmla="*/ 1560862 h 4059406"/>
                <a:gd name="connsiteX35" fmla="*/ 3522689 w 8125099"/>
                <a:gd name="connsiteY35" fmla="*/ 1380277 h 4059406"/>
                <a:gd name="connsiteX36" fmla="*/ 3596937 w 8125099"/>
                <a:gd name="connsiteY36" fmla="*/ 1121384 h 4059406"/>
                <a:gd name="connsiteX37" fmla="*/ 3672591 w 8125099"/>
                <a:gd name="connsiteY37" fmla="*/ 885602 h 4059406"/>
                <a:gd name="connsiteX38" fmla="*/ 3732551 w 8125099"/>
                <a:gd name="connsiteY38" fmla="*/ 690730 h 4059406"/>
                <a:gd name="connsiteX39" fmla="*/ 3807502 w 8125099"/>
                <a:gd name="connsiteY39" fmla="*/ 480867 h 4059406"/>
                <a:gd name="connsiteX40" fmla="*/ 3867463 w 8125099"/>
                <a:gd name="connsiteY40" fmla="*/ 330966 h 4059406"/>
                <a:gd name="connsiteX41" fmla="*/ 3913838 w 8125099"/>
                <a:gd name="connsiteY41" fmla="*/ 215807 h 4059406"/>
                <a:gd name="connsiteX42" fmla="*/ 3973096 w 8125099"/>
                <a:gd name="connsiteY42" fmla="*/ 106113 h 4059406"/>
                <a:gd name="connsiteX43" fmla="*/ 4062335 w 8125099"/>
                <a:gd name="connsiteY43" fmla="*/ 16172 h 4059406"/>
                <a:gd name="connsiteX44" fmla="*/ 4152276 w 8125099"/>
                <a:gd name="connsiteY44" fmla="*/ 1182 h 4059406"/>
                <a:gd name="connsiteX45" fmla="*/ 4227227 w 8125099"/>
                <a:gd name="connsiteY45" fmla="*/ 31162 h 4059406"/>
                <a:gd name="connsiteX46" fmla="*/ 4304832 w 8125099"/>
                <a:gd name="connsiteY46" fmla="*/ 119698 h 4059406"/>
                <a:gd name="connsiteX47" fmla="*/ 4370258 w 8125099"/>
                <a:gd name="connsiteY47" fmla="*/ 229391 h 4059406"/>
                <a:gd name="connsiteX48" fmla="*/ 4424481 w 8125099"/>
                <a:gd name="connsiteY48" fmla="*/ 345253 h 4059406"/>
                <a:gd name="connsiteX49" fmla="*/ 4492287 w 8125099"/>
                <a:gd name="connsiteY49" fmla="*/ 507061 h 4059406"/>
                <a:gd name="connsiteX50" fmla="*/ 4561070 w 8125099"/>
                <a:gd name="connsiteY50" fmla="*/ 685265 h 4059406"/>
                <a:gd name="connsiteX51" fmla="*/ 4621031 w 8125099"/>
                <a:gd name="connsiteY51" fmla="*/ 866552 h 4059406"/>
                <a:gd name="connsiteX52" fmla="*/ 4691922 w 8125099"/>
                <a:gd name="connsiteY52" fmla="*/ 1095464 h 4059406"/>
                <a:gd name="connsiteX53" fmla="*/ 4766873 w 8125099"/>
                <a:gd name="connsiteY53" fmla="*/ 1335307 h 4059406"/>
                <a:gd name="connsiteX54" fmla="*/ 4849943 w 8125099"/>
                <a:gd name="connsiteY54" fmla="*/ 1594199 h 4059406"/>
                <a:gd name="connsiteX55" fmla="*/ 4923918 w 8125099"/>
                <a:gd name="connsiteY55" fmla="*/ 1832364 h 4059406"/>
                <a:gd name="connsiteX56" fmla="*/ 4991975 w 8125099"/>
                <a:gd name="connsiteY56" fmla="*/ 2076945 h 4059406"/>
                <a:gd name="connsiteX57" fmla="*/ 5058150 w 8125099"/>
                <a:gd name="connsiteY57" fmla="*/ 2303500 h 4059406"/>
                <a:gd name="connsiteX58" fmla="*/ 5120468 w 8125099"/>
                <a:gd name="connsiteY58" fmla="*/ 2529758 h 4059406"/>
                <a:gd name="connsiteX59" fmla="*/ 5188276 w 8125099"/>
                <a:gd name="connsiteY59" fmla="*/ 2735834 h 4059406"/>
                <a:gd name="connsiteX60" fmla="*/ 5252023 w 8125099"/>
                <a:gd name="connsiteY60" fmla="*/ 2911655 h 4059406"/>
                <a:gd name="connsiteX61" fmla="*/ 5316043 w 8125099"/>
                <a:gd name="connsiteY61" fmla="*/ 3073463 h 4059406"/>
                <a:gd name="connsiteX62" fmla="*/ 5366479 w 8125099"/>
                <a:gd name="connsiteY62" fmla="*/ 3210482 h 4059406"/>
                <a:gd name="connsiteX63" fmla="*/ 5437370 w 8125099"/>
                <a:gd name="connsiteY63" fmla="*/ 3378029 h 4059406"/>
                <a:gd name="connsiteX64" fmla="*/ 5512321 w 8125099"/>
                <a:gd name="connsiteY64" fmla="*/ 3517000 h 4059406"/>
                <a:gd name="connsiteX65" fmla="*/ 5588247 w 8125099"/>
                <a:gd name="connsiteY65" fmla="*/ 3616466 h 4059406"/>
                <a:gd name="connsiteX66" fmla="*/ 5662223 w 8125099"/>
                <a:gd name="connsiteY66" fmla="*/ 3693525 h 4059406"/>
                <a:gd name="connsiteX67" fmla="*/ 5726243 w 8125099"/>
                <a:gd name="connsiteY67" fmla="*/ 3748723 h 4059406"/>
                <a:gd name="connsiteX68" fmla="*/ 5786204 w 8125099"/>
                <a:gd name="connsiteY68" fmla="*/ 3793693 h 4059406"/>
                <a:gd name="connsiteX69" fmla="*/ 5861154 w 8125099"/>
                <a:gd name="connsiteY69" fmla="*/ 3838664 h 4059406"/>
                <a:gd name="connsiteX70" fmla="*/ 5921115 w 8125099"/>
                <a:gd name="connsiteY70" fmla="*/ 3875787 h 4059406"/>
                <a:gd name="connsiteX71" fmla="*/ 5991304 w 8125099"/>
                <a:gd name="connsiteY71" fmla="*/ 3914317 h 4059406"/>
                <a:gd name="connsiteX72" fmla="*/ 6070315 w 8125099"/>
                <a:gd name="connsiteY72" fmla="*/ 3949060 h 4059406"/>
                <a:gd name="connsiteX73" fmla="*/ 6163612 w 8125099"/>
                <a:gd name="connsiteY73" fmla="*/ 3979314 h 4059406"/>
                <a:gd name="connsiteX74" fmla="*/ 6263781 w 8125099"/>
                <a:gd name="connsiteY74" fmla="*/ 4006913 h 4059406"/>
                <a:gd name="connsiteX75" fmla="*/ 6408490 w 8125099"/>
                <a:gd name="connsiteY75" fmla="*/ 4031428 h 4059406"/>
                <a:gd name="connsiteX76" fmla="*/ 6568347 w 8125099"/>
                <a:gd name="connsiteY76" fmla="*/ 4042359 h 4059406"/>
                <a:gd name="connsiteX77" fmla="*/ 6797259 w 8125099"/>
                <a:gd name="connsiteY77" fmla="*/ 4043061 h 4059406"/>
                <a:gd name="connsiteX78" fmla="*/ 6998298 w 8125099"/>
                <a:gd name="connsiteY78" fmla="*/ 4043061 h 4059406"/>
                <a:gd name="connsiteX79" fmla="*/ 7186457 w 8125099"/>
                <a:gd name="connsiteY79" fmla="*/ 4044740 h 4059406"/>
                <a:gd name="connsiteX80" fmla="*/ 7346314 w 8125099"/>
                <a:gd name="connsiteY80" fmla="*/ 4043061 h 4059406"/>
                <a:gd name="connsiteX81" fmla="*/ 7526624 w 8125099"/>
                <a:gd name="connsiteY81" fmla="*/ 4043060 h 4059406"/>
                <a:gd name="connsiteX82" fmla="*/ 7683396 w 8125099"/>
                <a:gd name="connsiteY82" fmla="*/ 4043061 h 4059406"/>
                <a:gd name="connsiteX83" fmla="*/ 7769434 w 8125099"/>
                <a:gd name="connsiteY83" fmla="*/ 4044739 h 4059406"/>
                <a:gd name="connsiteX84" fmla="*/ 7850980 w 8125099"/>
                <a:gd name="connsiteY84" fmla="*/ 4042630 h 4059406"/>
                <a:gd name="connsiteX85" fmla="*/ 7943149 w 8125099"/>
                <a:gd name="connsiteY85" fmla="*/ 4043063 h 4059406"/>
                <a:gd name="connsiteX86" fmla="*/ 8077621 w 8125099"/>
                <a:gd name="connsiteY86" fmla="*/ 4047470 h 4059406"/>
                <a:gd name="connsiteX87" fmla="*/ 8008566 w 8125099"/>
                <a:gd name="connsiteY87" fmla="*/ 4045091 h 4059406"/>
                <a:gd name="connsiteX88" fmla="*/ 8125099 w 8125099"/>
                <a:gd name="connsiteY88" fmla="*/ 4047120 h 4059406"/>
                <a:gd name="connsiteX0" fmla="*/ 0 w 8125099"/>
                <a:gd name="connsiteY0" fmla="*/ 4043061 h 4114151"/>
                <a:gd name="connsiteX1" fmla="*/ 553933 w 8125099"/>
                <a:gd name="connsiteY1" fmla="*/ 4047824 h 4114151"/>
                <a:gd name="connsiteX2" fmla="*/ 975064 w 8125099"/>
                <a:gd name="connsiteY2" fmla="*/ 4048527 h 4114151"/>
                <a:gd name="connsiteX3" fmla="*/ 941015 w 8125099"/>
                <a:gd name="connsiteY3" fmla="*/ 4114147 h 4114151"/>
                <a:gd name="connsiteX4" fmla="*/ 883867 w 8125099"/>
                <a:gd name="connsiteY4" fmla="*/ 4052234 h 4114151"/>
                <a:gd name="connsiteX5" fmla="*/ 1261439 w 8125099"/>
                <a:gd name="connsiteY5" fmla="*/ 4055670 h 4114151"/>
                <a:gd name="connsiteX6" fmla="*/ 1501281 w 8125099"/>
                <a:gd name="connsiteY6" fmla="*/ 4052586 h 4114151"/>
                <a:gd name="connsiteX7" fmla="*/ 1714344 w 8125099"/>
                <a:gd name="connsiteY7" fmla="*/ 4052587 h 4114151"/>
                <a:gd name="connsiteX8" fmla="*/ 1843792 w 8125099"/>
                <a:gd name="connsiteY8" fmla="*/ 4047823 h 4114151"/>
                <a:gd name="connsiteX9" fmla="*/ 1949425 w 8125099"/>
                <a:gd name="connsiteY9" fmla="*/ 4040680 h 4114151"/>
                <a:gd name="connsiteX10" fmla="*/ 2063881 w 8125099"/>
                <a:gd name="connsiteY10" fmla="*/ 4018546 h 4114151"/>
                <a:gd name="connsiteX11" fmla="*/ 2158584 w 8125099"/>
                <a:gd name="connsiteY11" fmla="*/ 3988566 h 4114151"/>
                <a:gd name="connsiteX12" fmla="*/ 2238298 w 8125099"/>
                <a:gd name="connsiteY12" fmla="*/ 3960966 h 4114151"/>
                <a:gd name="connsiteX13" fmla="*/ 2314926 w 8125099"/>
                <a:gd name="connsiteY13" fmla="*/ 3928605 h 4114151"/>
                <a:gd name="connsiteX14" fmla="*/ 2379649 w 8125099"/>
                <a:gd name="connsiteY14" fmla="*/ 3899327 h 4114151"/>
                <a:gd name="connsiteX15" fmla="*/ 2447457 w 8125099"/>
                <a:gd name="connsiteY15" fmla="*/ 3859119 h 4114151"/>
                <a:gd name="connsiteX16" fmla="*/ 2503358 w 8125099"/>
                <a:gd name="connsiteY16" fmla="*/ 3823674 h 4114151"/>
                <a:gd name="connsiteX17" fmla="*/ 2582368 w 8125099"/>
                <a:gd name="connsiteY17" fmla="*/ 3750128 h 4114151"/>
                <a:gd name="connsiteX18" fmla="*/ 2638269 w 8125099"/>
                <a:gd name="connsiteY18" fmla="*/ 3688762 h 4114151"/>
                <a:gd name="connsiteX19" fmla="*/ 2702290 w 8125099"/>
                <a:gd name="connsiteY19" fmla="*/ 3615217 h 4114151"/>
                <a:gd name="connsiteX20" fmla="*/ 2770097 w 8125099"/>
                <a:gd name="connsiteY20" fmla="*/ 3520786 h 4114151"/>
                <a:gd name="connsiteX21" fmla="*/ 2835523 w 8125099"/>
                <a:gd name="connsiteY21" fmla="*/ 3410117 h 4114151"/>
                <a:gd name="connsiteX22" fmla="*/ 2889042 w 8125099"/>
                <a:gd name="connsiteY22" fmla="*/ 3296910 h 4114151"/>
                <a:gd name="connsiteX23" fmla="*/ 3031755 w 8125099"/>
                <a:gd name="connsiteY23" fmla="*/ 2983054 h 4114151"/>
                <a:gd name="connsiteX24" fmla="*/ 2944943 w 8125099"/>
                <a:gd name="connsiteY24" fmla="*/ 3175583 h 4114151"/>
                <a:gd name="connsiteX25" fmla="*/ 2979366 w 8125099"/>
                <a:gd name="connsiteY25" fmla="*/ 3111641 h 4114151"/>
                <a:gd name="connsiteX26" fmla="*/ 3017466 w 8125099"/>
                <a:gd name="connsiteY26" fmla="*/ 3011629 h 4114151"/>
                <a:gd name="connsiteX27" fmla="*/ 3076342 w 8125099"/>
                <a:gd name="connsiteY27" fmla="*/ 2858291 h 4114151"/>
                <a:gd name="connsiteX28" fmla="*/ 3137004 w 8125099"/>
                <a:gd name="connsiteY28" fmla="*/ 2691994 h 4114151"/>
                <a:gd name="connsiteX29" fmla="*/ 3192905 w 8125099"/>
                <a:gd name="connsiteY29" fmla="*/ 2534520 h 4114151"/>
                <a:gd name="connsiteX30" fmla="*/ 3252866 w 8125099"/>
                <a:gd name="connsiteY30" fmla="*/ 2324657 h 4114151"/>
                <a:gd name="connsiteX31" fmla="*/ 3314232 w 8125099"/>
                <a:gd name="connsiteY31" fmla="*/ 2113390 h 4114151"/>
                <a:gd name="connsiteX32" fmla="*/ 3362559 w 8125099"/>
                <a:gd name="connsiteY32" fmla="*/ 1949200 h 4114151"/>
                <a:gd name="connsiteX33" fmla="*/ 3416352 w 8125099"/>
                <a:gd name="connsiteY33" fmla="*/ 1774237 h 4114151"/>
                <a:gd name="connsiteX34" fmla="*/ 3472955 w 8125099"/>
                <a:gd name="connsiteY34" fmla="*/ 1560862 h 4114151"/>
                <a:gd name="connsiteX35" fmla="*/ 3522689 w 8125099"/>
                <a:gd name="connsiteY35" fmla="*/ 1380277 h 4114151"/>
                <a:gd name="connsiteX36" fmla="*/ 3596937 w 8125099"/>
                <a:gd name="connsiteY36" fmla="*/ 1121384 h 4114151"/>
                <a:gd name="connsiteX37" fmla="*/ 3672591 w 8125099"/>
                <a:gd name="connsiteY37" fmla="*/ 885602 h 4114151"/>
                <a:gd name="connsiteX38" fmla="*/ 3732551 w 8125099"/>
                <a:gd name="connsiteY38" fmla="*/ 690730 h 4114151"/>
                <a:gd name="connsiteX39" fmla="*/ 3807502 w 8125099"/>
                <a:gd name="connsiteY39" fmla="*/ 480867 h 4114151"/>
                <a:gd name="connsiteX40" fmla="*/ 3867463 w 8125099"/>
                <a:gd name="connsiteY40" fmla="*/ 330966 h 4114151"/>
                <a:gd name="connsiteX41" fmla="*/ 3913838 w 8125099"/>
                <a:gd name="connsiteY41" fmla="*/ 215807 h 4114151"/>
                <a:gd name="connsiteX42" fmla="*/ 3973096 w 8125099"/>
                <a:gd name="connsiteY42" fmla="*/ 106113 h 4114151"/>
                <a:gd name="connsiteX43" fmla="*/ 4062335 w 8125099"/>
                <a:gd name="connsiteY43" fmla="*/ 16172 h 4114151"/>
                <a:gd name="connsiteX44" fmla="*/ 4152276 w 8125099"/>
                <a:gd name="connsiteY44" fmla="*/ 1182 h 4114151"/>
                <a:gd name="connsiteX45" fmla="*/ 4227227 w 8125099"/>
                <a:gd name="connsiteY45" fmla="*/ 31162 h 4114151"/>
                <a:gd name="connsiteX46" fmla="*/ 4304832 w 8125099"/>
                <a:gd name="connsiteY46" fmla="*/ 119698 h 4114151"/>
                <a:gd name="connsiteX47" fmla="*/ 4370258 w 8125099"/>
                <a:gd name="connsiteY47" fmla="*/ 229391 h 4114151"/>
                <a:gd name="connsiteX48" fmla="*/ 4424481 w 8125099"/>
                <a:gd name="connsiteY48" fmla="*/ 345253 h 4114151"/>
                <a:gd name="connsiteX49" fmla="*/ 4492287 w 8125099"/>
                <a:gd name="connsiteY49" fmla="*/ 507061 h 4114151"/>
                <a:gd name="connsiteX50" fmla="*/ 4561070 w 8125099"/>
                <a:gd name="connsiteY50" fmla="*/ 685265 h 4114151"/>
                <a:gd name="connsiteX51" fmla="*/ 4621031 w 8125099"/>
                <a:gd name="connsiteY51" fmla="*/ 866552 h 4114151"/>
                <a:gd name="connsiteX52" fmla="*/ 4691922 w 8125099"/>
                <a:gd name="connsiteY52" fmla="*/ 1095464 h 4114151"/>
                <a:gd name="connsiteX53" fmla="*/ 4766873 w 8125099"/>
                <a:gd name="connsiteY53" fmla="*/ 1335307 h 4114151"/>
                <a:gd name="connsiteX54" fmla="*/ 4849943 w 8125099"/>
                <a:gd name="connsiteY54" fmla="*/ 1594199 h 4114151"/>
                <a:gd name="connsiteX55" fmla="*/ 4923918 w 8125099"/>
                <a:gd name="connsiteY55" fmla="*/ 1832364 h 4114151"/>
                <a:gd name="connsiteX56" fmla="*/ 4991975 w 8125099"/>
                <a:gd name="connsiteY56" fmla="*/ 2076945 h 4114151"/>
                <a:gd name="connsiteX57" fmla="*/ 5058150 w 8125099"/>
                <a:gd name="connsiteY57" fmla="*/ 2303500 h 4114151"/>
                <a:gd name="connsiteX58" fmla="*/ 5120468 w 8125099"/>
                <a:gd name="connsiteY58" fmla="*/ 2529758 h 4114151"/>
                <a:gd name="connsiteX59" fmla="*/ 5188276 w 8125099"/>
                <a:gd name="connsiteY59" fmla="*/ 2735834 h 4114151"/>
                <a:gd name="connsiteX60" fmla="*/ 5252023 w 8125099"/>
                <a:gd name="connsiteY60" fmla="*/ 2911655 h 4114151"/>
                <a:gd name="connsiteX61" fmla="*/ 5316043 w 8125099"/>
                <a:gd name="connsiteY61" fmla="*/ 3073463 h 4114151"/>
                <a:gd name="connsiteX62" fmla="*/ 5366479 w 8125099"/>
                <a:gd name="connsiteY62" fmla="*/ 3210482 h 4114151"/>
                <a:gd name="connsiteX63" fmla="*/ 5437370 w 8125099"/>
                <a:gd name="connsiteY63" fmla="*/ 3378029 h 4114151"/>
                <a:gd name="connsiteX64" fmla="*/ 5512321 w 8125099"/>
                <a:gd name="connsiteY64" fmla="*/ 3517000 h 4114151"/>
                <a:gd name="connsiteX65" fmla="*/ 5588247 w 8125099"/>
                <a:gd name="connsiteY65" fmla="*/ 3616466 h 4114151"/>
                <a:gd name="connsiteX66" fmla="*/ 5662223 w 8125099"/>
                <a:gd name="connsiteY66" fmla="*/ 3693525 h 4114151"/>
                <a:gd name="connsiteX67" fmla="*/ 5726243 w 8125099"/>
                <a:gd name="connsiteY67" fmla="*/ 3748723 h 4114151"/>
                <a:gd name="connsiteX68" fmla="*/ 5786204 w 8125099"/>
                <a:gd name="connsiteY68" fmla="*/ 3793693 h 4114151"/>
                <a:gd name="connsiteX69" fmla="*/ 5861154 w 8125099"/>
                <a:gd name="connsiteY69" fmla="*/ 3838664 h 4114151"/>
                <a:gd name="connsiteX70" fmla="*/ 5921115 w 8125099"/>
                <a:gd name="connsiteY70" fmla="*/ 3875787 h 4114151"/>
                <a:gd name="connsiteX71" fmla="*/ 5991304 w 8125099"/>
                <a:gd name="connsiteY71" fmla="*/ 3914317 h 4114151"/>
                <a:gd name="connsiteX72" fmla="*/ 6070315 w 8125099"/>
                <a:gd name="connsiteY72" fmla="*/ 3949060 h 4114151"/>
                <a:gd name="connsiteX73" fmla="*/ 6163612 w 8125099"/>
                <a:gd name="connsiteY73" fmla="*/ 3979314 h 4114151"/>
                <a:gd name="connsiteX74" fmla="*/ 6263781 w 8125099"/>
                <a:gd name="connsiteY74" fmla="*/ 4006913 h 4114151"/>
                <a:gd name="connsiteX75" fmla="*/ 6408490 w 8125099"/>
                <a:gd name="connsiteY75" fmla="*/ 4031428 h 4114151"/>
                <a:gd name="connsiteX76" fmla="*/ 6568347 w 8125099"/>
                <a:gd name="connsiteY76" fmla="*/ 4042359 h 4114151"/>
                <a:gd name="connsiteX77" fmla="*/ 6797259 w 8125099"/>
                <a:gd name="connsiteY77" fmla="*/ 4043061 h 4114151"/>
                <a:gd name="connsiteX78" fmla="*/ 6998298 w 8125099"/>
                <a:gd name="connsiteY78" fmla="*/ 4043061 h 4114151"/>
                <a:gd name="connsiteX79" fmla="*/ 7186457 w 8125099"/>
                <a:gd name="connsiteY79" fmla="*/ 4044740 h 4114151"/>
                <a:gd name="connsiteX80" fmla="*/ 7346314 w 8125099"/>
                <a:gd name="connsiteY80" fmla="*/ 4043061 h 4114151"/>
                <a:gd name="connsiteX81" fmla="*/ 7526624 w 8125099"/>
                <a:gd name="connsiteY81" fmla="*/ 4043060 h 4114151"/>
                <a:gd name="connsiteX82" fmla="*/ 7683396 w 8125099"/>
                <a:gd name="connsiteY82" fmla="*/ 4043061 h 4114151"/>
                <a:gd name="connsiteX83" fmla="*/ 7769434 w 8125099"/>
                <a:gd name="connsiteY83" fmla="*/ 4044739 h 4114151"/>
                <a:gd name="connsiteX84" fmla="*/ 7850980 w 8125099"/>
                <a:gd name="connsiteY84" fmla="*/ 4042630 h 4114151"/>
                <a:gd name="connsiteX85" fmla="*/ 7943149 w 8125099"/>
                <a:gd name="connsiteY85" fmla="*/ 4043063 h 4114151"/>
                <a:gd name="connsiteX86" fmla="*/ 8077621 w 8125099"/>
                <a:gd name="connsiteY86" fmla="*/ 4047470 h 4114151"/>
                <a:gd name="connsiteX87" fmla="*/ 8008566 w 8125099"/>
                <a:gd name="connsiteY87" fmla="*/ 4045091 h 4114151"/>
                <a:gd name="connsiteX88" fmla="*/ 8125099 w 8125099"/>
                <a:gd name="connsiteY88" fmla="*/ 4047120 h 411415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29108 w 8125099"/>
                <a:gd name="connsiteY3" fmla="*/ 395460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975064 w 8125099"/>
                <a:gd name="connsiteY2" fmla="*/ 4048527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5671"/>
                <a:gd name="connsiteX1" fmla="*/ 553933 w 8125099"/>
                <a:gd name="connsiteY1" fmla="*/ 4047824 h 4055671"/>
                <a:gd name="connsiteX2" fmla="*/ 734558 w 8125099"/>
                <a:gd name="connsiteY2" fmla="*/ 4046145 h 4055671"/>
                <a:gd name="connsiteX3" fmla="*/ 933870 w 8125099"/>
                <a:gd name="connsiteY3" fmla="*/ 4049853 h 4055671"/>
                <a:gd name="connsiteX4" fmla="*/ 883867 w 8125099"/>
                <a:gd name="connsiteY4" fmla="*/ 4052234 h 4055671"/>
                <a:gd name="connsiteX5" fmla="*/ 1261439 w 8125099"/>
                <a:gd name="connsiteY5" fmla="*/ 4055670 h 4055671"/>
                <a:gd name="connsiteX6" fmla="*/ 1501281 w 8125099"/>
                <a:gd name="connsiteY6" fmla="*/ 4052586 h 4055671"/>
                <a:gd name="connsiteX7" fmla="*/ 1714344 w 8125099"/>
                <a:gd name="connsiteY7" fmla="*/ 4052587 h 4055671"/>
                <a:gd name="connsiteX8" fmla="*/ 1843792 w 8125099"/>
                <a:gd name="connsiteY8" fmla="*/ 4047823 h 4055671"/>
                <a:gd name="connsiteX9" fmla="*/ 1949425 w 8125099"/>
                <a:gd name="connsiteY9" fmla="*/ 4040680 h 4055671"/>
                <a:gd name="connsiteX10" fmla="*/ 2063881 w 8125099"/>
                <a:gd name="connsiteY10" fmla="*/ 4018546 h 4055671"/>
                <a:gd name="connsiteX11" fmla="*/ 2158584 w 8125099"/>
                <a:gd name="connsiteY11" fmla="*/ 3988566 h 4055671"/>
                <a:gd name="connsiteX12" fmla="*/ 2238298 w 8125099"/>
                <a:gd name="connsiteY12" fmla="*/ 3960966 h 4055671"/>
                <a:gd name="connsiteX13" fmla="*/ 2314926 w 8125099"/>
                <a:gd name="connsiteY13" fmla="*/ 3928605 h 4055671"/>
                <a:gd name="connsiteX14" fmla="*/ 2379649 w 8125099"/>
                <a:gd name="connsiteY14" fmla="*/ 3899327 h 4055671"/>
                <a:gd name="connsiteX15" fmla="*/ 2447457 w 8125099"/>
                <a:gd name="connsiteY15" fmla="*/ 3859119 h 4055671"/>
                <a:gd name="connsiteX16" fmla="*/ 2503358 w 8125099"/>
                <a:gd name="connsiteY16" fmla="*/ 3823674 h 4055671"/>
                <a:gd name="connsiteX17" fmla="*/ 2582368 w 8125099"/>
                <a:gd name="connsiteY17" fmla="*/ 3750128 h 4055671"/>
                <a:gd name="connsiteX18" fmla="*/ 2638269 w 8125099"/>
                <a:gd name="connsiteY18" fmla="*/ 3688762 h 4055671"/>
                <a:gd name="connsiteX19" fmla="*/ 2702290 w 8125099"/>
                <a:gd name="connsiteY19" fmla="*/ 3615217 h 4055671"/>
                <a:gd name="connsiteX20" fmla="*/ 2770097 w 8125099"/>
                <a:gd name="connsiteY20" fmla="*/ 3520786 h 4055671"/>
                <a:gd name="connsiteX21" fmla="*/ 2835523 w 8125099"/>
                <a:gd name="connsiteY21" fmla="*/ 3410117 h 4055671"/>
                <a:gd name="connsiteX22" fmla="*/ 2889042 w 8125099"/>
                <a:gd name="connsiteY22" fmla="*/ 3296910 h 4055671"/>
                <a:gd name="connsiteX23" fmla="*/ 3031755 w 8125099"/>
                <a:gd name="connsiteY23" fmla="*/ 2983054 h 4055671"/>
                <a:gd name="connsiteX24" fmla="*/ 2944943 w 8125099"/>
                <a:gd name="connsiteY24" fmla="*/ 3175583 h 4055671"/>
                <a:gd name="connsiteX25" fmla="*/ 2979366 w 8125099"/>
                <a:gd name="connsiteY25" fmla="*/ 3111641 h 4055671"/>
                <a:gd name="connsiteX26" fmla="*/ 3017466 w 8125099"/>
                <a:gd name="connsiteY26" fmla="*/ 3011629 h 4055671"/>
                <a:gd name="connsiteX27" fmla="*/ 3076342 w 8125099"/>
                <a:gd name="connsiteY27" fmla="*/ 2858291 h 4055671"/>
                <a:gd name="connsiteX28" fmla="*/ 3137004 w 8125099"/>
                <a:gd name="connsiteY28" fmla="*/ 2691994 h 4055671"/>
                <a:gd name="connsiteX29" fmla="*/ 3192905 w 8125099"/>
                <a:gd name="connsiteY29" fmla="*/ 2534520 h 4055671"/>
                <a:gd name="connsiteX30" fmla="*/ 3252866 w 8125099"/>
                <a:gd name="connsiteY30" fmla="*/ 2324657 h 4055671"/>
                <a:gd name="connsiteX31" fmla="*/ 3314232 w 8125099"/>
                <a:gd name="connsiteY31" fmla="*/ 2113390 h 4055671"/>
                <a:gd name="connsiteX32" fmla="*/ 3362559 w 8125099"/>
                <a:gd name="connsiteY32" fmla="*/ 1949200 h 4055671"/>
                <a:gd name="connsiteX33" fmla="*/ 3416352 w 8125099"/>
                <a:gd name="connsiteY33" fmla="*/ 1774237 h 4055671"/>
                <a:gd name="connsiteX34" fmla="*/ 3472955 w 8125099"/>
                <a:gd name="connsiteY34" fmla="*/ 1560862 h 4055671"/>
                <a:gd name="connsiteX35" fmla="*/ 3522689 w 8125099"/>
                <a:gd name="connsiteY35" fmla="*/ 1380277 h 4055671"/>
                <a:gd name="connsiteX36" fmla="*/ 3596937 w 8125099"/>
                <a:gd name="connsiteY36" fmla="*/ 1121384 h 4055671"/>
                <a:gd name="connsiteX37" fmla="*/ 3672591 w 8125099"/>
                <a:gd name="connsiteY37" fmla="*/ 885602 h 4055671"/>
                <a:gd name="connsiteX38" fmla="*/ 3732551 w 8125099"/>
                <a:gd name="connsiteY38" fmla="*/ 690730 h 4055671"/>
                <a:gd name="connsiteX39" fmla="*/ 3807502 w 8125099"/>
                <a:gd name="connsiteY39" fmla="*/ 480867 h 4055671"/>
                <a:gd name="connsiteX40" fmla="*/ 3867463 w 8125099"/>
                <a:gd name="connsiteY40" fmla="*/ 330966 h 4055671"/>
                <a:gd name="connsiteX41" fmla="*/ 3913838 w 8125099"/>
                <a:gd name="connsiteY41" fmla="*/ 215807 h 4055671"/>
                <a:gd name="connsiteX42" fmla="*/ 3973096 w 8125099"/>
                <a:gd name="connsiteY42" fmla="*/ 106113 h 4055671"/>
                <a:gd name="connsiteX43" fmla="*/ 4062335 w 8125099"/>
                <a:gd name="connsiteY43" fmla="*/ 16172 h 4055671"/>
                <a:gd name="connsiteX44" fmla="*/ 4152276 w 8125099"/>
                <a:gd name="connsiteY44" fmla="*/ 1182 h 4055671"/>
                <a:gd name="connsiteX45" fmla="*/ 4227227 w 8125099"/>
                <a:gd name="connsiteY45" fmla="*/ 31162 h 4055671"/>
                <a:gd name="connsiteX46" fmla="*/ 4304832 w 8125099"/>
                <a:gd name="connsiteY46" fmla="*/ 119698 h 4055671"/>
                <a:gd name="connsiteX47" fmla="*/ 4370258 w 8125099"/>
                <a:gd name="connsiteY47" fmla="*/ 229391 h 4055671"/>
                <a:gd name="connsiteX48" fmla="*/ 4424481 w 8125099"/>
                <a:gd name="connsiteY48" fmla="*/ 345253 h 4055671"/>
                <a:gd name="connsiteX49" fmla="*/ 4492287 w 8125099"/>
                <a:gd name="connsiteY49" fmla="*/ 507061 h 4055671"/>
                <a:gd name="connsiteX50" fmla="*/ 4561070 w 8125099"/>
                <a:gd name="connsiteY50" fmla="*/ 685265 h 4055671"/>
                <a:gd name="connsiteX51" fmla="*/ 4621031 w 8125099"/>
                <a:gd name="connsiteY51" fmla="*/ 866552 h 4055671"/>
                <a:gd name="connsiteX52" fmla="*/ 4691922 w 8125099"/>
                <a:gd name="connsiteY52" fmla="*/ 1095464 h 4055671"/>
                <a:gd name="connsiteX53" fmla="*/ 4766873 w 8125099"/>
                <a:gd name="connsiteY53" fmla="*/ 1335307 h 4055671"/>
                <a:gd name="connsiteX54" fmla="*/ 4849943 w 8125099"/>
                <a:gd name="connsiteY54" fmla="*/ 1594199 h 4055671"/>
                <a:gd name="connsiteX55" fmla="*/ 4923918 w 8125099"/>
                <a:gd name="connsiteY55" fmla="*/ 1832364 h 4055671"/>
                <a:gd name="connsiteX56" fmla="*/ 4991975 w 8125099"/>
                <a:gd name="connsiteY56" fmla="*/ 2076945 h 4055671"/>
                <a:gd name="connsiteX57" fmla="*/ 5058150 w 8125099"/>
                <a:gd name="connsiteY57" fmla="*/ 2303500 h 4055671"/>
                <a:gd name="connsiteX58" fmla="*/ 5120468 w 8125099"/>
                <a:gd name="connsiteY58" fmla="*/ 2529758 h 4055671"/>
                <a:gd name="connsiteX59" fmla="*/ 5188276 w 8125099"/>
                <a:gd name="connsiteY59" fmla="*/ 2735834 h 4055671"/>
                <a:gd name="connsiteX60" fmla="*/ 5252023 w 8125099"/>
                <a:gd name="connsiteY60" fmla="*/ 2911655 h 4055671"/>
                <a:gd name="connsiteX61" fmla="*/ 5316043 w 8125099"/>
                <a:gd name="connsiteY61" fmla="*/ 3073463 h 4055671"/>
                <a:gd name="connsiteX62" fmla="*/ 5366479 w 8125099"/>
                <a:gd name="connsiteY62" fmla="*/ 3210482 h 4055671"/>
                <a:gd name="connsiteX63" fmla="*/ 5437370 w 8125099"/>
                <a:gd name="connsiteY63" fmla="*/ 3378029 h 4055671"/>
                <a:gd name="connsiteX64" fmla="*/ 5512321 w 8125099"/>
                <a:gd name="connsiteY64" fmla="*/ 3517000 h 4055671"/>
                <a:gd name="connsiteX65" fmla="*/ 5588247 w 8125099"/>
                <a:gd name="connsiteY65" fmla="*/ 3616466 h 4055671"/>
                <a:gd name="connsiteX66" fmla="*/ 5662223 w 8125099"/>
                <a:gd name="connsiteY66" fmla="*/ 3693525 h 4055671"/>
                <a:gd name="connsiteX67" fmla="*/ 5726243 w 8125099"/>
                <a:gd name="connsiteY67" fmla="*/ 3748723 h 4055671"/>
                <a:gd name="connsiteX68" fmla="*/ 5786204 w 8125099"/>
                <a:gd name="connsiteY68" fmla="*/ 3793693 h 4055671"/>
                <a:gd name="connsiteX69" fmla="*/ 5861154 w 8125099"/>
                <a:gd name="connsiteY69" fmla="*/ 3838664 h 4055671"/>
                <a:gd name="connsiteX70" fmla="*/ 5921115 w 8125099"/>
                <a:gd name="connsiteY70" fmla="*/ 3875787 h 4055671"/>
                <a:gd name="connsiteX71" fmla="*/ 5991304 w 8125099"/>
                <a:gd name="connsiteY71" fmla="*/ 3914317 h 4055671"/>
                <a:gd name="connsiteX72" fmla="*/ 6070315 w 8125099"/>
                <a:gd name="connsiteY72" fmla="*/ 3949060 h 4055671"/>
                <a:gd name="connsiteX73" fmla="*/ 6163612 w 8125099"/>
                <a:gd name="connsiteY73" fmla="*/ 3979314 h 4055671"/>
                <a:gd name="connsiteX74" fmla="*/ 6263781 w 8125099"/>
                <a:gd name="connsiteY74" fmla="*/ 4006913 h 4055671"/>
                <a:gd name="connsiteX75" fmla="*/ 6408490 w 8125099"/>
                <a:gd name="connsiteY75" fmla="*/ 4031428 h 4055671"/>
                <a:gd name="connsiteX76" fmla="*/ 6568347 w 8125099"/>
                <a:gd name="connsiteY76" fmla="*/ 4042359 h 4055671"/>
                <a:gd name="connsiteX77" fmla="*/ 6797259 w 8125099"/>
                <a:gd name="connsiteY77" fmla="*/ 4043061 h 4055671"/>
                <a:gd name="connsiteX78" fmla="*/ 6998298 w 8125099"/>
                <a:gd name="connsiteY78" fmla="*/ 4043061 h 4055671"/>
                <a:gd name="connsiteX79" fmla="*/ 7186457 w 8125099"/>
                <a:gd name="connsiteY79" fmla="*/ 4044740 h 4055671"/>
                <a:gd name="connsiteX80" fmla="*/ 7346314 w 8125099"/>
                <a:gd name="connsiteY80" fmla="*/ 4043061 h 4055671"/>
                <a:gd name="connsiteX81" fmla="*/ 7526624 w 8125099"/>
                <a:gd name="connsiteY81" fmla="*/ 4043060 h 4055671"/>
                <a:gd name="connsiteX82" fmla="*/ 7683396 w 8125099"/>
                <a:gd name="connsiteY82" fmla="*/ 4043061 h 4055671"/>
                <a:gd name="connsiteX83" fmla="*/ 7769434 w 8125099"/>
                <a:gd name="connsiteY83" fmla="*/ 4044739 h 4055671"/>
                <a:gd name="connsiteX84" fmla="*/ 7850980 w 8125099"/>
                <a:gd name="connsiteY84" fmla="*/ 4042630 h 4055671"/>
                <a:gd name="connsiteX85" fmla="*/ 7943149 w 8125099"/>
                <a:gd name="connsiteY85" fmla="*/ 4043063 h 4055671"/>
                <a:gd name="connsiteX86" fmla="*/ 8077621 w 8125099"/>
                <a:gd name="connsiteY86" fmla="*/ 4047470 h 4055671"/>
                <a:gd name="connsiteX87" fmla="*/ 8008566 w 8125099"/>
                <a:gd name="connsiteY87" fmla="*/ 4045091 h 4055671"/>
                <a:gd name="connsiteX88" fmla="*/ 8125099 w 8125099"/>
                <a:gd name="connsiteY88" fmla="*/ 4047120 h 4055671"/>
                <a:gd name="connsiteX0" fmla="*/ 0 w 8125099"/>
                <a:gd name="connsiteY0" fmla="*/ 4043061 h 4056085"/>
                <a:gd name="connsiteX1" fmla="*/ 553933 w 8125099"/>
                <a:gd name="connsiteY1" fmla="*/ 4047824 h 4056085"/>
                <a:gd name="connsiteX2" fmla="*/ 734558 w 8125099"/>
                <a:gd name="connsiteY2" fmla="*/ 4046145 h 4056085"/>
                <a:gd name="connsiteX3" fmla="*/ 933870 w 8125099"/>
                <a:gd name="connsiteY3" fmla="*/ 4049853 h 4056085"/>
                <a:gd name="connsiteX4" fmla="*/ 1071986 w 8125099"/>
                <a:gd name="connsiteY4" fmla="*/ 4042709 h 4056085"/>
                <a:gd name="connsiteX5" fmla="*/ 1261439 w 8125099"/>
                <a:gd name="connsiteY5" fmla="*/ 4055670 h 4056085"/>
                <a:gd name="connsiteX6" fmla="*/ 1501281 w 8125099"/>
                <a:gd name="connsiteY6" fmla="*/ 4052586 h 4056085"/>
                <a:gd name="connsiteX7" fmla="*/ 1714344 w 8125099"/>
                <a:gd name="connsiteY7" fmla="*/ 4052587 h 4056085"/>
                <a:gd name="connsiteX8" fmla="*/ 1843792 w 8125099"/>
                <a:gd name="connsiteY8" fmla="*/ 4047823 h 4056085"/>
                <a:gd name="connsiteX9" fmla="*/ 1949425 w 8125099"/>
                <a:gd name="connsiteY9" fmla="*/ 4040680 h 4056085"/>
                <a:gd name="connsiteX10" fmla="*/ 2063881 w 8125099"/>
                <a:gd name="connsiteY10" fmla="*/ 4018546 h 4056085"/>
                <a:gd name="connsiteX11" fmla="*/ 2158584 w 8125099"/>
                <a:gd name="connsiteY11" fmla="*/ 3988566 h 4056085"/>
                <a:gd name="connsiteX12" fmla="*/ 2238298 w 8125099"/>
                <a:gd name="connsiteY12" fmla="*/ 3960966 h 4056085"/>
                <a:gd name="connsiteX13" fmla="*/ 2314926 w 8125099"/>
                <a:gd name="connsiteY13" fmla="*/ 3928605 h 4056085"/>
                <a:gd name="connsiteX14" fmla="*/ 2379649 w 8125099"/>
                <a:gd name="connsiteY14" fmla="*/ 3899327 h 4056085"/>
                <a:gd name="connsiteX15" fmla="*/ 2447457 w 8125099"/>
                <a:gd name="connsiteY15" fmla="*/ 3859119 h 4056085"/>
                <a:gd name="connsiteX16" fmla="*/ 2503358 w 8125099"/>
                <a:gd name="connsiteY16" fmla="*/ 3823674 h 4056085"/>
                <a:gd name="connsiteX17" fmla="*/ 2582368 w 8125099"/>
                <a:gd name="connsiteY17" fmla="*/ 3750128 h 4056085"/>
                <a:gd name="connsiteX18" fmla="*/ 2638269 w 8125099"/>
                <a:gd name="connsiteY18" fmla="*/ 3688762 h 4056085"/>
                <a:gd name="connsiteX19" fmla="*/ 2702290 w 8125099"/>
                <a:gd name="connsiteY19" fmla="*/ 3615217 h 4056085"/>
                <a:gd name="connsiteX20" fmla="*/ 2770097 w 8125099"/>
                <a:gd name="connsiteY20" fmla="*/ 3520786 h 4056085"/>
                <a:gd name="connsiteX21" fmla="*/ 2835523 w 8125099"/>
                <a:gd name="connsiteY21" fmla="*/ 3410117 h 4056085"/>
                <a:gd name="connsiteX22" fmla="*/ 2889042 w 8125099"/>
                <a:gd name="connsiteY22" fmla="*/ 3296910 h 4056085"/>
                <a:gd name="connsiteX23" fmla="*/ 3031755 w 8125099"/>
                <a:gd name="connsiteY23" fmla="*/ 2983054 h 4056085"/>
                <a:gd name="connsiteX24" fmla="*/ 2944943 w 8125099"/>
                <a:gd name="connsiteY24" fmla="*/ 3175583 h 4056085"/>
                <a:gd name="connsiteX25" fmla="*/ 2979366 w 8125099"/>
                <a:gd name="connsiteY25" fmla="*/ 3111641 h 4056085"/>
                <a:gd name="connsiteX26" fmla="*/ 3017466 w 8125099"/>
                <a:gd name="connsiteY26" fmla="*/ 3011629 h 4056085"/>
                <a:gd name="connsiteX27" fmla="*/ 3076342 w 8125099"/>
                <a:gd name="connsiteY27" fmla="*/ 2858291 h 4056085"/>
                <a:gd name="connsiteX28" fmla="*/ 3137004 w 8125099"/>
                <a:gd name="connsiteY28" fmla="*/ 2691994 h 4056085"/>
                <a:gd name="connsiteX29" fmla="*/ 3192905 w 8125099"/>
                <a:gd name="connsiteY29" fmla="*/ 2534520 h 4056085"/>
                <a:gd name="connsiteX30" fmla="*/ 3252866 w 8125099"/>
                <a:gd name="connsiteY30" fmla="*/ 2324657 h 4056085"/>
                <a:gd name="connsiteX31" fmla="*/ 3314232 w 8125099"/>
                <a:gd name="connsiteY31" fmla="*/ 2113390 h 4056085"/>
                <a:gd name="connsiteX32" fmla="*/ 3362559 w 8125099"/>
                <a:gd name="connsiteY32" fmla="*/ 1949200 h 4056085"/>
                <a:gd name="connsiteX33" fmla="*/ 3416352 w 8125099"/>
                <a:gd name="connsiteY33" fmla="*/ 1774237 h 4056085"/>
                <a:gd name="connsiteX34" fmla="*/ 3472955 w 8125099"/>
                <a:gd name="connsiteY34" fmla="*/ 1560862 h 4056085"/>
                <a:gd name="connsiteX35" fmla="*/ 3522689 w 8125099"/>
                <a:gd name="connsiteY35" fmla="*/ 1380277 h 4056085"/>
                <a:gd name="connsiteX36" fmla="*/ 3596937 w 8125099"/>
                <a:gd name="connsiteY36" fmla="*/ 1121384 h 4056085"/>
                <a:gd name="connsiteX37" fmla="*/ 3672591 w 8125099"/>
                <a:gd name="connsiteY37" fmla="*/ 885602 h 4056085"/>
                <a:gd name="connsiteX38" fmla="*/ 3732551 w 8125099"/>
                <a:gd name="connsiteY38" fmla="*/ 690730 h 4056085"/>
                <a:gd name="connsiteX39" fmla="*/ 3807502 w 8125099"/>
                <a:gd name="connsiteY39" fmla="*/ 480867 h 4056085"/>
                <a:gd name="connsiteX40" fmla="*/ 3867463 w 8125099"/>
                <a:gd name="connsiteY40" fmla="*/ 330966 h 4056085"/>
                <a:gd name="connsiteX41" fmla="*/ 3913838 w 8125099"/>
                <a:gd name="connsiteY41" fmla="*/ 215807 h 4056085"/>
                <a:gd name="connsiteX42" fmla="*/ 3973096 w 8125099"/>
                <a:gd name="connsiteY42" fmla="*/ 106113 h 4056085"/>
                <a:gd name="connsiteX43" fmla="*/ 4062335 w 8125099"/>
                <a:gd name="connsiteY43" fmla="*/ 16172 h 4056085"/>
                <a:gd name="connsiteX44" fmla="*/ 4152276 w 8125099"/>
                <a:gd name="connsiteY44" fmla="*/ 1182 h 4056085"/>
                <a:gd name="connsiteX45" fmla="*/ 4227227 w 8125099"/>
                <a:gd name="connsiteY45" fmla="*/ 31162 h 4056085"/>
                <a:gd name="connsiteX46" fmla="*/ 4304832 w 8125099"/>
                <a:gd name="connsiteY46" fmla="*/ 119698 h 4056085"/>
                <a:gd name="connsiteX47" fmla="*/ 4370258 w 8125099"/>
                <a:gd name="connsiteY47" fmla="*/ 229391 h 4056085"/>
                <a:gd name="connsiteX48" fmla="*/ 4424481 w 8125099"/>
                <a:gd name="connsiteY48" fmla="*/ 345253 h 4056085"/>
                <a:gd name="connsiteX49" fmla="*/ 4492287 w 8125099"/>
                <a:gd name="connsiteY49" fmla="*/ 507061 h 4056085"/>
                <a:gd name="connsiteX50" fmla="*/ 4561070 w 8125099"/>
                <a:gd name="connsiteY50" fmla="*/ 685265 h 4056085"/>
                <a:gd name="connsiteX51" fmla="*/ 4621031 w 8125099"/>
                <a:gd name="connsiteY51" fmla="*/ 866552 h 4056085"/>
                <a:gd name="connsiteX52" fmla="*/ 4691922 w 8125099"/>
                <a:gd name="connsiteY52" fmla="*/ 1095464 h 4056085"/>
                <a:gd name="connsiteX53" fmla="*/ 4766873 w 8125099"/>
                <a:gd name="connsiteY53" fmla="*/ 1335307 h 4056085"/>
                <a:gd name="connsiteX54" fmla="*/ 4849943 w 8125099"/>
                <a:gd name="connsiteY54" fmla="*/ 1594199 h 4056085"/>
                <a:gd name="connsiteX55" fmla="*/ 4923918 w 8125099"/>
                <a:gd name="connsiteY55" fmla="*/ 1832364 h 4056085"/>
                <a:gd name="connsiteX56" fmla="*/ 4991975 w 8125099"/>
                <a:gd name="connsiteY56" fmla="*/ 2076945 h 4056085"/>
                <a:gd name="connsiteX57" fmla="*/ 5058150 w 8125099"/>
                <a:gd name="connsiteY57" fmla="*/ 2303500 h 4056085"/>
                <a:gd name="connsiteX58" fmla="*/ 5120468 w 8125099"/>
                <a:gd name="connsiteY58" fmla="*/ 2529758 h 4056085"/>
                <a:gd name="connsiteX59" fmla="*/ 5188276 w 8125099"/>
                <a:gd name="connsiteY59" fmla="*/ 2735834 h 4056085"/>
                <a:gd name="connsiteX60" fmla="*/ 5252023 w 8125099"/>
                <a:gd name="connsiteY60" fmla="*/ 2911655 h 4056085"/>
                <a:gd name="connsiteX61" fmla="*/ 5316043 w 8125099"/>
                <a:gd name="connsiteY61" fmla="*/ 3073463 h 4056085"/>
                <a:gd name="connsiteX62" fmla="*/ 5366479 w 8125099"/>
                <a:gd name="connsiteY62" fmla="*/ 3210482 h 4056085"/>
                <a:gd name="connsiteX63" fmla="*/ 5437370 w 8125099"/>
                <a:gd name="connsiteY63" fmla="*/ 3378029 h 4056085"/>
                <a:gd name="connsiteX64" fmla="*/ 5512321 w 8125099"/>
                <a:gd name="connsiteY64" fmla="*/ 3517000 h 4056085"/>
                <a:gd name="connsiteX65" fmla="*/ 5588247 w 8125099"/>
                <a:gd name="connsiteY65" fmla="*/ 3616466 h 4056085"/>
                <a:gd name="connsiteX66" fmla="*/ 5662223 w 8125099"/>
                <a:gd name="connsiteY66" fmla="*/ 3693525 h 4056085"/>
                <a:gd name="connsiteX67" fmla="*/ 5726243 w 8125099"/>
                <a:gd name="connsiteY67" fmla="*/ 3748723 h 4056085"/>
                <a:gd name="connsiteX68" fmla="*/ 5786204 w 8125099"/>
                <a:gd name="connsiteY68" fmla="*/ 3793693 h 4056085"/>
                <a:gd name="connsiteX69" fmla="*/ 5861154 w 8125099"/>
                <a:gd name="connsiteY69" fmla="*/ 3838664 h 4056085"/>
                <a:gd name="connsiteX70" fmla="*/ 5921115 w 8125099"/>
                <a:gd name="connsiteY70" fmla="*/ 3875787 h 4056085"/>
                <a:gd name="connsiteX71" fmla="*/ 5991304 w 8125099"/>
                <a:gd name="connsiteY71" fmla="*/ 3914317 h 4056085"/>
                <a:gd name="connsiteX72" fmla="*/ 6070315 w 8125099"/>
                <a:gd name="connsiteY72" fmla="*/ 3949060 h 4056085"/>
                <a:gd name="connsiteX73" fmla="*/ 6163612 w 8125099"/>
                <a:gd name="connsiteY73" fmla="*/ 3979314 h 4056085"/>
                <a:gd name="connsiteX74" fmla="*/ 6263781 w 8125099"/>
                <a:gd name="connsiteY74" fmla="*/ 4006913 h 4056085"/>
                <a:gd name="connsiteX75" fmla="*/ 6408490 w 8125099"/>
                <a:gd name="connsiteY75" fmla="*/ 4031428 h 4056085"/>
                <a:gd name="connsiteX76" fmla="*/ 6568347 w 8125099"/>
                <a:gd name="connsiteY76" fmla="*/ 4042359 h 4056085"/>
                <a:gd name="connsiteX77" fmla="*/ 6797259 w 8125099"/>
                <a:gd name="connsiteY77" fmla="*/ 4043061 h 4056085"/>
                <a:gd name="connsiteX78" fmla="*/ 6998298 w 8125099"/>
                <a:gd name="connsiteY78" fmla="*/ 4043061 h 4056085"/>
                <a:gd name="connsiteX79" fmla="*/ 7186457 w 8125099"/>
                <a:gd name="connsiteY79" fmla="*/ 4044740 h 4056085"/>
                <a:gd name="connsiteX80" fmla="*/ 7346314 w 8125099"/>
                <a:gd name="connsiteY80" fmla="*/ 4043061 h 4056085"/>
                <a:gd name="connsiteX81" fmla="*/ 7526624 w 8125099"/>
                <a:gd name="connsiteY81" fmla="*/ 4043060 h 4056085"/>
                <a:gd name="connsiteX82" fmla="*/ 7683396 w 8125099"/>
                <a:gd name="connsiteY82" fmla="*/ 4043061 h 4056085"/>
                <a:gd name="connsiteX83" fmla="*/ 7769434 w 8125099"/>
                <a:gd name="connsiteY83" fmla="*/ 4044739 h 4056085"/>
                <a:gd name="connsiteX84" fmla="*/ 7850980 w 8125099"/>
                <a:gd name="connsiteY84" fmla="*/ 4042630 h 4056085"/>
                <a:gd name="connsiteX85" fmla="*/ 7943149 w 8125099"/>
                <a:gd name="connsiteY85" fmla="*/ 4043063 h 4056085"/>
                <a:gd name="connsiteX86" fmla="*/ 8077621 w 8125099"/>
                <a:gd name="connsiteY86" fmla="*/ 4047470 h 4056085"/>
                <a:gd name="connsiteX87" fmla="*/ 8008566 w 8125099"/>
                <a:gd name="connsiteY87" fmla="*/ 4045091 h 4056085"/>
                <a:gd name="connsiteX88" fmla="*/ 8125099 w 8125099"/>
                <a:gd name="connsiteY88" fmla="*/ 4047120 h 4056085"/>
                <a:gd name="connsiteX0" fmla="*/ 0 w 8125099"/>
                <a:gd name="connsiteY0" fmla="*/ 4043061 h 4055670"/>
                <a:gd name="connsiteX1" fmla="*/ 553933 w 8125099"/>
                <a:gd name="connsiteY1" fmla="*/ 4047824 h 4055670"/>
                <a:gd name="connsiteX2" fmla="*/ 734558 w 8125099"/>
                <a:gd name="connsiteY2" fmla="*/ 4046145 h 4055670"/>
                <a:gd name="connsiteX3" fmla="*/ 933870 w 8125099"/>
                <a:gd name="connsiteY3" fmla="*/ 4049853 h 4055670"/>
                <a:gd name="connsiteX4" fmla="*/ 1069605 w 8125099"/>
                <a:gd name="connsiteY4" fmla="*/ 4049853 h 4055670"/>
                <a:gd name="connsiteX5" fmla="*/ 1261439 w 8125099"/>
                <a:gd name="connsiteY5" fmla="*/ 4055670 h 4055670"/>
                <a:gd name="connsiteX6" fmla="*/ 1501281 w 8125099"/>
                <a:gd name="connsiteY6" fmla="*/ 4052586 h 4055670"/>
                <a:gd name="connsiteX7" fmla="*/ 1714344 w 8125099"/>
                <a:gd name="connsiteY7" fmla="*/ 4052587 h 4055670"/>
                <a:gd name="connsiteX8" fmla="*/ 1843792 w 8125099"/>
                <a:gd name="connsiteY8" fmla="*/ 4047823 h 4055670"/>
                <a:gd name="connsiteX9" fmla="*/ 1949425 w 8125099"/>
                <a:gd name="connsiteY9" fmla="*/ 4040680 h 4055670"/>
                <a:gd name="connsiteX10" fmla="*/ 2063881 w 8125099"/>
                <a:gd name="connsiteY10" fmla="*/ 4018546 h 4055670"/>
                <a:gd name="connsiteX11" fmla="*/ 2158584 w 8125099"/>
                <a:gd name="connsiteY11" fmla="*/ 3988566 h 4055670"/>
                <a:gd name="connsiteX12" fmla="*/ 2238298 w 8125099"/>
                <a:gd name="connsiteY12" fmla="*/ 3960966 h 4055670"/>
                <a:gd name="connsiteX13" fmla="*/ 2314926 w 8125099"/>
                <a:gd name="connsiteY13" fmla="*/ 3928605 h 4055670"/>
                <a:gd name="connsiteX14" fmla="*/ 2379649 w 8125099"/>
                <a:gd name="connsiteY14" fmla="*/ 3899327 h 4055670"/>
                <a:gd name="connsiteX15" fmla="*/ 2447457 w 8125099"/>
                <a:gd name="connsiteY15" fmla="*/ 3859119 h 4055670"/>
                <a:gd name="connsiteX16" fmla="*/ 2503358 w 8125099"/>
                <a:gd name="connsiteY16" fmla="*/ 3823674 h 4055670"/>
                <a:gd name="connsiteX17" fmla="*/ 2582368 w 8125099"/>
                <a:gd name="connsiteY17" fmla="*/ 3750128 h 4055670"/>
                <a:gd name="connsiteX18" fmla="*/ 2638269 w 8125099"/>
                <a:gd name="connsiteY18" fmla="*/ 3688762 h 4055670"/>
                <a:gd name="connsiteX19" fmla="*/ 2702290 w 8125099"/>
                <a:gd name="connsiteY19" fmla="*/ 3615217 h 4055670"/>
                <a:gd name="connsiteX20" fmla="*/ 2770097 w 8125099"/>
                <a:gd name="connsiteY20" fmla="*/ 3520786 h 4055670"/>
                <a:gd name="connsiteX21" fmla="*/ 2835523 w 8125099"/>
                <a:gd name="connsiteY21" fmla="*/ 3410117 h 4055670"/>
                <a:gd name="connsiteX22" fmla="*/ 2889042 w 8125099"/>
                <a:gd name="connsiteY22" fmla="*/ 3296910 h 4055670"/>
                <a:gd name="connsiteX23" fmla="*/ 3031755 w 8125099"/>
                <a:gd name="connsiteY23" fmla="*/ 2983054 h 4055670"/>
                <a:gd name="connsiteX24" fmla="*/ 2944943 w 8125099"/>
                <a:gd name="connsiteY24" fmla="*/ 3175583 h 4055670"/>
                <a:gd name="connsiteX25" fmla="*/ 2979366 w 8125099"/>
                <a:gd name="connsiteY25" fmla="*/ 3111641 h 4055670"/>
                <a:gd name="connsiteX26" fmla="*/ 3017466 w 8125099"/>
                <a:gd name="connsiteY26" fmla="*/ 3011629 h 4055670"/>
                <a:gd name="connsiteX27" fmla="*/ 3076342 w 8125099"/>
                <a:gd name="connsiteY27" fmla="*/ 2858291 h 4055670"/>
                <a:gd name="connsiteX28" fmla="*/ 3137004 w 8125099"/>
                <a:gd name="connsiteY28" fmla="*/ 2691994 h 4055670"/>
                <a:gd name="connsiteX29" fmla="*/ 3192905 w 8125099"/>
                <a:gd name="connsiteY29" fmla="*/ 2534520 h 4055670"/>
                <a:gd name="connsiteX30" fmla="*/ 3252866 w 8125099"/>
                <a:gd name="connsiteY30" fmla="*/ 2324657 h 4055670"/>
                <a:gd name="connsiteX31" fmla="*/ 3314232 w 8125099"/>
                <a:gd name="connsiteY31" fmla="*/ 2113390 h 4055670"/>
                <a:gd name="connsiteX32" fmla="*/ 3362559 w 8125099"/>
                <a:gd name="connsiteY32" fmla="*/ 1949200 h 4055670"/>
                <a:gd name="connsiteX33" fmla="*/ 3416352 w 8125099"/>
                <a:gd name="connsiteY33" fmla="*/ 1774237 h 4055670"/>
                <a:gd name="connsiteX34" fmla="*/ 3472955 w 8125099"/>
                <a:gd name="connsiteY34" fmla="*/ 1560862 h 4055670"/>
                <a:gd name="connsiteX35" fmla="*/ 3522689 w 8125099"/>
                <a:gd name="connsiteY35" fmla="*/ 1380277 h 4055670"/>
                <a:gd name="connsiteX36" fmla="*/ 3596937 w 8125099"/>
                <a:gd name="connsiteY36" fmla="*/ 1121384 h 4055670"/>
                <a:gd name="connsiteX37" fmla="*/ 3672591 w 8125099"/>
                <a:gd name="connsiteY37" fmla="*/ 885602 h 4055670"/>
                <a:gd name="connsiteX38" fmla="*/ 3732551 w 8125099"/>
                <a:gd name="connsiteY38" fmla="*/ 690730 h 4055670"/>
                <a:gd name="connsiteX39" fmla="*/ 3807502 w 8125099"/>
                <a:gd name="connsiteY39" fmla="*/ 480867 h 4055670"/>
                <a:gd name="connsiteX40" fmla="*/ 3867463 w 8125099"/>
                <a:gd name="connsiteY40" fmla="*/ 330966 h 4055670"/>
                <a:gd name="connsiteX41" fmla="*/ 3913838 w 8125099"/>
                <a:gd name="connsiteY41" fmla="*/ 215807 h 4055670"/>
                <a:gd name="connsiteX42" fmla="*/ 3973096 w 8125099"/>
                <a:gd name="connsiteY42" fmla="*/ 106113 h 4055670"/>
                <a:gd name="connsiteX43" fmla="*/ 4062335 w 8125099"/>
                <a:gd name="connsiteY43" fmla="*/ 16172 h 4055670"/>
                <a:gd name="connsiteX44" fmla="*/ 4152276 w 8125099"/>
                <a:gd name="connsiteY44" fmla="*/ 1182 h 4055670"/>
                <a:gd name="connsiteX45" fmla="*/ 4227227 w 8125099"/>
                <a:gd name="connsiteY45" fmla="*/ 31162 h 4055670"/>
                <a:gd name="connsiteX46" fmla="*/ 4304832 w 8125099"/>
                <a:gd name="connsiteY46" fmla="*/ 119698 h 4055670"/>
                <a:gd name="connsiteX47" fmla="*/ 4370258 w 8125099"/>
                <a:gd name="connsiteY47" fmla="*/ 229391 h 4055670"/>
                <a:gd name="connsiteX48" fmla="*/ 4424481 w 8125099"/>
                <a:gd name="connsiteY48" fmla="*/ 345253 h 4055670"/>
                <a:gd name="connsiteX49" fmla="*/ 4492287 w 8125099"/>
                <a:gd name="connsiteY49" fmla="*/ 507061 h 4055670"/>
                <a:gd name="connsiteX50" fmla="*/ 4561070 w 8125099"/>
                <a:gd name="connsiteY50" fmla="*/ 685265 h 4055670"/>
                <a:gd name="connsiteX51" fmla="*/ 4621031 w 8125099"/>
                <a:gd name="connsiteY51" fmla="*/ 866552 h 4055670"/>
                <a:gd name="connsiteX52" fmla="*/ 4691922 w 8125099"/>
                <a:gd name="connsiteY52" fmla="*/ 1095464 h 4055670"/>
                <a:gd name="connsiteX53" fmla="*/ 4766873 w 8125099"/>
                <a:gd name="connsiteY53" fmla="*/ 1335307 h 4055670"/>
                <a:gd name="connsiteX54" fmla="*/ 4849943 w 8125099"/>
                <a:gd name="connsiteY54" fmla="*/ 1594199 h 4055670"/>
                <a:gd name="connsiteX55" fmla="*/ 4923918 w 8125099"/>
                <a:gd name="connsiteY55" fmla="*/ 1832364 h 4055670"/>
                <a:gd name="connsiteX56" fmla="*/ 4991975 w 8125099"/>
                <a:gd name="connsiteY56" fmla="*/ 2076945 h 4055670"/>
                <a:gd name="connsiteX57" fmla="*/ 5058150 w 8125099"/>
                <a:gd name="connsiteY57" fmla="*/ 2303500 h 4055670"/>
                <a:gd name="connsiteX58" fmla="*/ 5120468 w 8125099"/>
                <a:gd name="connsiteY58" fmla="*/ 2529758 h 4055670"/>
                <a:gd name="connsiteX59" fmla="*/ 5188276 w 8125099"/>
                <a:gd name="connsiteY59" fmla="*/ 2735834 h 4055670"/>
                <a:gd name="connsiteX60" fmla="*/ 5252023 w 8125099"/>
                <a:gd name="connsiteY60" fmla="*/ 2911655 h 4055670"/>
                <a:gd name="connsiteX61" fmla="*/ 5316043 w 8125099"/>
                <a:gd name="connsiteY61" fmla="*/ 3073463 h 4055670"/>
                <a:gd name="connsiteX62" fmla="*/ 5366479 w 8125099"/>
                <a:gd name="connsiteY62" fmla="*/ 3210482 h 4055670"/>
                <a:gd name="connsiteX63" fmla="*/ 5437370 w 8125099"/>
                <a:gd name="connsiteY63" fmla="*/ 3378029 h 4055670"/>
                <a:gd name="connsiteX64" fmla="*/ 5512321 w 8125099"/>
                <a:gd name="connsiteY64" fmla="*/ 3517000 h 4055670"/>
                <a:gd name="connsiteX65" fmla="*/ 5588247 w 8125099"/>
                <a:gd name="connsiteY65" fmla="*/ 3616466 h 4055670"/>
                <a:gd name="connsiteX66" fmla="*/ 5662223 w 8125099"/>
                <a:gd name="connsiteY66" fmla="*/ 3693525 h 4055670"/>
                <a:gd name="connsiteX67" fmla="*/ 5726243 w 8125099"/>
                <a:gd name="connsiteY67" fmla="*/ 3748723 h 4055670"/>
                <a:gd name="connsiteX68" fmla="*/ 5786204 w 8125099"/>
                <a:gd name="connsiteY68" fmla="*/ 3793693 h 4055670"/>
                <a:gd name="connsiteX69" fmla="*/ 5861154 w 8125099"/>
                <a:gd name="connsiteY69" fmla="*/ 3838664 h 4055670"/>
                <a:gd name="connsiteX70" fmla="*/ 5921115 w 8125099"/>
                <a:gd name="connsiteY70" fmla="*/ 3875787 h 4055670"/>
                <a:gd name="connsiteX71" fmla="*/ 5991304 w 8125099"/>
                <a:gd name="connsiteY71" fmla="*/ 3914317 h 4055670"/>
                <a:gd name="connsiteX72" fmla="*/ 6070315 w 8125099"/>
                <a:gd name="connsiteY72" fmla="*/ 3949060 h 4055670"/>
                <a:gd name="connsiteX73" fmla="*/ 6163612 w 8125099"/>
                <a:gd name="connsiteY73" fmla="*/ 3979314 h 4055670"/>
                <a:gd name="connsiteX74" fmla="*/ 6263781 w 8125099"/>
                <a:gd name="connsiteY74" fmla="*/ 4006913 h 4055670"/>
                <a:gd name="connsiteX75" fmla="*/ 6408490 w 8125099"/>
                <a:gd name="connsiteY75" fmla="*/ 4031428 h 4055670"/>
                <a:gd name="connsiteX76" fmla="*/ 6568347 w 8125099"/>
                <a:gd name="connsiteY76" fmla="*/ 4042359 h 4055670"/>
                <a:gd name="connsiteX77" fmla="*/ 6797259 w 8125099"/>
                <a:gd name="connsiteY77" fmla="*/ 4043061 h 4055670"/>
                <a:gd name="connsiteX78" fmla="*/ 6998298 w 8125099"/>
                <a:gd name="connsiteY78" fmla="*/ 4043061 h 4055670"/>
                <a:gd name="connsiteX79" fmla="*/ 7186457 w 8125099"/>
                <a:gd name="connsiteY79" fmla="*/ 4044740 h 4055670"/>
                <a:gd name="connsiteX80" fmla="*/ 7346314 w 8125099"/>
                <a:gd name="connsiteY80" fmla="*/ 4043061 h 4055670"/>
                <a:gd name="connsiteX81" fmla="*/ 7526624 w 8125099"/>
                <a:gd name="connsiteY81" fmla="*/ 4043060 h 4055670"/>
                <a:gd name="connsiteX82" fmla="*/ 7683396 w 8125099"/>
                <a:gd name="connsiteY82" fmla="*/ 4043061 h 4055670"/>
                <a:gd name="connsiteX83" fmla="*/ 7769434 w 8125099"/>
                <a:gd name="connsiteY83" fmla="*/ 4044739 h 4055670"/>
                <a:gd name="connsiteX84" fmla="*/ 7850980 w 8125099"/>
                <a:gd name="connsiteY84" fmla="*/ 4042630 h 4055670"/>
                <a:gd name="connsiteX85" fmla="*/ 7943149 w 8125099"/>
                <a:gd name="connsiteY85" fmla="*/ 4043063 h 4055670"/>
                <a:gd name="connsiteX86" fmla="*/ 8077621 w 8125099"/>
                <a:gd name="connsiteY86" fmla="*/ 4047470 h 4055670"/>
                <a:gd name="connsiteX87" fmla="*/ 8008566 w 8125099"/>
                <a:gd name="connsiteY87" fmla="*/ 4045091 h 4055670"/>
                <a:gd name="connsiteX88" fmla="*/ 8125099 w 8125099"/>
                <a:gd name="connsiteY88" fmla="*/ 4047120 h 4055670"/>
                <a:gd name="connsiteX0" fmla="*/ 0 w 8125099"/>
                <a:gd name="connsiteY0" fmla="*/ 4043061 h 4055953"/>
                <a:gd name="connsiteX1" fmla="*/ 553933 w 8125099"/>
                <a:gd name="connsiteY1" fmla="*/ 4047824 h 4055953"/>
                <a:gd name="connsiteX2" fmla="*/ 734558 w 8125099"/>
                <a:gd name="connsiteY2" fmla="*/ 4046145 h 4055953"/>
                <a:gd name="connsiteX3" fmla="*/ 933870 w 8125099"/>
                <a:gd name="connsiteY3" fmla="*/ 4049853 h 4055953"/>
                <a:gd name="connsiteX4" fmla="*/ 1076749 w 8125099"/>
                <a:gd name="connsiteY4" fmla="*/ 4054616 h 4055953"/>
                <a:gd name="connsiteX5" fmla="*/ 1261439 w 8125099"/>
                <a:gd name="connsiteY5" fmla="*/ 4055670 h 4055953"/>
                <a:gd name="connsiteX6" fmla="*/ 1501281 w 8125099"/>
                <a:gd name="connsiteY6" fmla="*/ 4052586 h 4055953"/>
                <a:gd name="connsiteX7" fmla="*/ 1714344 w 8125099"/>
                <a:gd name="connsiteY7" fmla="*/ 4052587 h 4055953"/>
                <a:gd name="connsiteX8" fmla="*/ 1843792 w 8125099"/>
                <a:gd name="connsiteY8" fmla="*/ 4047823 h 4055953"/>
                <a:gd name="connsiteX9" fmla="*/ 1949425 w 8125099"/>
                <a:gd name="connsiteY9" fmla="*/ 4040680 h 4055953"/>
                <a:gd name="connsiteX10" fmla="*/ 2063881 w 8125099"/>
                <a:gd name="connsiteY10" fmla="*/ 4018546 h 4055953"/>
                <a:gd name="connsiteX11" fmla="*/ 2158584 w 8125099"/>
                <a:gd name="connsiteY11" fmla="*/ 3988566 h 4055953"/>
                <a:gd name="connsiteX12" fmla="*/ 2238298 w 8125099"/>
                <a:gd name="connsiteY12" fmla="*/ 3960966 h 4055953"/>
                <a:gd name="connsiteX13" fmla="*/ 2314926 w 8125099"/>
                <a:gd name="connsiteY13" fmla="*/ 3928605 h 4055953"/>
                <a:gd name="connsiteX14" fmla="*/ 2379649 w 8125099"/>
                <a:gd name="connsiteY14" fmla="*/ 3899327 h 4055953"/>
                <a:gd name="connsiteX15" fmla="*/ 2447457 w 8125099"/>
                <a:gd name="connsiteY15" fmla="*/ 3859119 h 4055953"/>
                <a:gd name="connsiteX16" fmla="*/ 2503358 w 8125099"/>
                <a:gd name="connsiteY16" fmla="*/ 3823674 h 4055953"/>
                <a:gd name="connsiteX17" fmla="*/ 2582368 w 8125099"/>
                <a:gd name="connsiteY17" fmla="*/ 3750128 h 4055953"/>
                <a:gd name="connsiteX18" fmla="*/ 2638269 w 8125099"/>
                <a:gd name="connsiteY18" fmla="*/ 3688762 h 4055953"/>
                <a:gd name="connsiteX19" fmla="*/ 2702290 w 8125099"/>
                <a:gd name="connsiteY19" fmla="*/ 3615217 h 4055953"/>
                <a:gd name="connsiteX20" fmla="*/ 2770097 w 8125099"/>
                <a:gd name="connsiteY20" fmla="*/ 3520786 h 4055953"/>
                <a:gd name="connsiteX21" fmla="*/ 2835523 w 8125099"/>
                <a:gd name="connsiteY21" fmla="*/ 3410117 h 4055953"/>
                <a:gd name="connsiteX22" fmla="*/ 2889042 w 8125099"/>
                <a:gd name="connsiteY22" fmla="*/ 3296910 h 4055953"/>
                <a:gd name="connsiteX23" fmla="*/ 3031755 w 8125099"/>
                <a:gd name="connsiteY23" fmla="*/ 2983054 h 4055953"/>
                <a:gd name="connsiteX24" fmla="*/ 2944943 w 8125099"/>
                <a:gd name="connsiteY24" fmla="*/ 3175583 h 4055953"/>
                <a:gd name="connsiteX25" fmla="*/ 2979366 w 8125099"/>
                <a:gd name="connsiteY25" fmla="*/ 3111641 h 4055953"/>
                <a:gd name="connsiteX26" fmla="*/ 3017466 w 8125099"/>
                <a:gd name="connsiteY26" fmla="*/ 3011629 h 4055953"/>
                <a:gd name="connsiteX27" fmla="*/ 3076342 w 8125099"/>
                <a:gd name="connsiteY27" fmla="*/ 2858291 h 4055953"/>
                <a:gd name="connsiteX28" fmla="*/ 3137004 w 8125099"/>
                <a:gd name="connsiteY28" fmla="*/ 2691994 h 4055953"/>
                <a:gd name="connsiteX29" fmla="*/ 3192905 w 8125099"/>
                <a:gd name="connsiteY29" fmla="*/ 2534520 h 4055953"/>
                <a:gd name="connsiteX30" fmla="*/ 3252866 w 8125099"/>
                <a:gd name="connsiteY30" fmla="*/ 2324657 h 4055953"/>
                <a:gd name="connsiteX31" fmla="*/ 3314232 w 8125099"/>
                <a:gd name="connsiteY31" fmla="*/ 2113390 h 4055953"/>
                <a:gd name="connsiteX32" fmla="*/ 3362559 w 8125099"/>
                <a:gd name="connsiteY32" fmla="*/ 1949200 h 4055953"/>
                <a:gd name="connsiteX33" fmla="*/ 3416352 w 8125099"/>
                <a:gd name="connsiteY33" fmla="*/ 1774237 h 4055953"/>
                <a:gd name="connsiteX34" fmla="*/ 3472955 w 8125099"/>
                <a:gd name="connsiteY34" fmla="*/ 1560862 h 4055953"/>
                <a:gd name="connsiteX35" fmla="*/ 3522689 w 8125099"/>
                <a:gd name="connsiteY35" fmla="*/ 1380277 h 4055953"/>
                <a:gd name="connsiteX36" fmla="*/ 3596937 w 8125099"/>
                <a:gd name="connsiteY36" fmla="*/ 1121384 h 4055953"/>
                <a:gd name="connsiteX37" fmla="*/ 3672591 w 8125099"/>
                <a:gd name="connsiteY37" fmla="*/ 885602 h 4055953"/>
                <a:gd name="connsiteX38" fmla="*/ 3732551 w 8125099"/>
                <a:gd name="connsiteY38" fmla="*/ 690730 h 4055953"/>
                <a:gd name="connsiteX39" fmla="*/ 3807502 w 8125099"/>
                <a:gd name="connsiteY39" fmla="*/ 480867 h 4055953"/>
                <a:gd name="connsiteX40" fmla="*/ 3867463 w 8125099"/>
                <a:gd name="connsiteY40" fmla="*/ 330966 h 4055953"/>
                <a:gd name="connsiteX41" fmla="*/ 3913838 w 8125099"/>
                <a:gd name="connsiteY41" fmla="*/ 215807 h 4055953"/>
                <a:gd name="connsiteX42" fmla="*/ 3973096 w 8125099"/>
                <a:gd name="connsiteY42" fmla="*/ 106113 h 4055953"/>
                <a:gd name="connsiteX43" fmla="*/ 4062335 w 8125099"/>
                <a:gd name="connsiteY43" fmla="*/ 16172 h 4055953"/>
                <a:gd name="connsiteX44" fmla="*/ 4152276 w 8125099"/>
                <a:gd name="connsiteY44" fmla="*/ 1182 h 4055953"/>
                <a:gd name="connsiteX45" fmla="*/ 4227227 w 8125099"/>
                <a:gd name="connsiteY45" fmla="*/ 31162 h 4055953"/>
                <a:gd name="connsiteX46" fmla="*/ 4304832 w 8125099"/>
                <a:gd name="connsiteY46" fmla="*/ 119698 h 4055953"/>
                <a:gd name="connsiteX47" fmla="*/ 4370258 w 8125099"/>
                <a:gd name="connsiteY47" fmla="*/ 229391 h 4055953"/>
                <a:gd name="connsiteX48" fmla="*/ 4424481 w 8125099"/>
                <a:gd name="connsiteY48" fmla="*/ 345253 h 4055953"/>
                <a:gd name="connsiteX49" fmla="*/ 4492287 w 8125099"/>
                <a:gd name="connsiteY49" fmla="*/ 507061 h 4055953"/>
                <a:gd name="connsiteX50" fmla="*/ 4561070 w 8125099"/>
                <a:gd name="connsiteY50" fmla="*/ 685265 h 4055953"/>
                <a:gd name="connsiteX51" fmla="*/ 4621031 w 8125099"/>
                <a:gd name="connsiteY51" fmla="*/ 866552 h 4055953"/>
                <a:gd name="connsiteX52" fmla="*/ 4691922 w 8125099"/>
                <a:gd name="connsiteY52" fmla="*/ 1095464 h 4055953"/>
                <a:gd name="connsiteX53" fmla="*/ 4766873 w 8125099"/>
                <a:gd name="connsiteY53" fmla="*/ 1335307 h 4055953"/>
                <a:gd name="connsiteX54" fmla="*/ 4849943 w 8125099"/>
                <a:gd name="connsiteY54" fmla="*/ 1594199 h 4055953"/>
                <a:gd name="connsiteX55" fmla="*/ 4923918 w 8125099"/>
                <a:gd name="connsiteY55" fmla="*/ 1832364 h 4055953"/>
                <a:gd name="connsiteX56" fmla="*/ 4991975 w 8125099"/>
                <a:gd name="connsiteY56" fmla="*/ 2076945 h 4055953"/>
                <a:gd name="connsiteX57" fmla="*/ 5058150 w 8125099"/>
                <a:gd name="connsiteY57" fmla="*/ 2303500 h 4055953"/>
                <a:gd name="connsiteX58" fmla="*/ 5120468 w 8125099"/>
                <a:gd name="connsiteY58" fmla="*/ 2529758 h 4055953"/>
                <a:gd name="connsiteX59" fmla="*/ 5188276 w 8125099"/>
                <a:gd name="connsiteY59" fmla="*/ 2735834 h 4055953"/>
                <a:gd name="connsiteX60" fmla="*/ 5252023 w 8125099"/>
                <a:gd name="connsiteY60" fmla="*/ 2911655 h 4055953"/>
                <a:gd name="connsiteX61" fmla="*/ 5316043 w 8125099"/>
                <a:gd name="connsiteY61" fmla="*/ 3073463 h 4055953"/>
                <a:gd name="connsiteX62" fmla="*/ 5366479 w 8125099"/>
                <a:gd name="connsiteY62" fmla="*/ 3210482 h 4055953"/>
                <a:gd name="connsiteX63" fmla="*/ 5437370 w 8125099"/>
                <a:gd name="connsiteY63" fmla="*/ 3378029 h 4055953"/>
                <a:gd name="connsiteX64" fmla="*/ 5512321 w 8125099"/>
                <a:gd name="connsiteY64" fmla="*/ 3517000 h 4055953"/>
                <a:gd name="connsiteX65" fmla="*/ 5588247 w 8125099"/>
                <a:gd name="connsiteY65" fmla="*/ 3616466 h 4055953"/>
                <a:gd name="connsiteX66" fmla="*/ 5662223 w 8125099"/>
                <a:gd name="connsiteY66" fmla="*/ 3693525 h 4055953"/>
                <a:gd name="connsiteX67" fmla="*/ 5726243 w 8125099"/>
                <a:gd name="connsiteY67" fmla="*/ 3748723 h 4055953"/>
                <a:gd name="connsiteX68" fmla="*/ 5786204 w 8125099"/>
                <a:gd name="connsiteY68" fmla="*/ 3793693 h 4055953"/>
                <a:gd name="connsiteX69" fmla="*/ 5861154 w 8125099"/>
                <a:gd name="connsiteY69" fmla="*/ 3838664 h 4055953"/>
                <a:gd name="connsiteX70" fmla="*/ 5921115 w 8125099"/>
                <a:gd name="connsiteY70" fmla="*/ 3875787 h 4055953"/>
                <a:gd name="connsiteX71" fmla="*/ 5991304 w 8125099"/>
                <a:gd name="connsiteY71" fmla="*/ 3914317 h 4055953"/>
                <a:gd name="connsiteX72" fmla="*/ 6070315 w 8125099"/>
                <a:gd name="connsiteY72" fmla="*/ 3949060 h 4055953"/>
                <a:gd name="connsiteX73" fmla="*/ 6163612 w 8125099"/>
                <a:gd name="connsiteY73" fmla="*/ 3979314 h 4055953"/>
                <a:gd name="connsiteX74" fmla="*/ 6263781 w 8125099"/>
                <a:gd name="connsiteY74" fmla="*/ 4006913 h 4055953"/>
                <a:gd name="connsiteX75" fmla="*/ 6408490 w 8125099"/>
                <a:gd name="connsiteY75" fmla="*/ 4031428 h 4055953"/>
                <a:gd name="connsiteX76" fmla="*/ 6568347 w 8125099"/>
                <a:gd name="connsiteY76" fmla="*/ 4042359 h 4055953"/>
                <a:gd name="connsiteX77" fmla="*/ 6797259 w 8125099"/>
                <a:gd name="connsiteY77" fmla="*/ 4043061 h 4055953"/>
                <a:gd name="connsiteX78" fmla="*/ 6998298 w 8125099"/>
                <a:gd name="connsiteY78" fmla="*/ 4043061 h 4055953"/>
                <a:gd name="connsiteX79" fmla="*/ 7186457 w 8125099"/>
                <a:gd name="connsiteY79" fmla="*/ 4044740 h 4055953"/>
                <a:gd name="connsiteX80" fmla="*/ 7346314 w 8125099"/>
                <a:gd name="connsiteY80" fmla="*/ 4043061 h 4055953"/>
                <a:gd name="connsiteX81" fmla="*/ 7526624 w 8125099"/>
                <a:gd name="connsiteY81" fmla="*/ 4043060 h 4055953"/>
                <a:gd name="connsiteX82" fmla="*/ 7683396 w 8125099"/>
                <a:gd name="connsiteY82" fmla="*/ 4043061 h 4055953"/>
                <a:gd name="connsiteX83" fmla="*/ 7769434 w 8125099"/>
                <a:gd name="connsiteY83" fmla="*/ 4044739 h 4055953"/>
                <a:gd name="connsiteX84" fmla="*/ 7850980 w 8125099"/>
                <a:gd name="connsiteY84" fmla="*/ 4042630 h 4055953"/>
                <a:gd name="connsiteX85" fmla="*/ 7943149 w 8125099"/>
                <a:gd name="connsiteY85" fmla="*/ 4043063 h 4055953"/>
                <a:gd name="connsiteX86" fmla="*/ 8077621 w 8125099"/>
                <a:gd name="connsiteY86" fmla="*/ 4047470 h 4055953"/>
                <a:gd name="connsiteX87" fmla="*/ 8008566 w 8125099"/>
                <a:gd name="connsiteY87" fmla="*/ 4045091 h 4055953"/>
                <a:gd name="connsiteX88" fmla="*/ 8125099 w 8125099"/>
                <a:gd name="connsiteY88" fmla="*/ 4047120 h 4055953"/>
                <a:gd name="connsiteX0" fmla="*/ 0 w 8125099"/>
                <a:gd name="connsiteY0" fmla="*/ 4043061 h 4055200"/>
                <a:gd name="connsiteX1" fmla="*/ 553933 w 8125099"/>
                <a:gd name="connsiteY1" fmla="*/ 4047824 h 4055200"/>
                <a:gd name="connsiteX2" fmla="*/ 734558 w 8125099"/>
                <a:gd name="connsiteY2" fmla="*/ 4046145 h 4055200"/>
                <a:gd name="connsiteX3" fmla="*/ 933870 w 8125099"/>
                <a:gd name="connsiteY3" fmla="*/ 4049853 h 4055200"/>
                <a:gd name="connsiteX4" fmla="*/ 1076749 w 8125099"/>
                <a:gd name="connsiteY4" fmla="*/ 4054616 h 4055200"/>
                <a:gd name="connsiteX5" fmla="*/ 1287633 w 8125099"/>
                <a:gd name="connsiteY5" fmla="*/ 4053288 h 4055200"/>
                <a:gd name="connsiteX6" fmla="*/ 1501281 w 8125099"/>
                <a:gd name="connsiteY6" fmla="*/ 4052586 h 4055200"/>
                <a:gd name="connsiteX7" fmla="*/ 1714344 w 8125099"/>
                <a:gd name="connsiteY7" fmla="*/ 4052587 h 4055200"/>
                <a:gd name="connsiteX8" fmla="*/ 1843792 w 8125099"/>
                <a:gd name="connsiteY8" fmla="*/ 4047823 h 4055200"/>
                <a:gd name="connsiteX9" fmla="*/ 1949425 w 8125099"/>
                <a:gd name="connsiteY9" fmla="*/ 4040680 h 4055200"/>
                <a:gd name="connsiteX10" fmla="*/ 2063881 w 8125099"/>
                <a:gd name="connsiteY10" fmla="*/ 4018546 h 4055200"/>
                <a:gd name="connsiteX11" fmla="*/ 2158584 w 8125099"/>
                <a:gd name="connsiteY11" fmla="*/ 3988566 h 4055200"/>
                <a:gd name="connsiteX12" fmla="*/ 2238298 w 8125099"/>
                <a:gd name="connsiteY12" fmla="*/ 3960966 h 4055200"/>
                <a:gd name="connsiteX13" fmla="*/ 2314926 w 8125099"/>
                <a:gd name="connsiteY13" fmla="*/ 3928605 h 4055200"/>
                <a:gd name="connsiteX14" fmla="*/ 2379649 w 8125099"/>
                <a:gd name="connsiteY14" fmla="*/ 3899327 h 4055200"/>
                <a:gd name="connsiteX15" fmla="*/ 2447457 w 8125099"/>
                <a:gd name="connsiteY15" fmla="*/ 3859119 h 4055200"/>
                <a:gd name="connsiteX16" fmla="*/ 2503358 w 8125099"/>
                <a:gd name="connsiteY16" fmla="*/ 3823674 h 4055200"/>
                <a:gd name="connsiteX17" fmla="*/ 2582368 w 8125099"/>
                <a:gd name="connsiteY17" fmla="*/ 3750128 h 4055200"/>
                <a:gd name="connsiteX18" fmla="*/ 2638269 w 8125099"/>
                <a:gd name="connsiteY18" fmla="*/ 3688762 h 4055200"/>
                <a:gd name="connsiteX19" fmla="*/ 2702290 w 8125099"/>
                <a:gd name="connsiteY19" fmla="*/ 3615217 h 4055200"/>
                <a:gd name="connsiteX20" fmla="*/ 2770097 w 8125099"/>
                <a:gd name="connsiteY20" fmla="*/ 3520786 h 4055200"/>
                <a:gd name="connsiteX21" fmla="*/ 2835523 w 8125099"/>
                <a:gd name="connsiteY21" fmla="*/ 3410117 h 4055200"/>
                <a:gd name="connsiteX22" fmla="*/ 2889042 w 8125099"/>
                <a:gd name="connsiteY22" fmla="*/ 3296910 h 4055200"/>
                <a:gd name="connsiteX23" fmla="*/ 3031755 w 8125099"/>
                <a:gd name="connsiteY23" fmla="*/ 2983054 h 4055200"/>
                <a:gd name="connsiteX24" fmla="*/ 2944943 w 8125099"/>
                <a:gd name="connsiteY24" fmla="*/ 3175583 h 4055200"/>
                <a:gd name="connsiteX25" fmla="*/ 2979366 w 8125099"/>
                <a:gd name="connsiteY25" fmla="*/ 3111641 h 4055200"/>
                <a:gd name="connsiteX26" fmla="*/ 3017466 w 8125099"/>
                <a:gd name="connsiteY26" fmla="*/ 3011629 h 4055200"/>
                <a:gd name="connsiteX27" fmla="*/ 3076342 w 8125099"/>
                <a:gd name="connsiteY27" fmla="*/ 2858291 h 4055200"/>
                <a:gd name="connsiteX28" fmla="*/ 3137004 w 8125099"/>
                <a:gd name="connsiteY28" fmla="*/ 2691994 h 4055200"/>
                <a:gd name="connsiteX29" fmla="*/ 3192905 w 8125099"/>
                <a:gd name="connsiteY29" fmla="*/ 2534520 h 4055200"/>
                <a:gd name="connsiteX30" fmla="*/ 3252866 w 8125099"/>
                <a:gd name="connsiteY30" fmla="*/ 2324657 h 4055200"/>
                <a:gd name="connsiteX31" fmla="*/ 3314232 w 8125099"/>
                <a:gd name="connsiteY31" fmla="*/ 2113390 h 4055200"/>
                <a:gd name="connsiteX32" fmla="*/ 3362559 w 8125099"/>
                <a:gd name="connsiteY32" fmla="*/ 1949200 h 4055200"/>
                <a:gd name="connsiteX33" fmla="*/ 3416352 w 8125099"/>
                <a:gd name="connsiteY33" fmla="*/ 1774237 h 4055200"/>
                <a:gd name="connsiteX34" fmla="*/ 3472955 w 8125099"/>
                <a:gd name="connsiteY34" fmla="*/ 1560862 h 4055200"/>
                <a:gd name="connsiteX35" fmla="*/ 3522689 w 8125099"/>
                <a:gd name="connsiteY35" fmla="*/ 1380277 h 4055200"/>
                <a:gd name="connsiteX36" fmla="*/ 3596937 w 8125099"/>
                <a:gd name="connsiteY36" fmla="*/ 1121384 h 4055200"/>
                <a:gd name="connsiteX37" fmla="*/ 3672591 w 8125099"/>
                <a:gd name="connsiteY37" fmla="*/ 885602 h 4055200"/>
                <a:gd name="connsiteX38" fmla="*/ 3732551 w 8125099"/>
                <a:gd name="connsiteY38" fmla="*/ 690730 h 4055200"/>
                <a:gd name="connsiteX39" fmla="*/ 3807502 w 8125099"/>
                <a:gd name="connsiteY39" fmla="*/ 480867 h 4055200"/>
                <a:gd name="connsiteX40" fmla="*/ 3867463 w 8125099"/>
                <a:gd name="connsiteY40" fmla="*/ 330966 h 4055200"/>
                <a:gd name="connsiteX41" fmla="*/ 3913838 w 8125099"/>
                <a:gd name="connsiteY41" fmla="*/ 215807 h 4055200"/>
                <a:gd name="connsiteX42" fmla="*/ 3973096 w 8125099"/>
                <a:gd name="connsiteY42" fmla="*/ 106113 h 4055200"/>
                <a:gd name="connsiteX43" fmla="*/ 4062335 w 8125099"/>
                <a:gd name="connsiteY43" fmla="*/ 16172 h 4055200"/>
                <a:gd name="connsiteX44" fmla="*/ 4152276 w 8125099"/>
                <a:gd name="connsiteY44" fmla="*/ 1182 h 4055200"/>
                <a:gd name="connsiteX45" fmla="*/ 4227227 w 8125099"/>
                <a:gd name="connsiteY45" fmla="*/ 31162 h 4055200"/>
                <a:gd name="connsiteX46" fmla="*/ 4304832 w 8125099"/>
                <a:gd name="connsiteY46" fmla="*/ 119698 h 4055200"/>
                <a:gd name="connsiteX47" fmla="*/ 4370258 w 8125099"/>
                <a:gd name="connsiteY47" fmla="*/ 229391 h 4055200"/>
                <a:gd name="connsiteX48" fmla="*/ 4424481 w 8125099"/>
                <a:gd name="connsiteY48" fmla="*/ 345253 h 4055200"/>
                <a:gd name="connsiteX49" fmla="*/ 4492287 w 8125099"/>
                <a:gd name="connsiteY49" fmla="*/ 507061 h 4055200"/>
                <a:gd name="connsiteX50" fmla="*/ 4561070 w 8125099"/>
                <a:gd name="connsiteY50" fmla="*/ 685265 h 4055200"/>
                <a:gd name="connsiteX51" fmla="*/ 4621031 w 8125099"/>
                <a:gd name="connsiteY51" fmla="*/ 866552 h 4055200"/>
                <a:gd name="connsiteX52" fmla="*/ 4691922 w 8125099"/>
                <a:gd name="connsiteY52" fmla="*/ 1095464 h 4055200"/>
                <a:gd name="connsiteX53" fmla="*/ 4766873 w 8125099"/>
                <a:gd name="connsiteY53" fmla="*/ 1335307 h 4055200"/>
                <a:gd name="connsiteX54" fmla="*/ 4849943 w 8125099"/>
                <a:gd name="connsiteY54" fmla="*/ 1594199 h 4055200"/>
                <a:gd name="connsiteX55" fmla="*/ 4923918 w 8125099"/>
                <a:gd name="connsiteY55" fmla="*/ 1832364 h 4055200"/>
                <a:gd name="connsiteX56" fmla="*/ 4991975 w 8125099"/>
                <a:gd name="connsiteY56" fmla="*/ 2076945 h 4055200"/>
                <a:gd name="connsiteX57" fmla="*/ 5058150 w 8125099"/>
                <a:gd name="connsiteY57" fmla="*/ 2303500 h 4055200"/>
                <a:gd name="connsiteX58" fmla="*/ 5120468 w 8125099"/>
                <a:gd name="connsiteY58" fmla="*/ 2529758 h 4055200"/>
                <a:gd name="connsiteX59" fmla="*/ 5188276 w 8125099"/>
                <a:gd name="connsiteY59" fmla="*/ 2735834 h 4055200"/>
                <a:gd name="connsiteX60" fmla="*/ 5252023 w 8125099"/>
                <a:gd name="connsiteY60" fmla="*/ 2911655 h 4055200"/>
                <a:gd name="connsiteX61" fmla="*/ 5316043 w 8125099"/>
                <a:gd name="connsiteY61" fmla="*/ 3073463 h 4055200"/>
                <a:gd name="connsiteX62" fmla="*/ 5366479 w 8125099"/>
                <a:gd name="connsiteY62" fmla="*/ 3210482 h 4055200"/>
                <a:gd name="connsiteX63" fmla="*/ 5437370 w 8125099"/>
                <a:gd name="connsiteY63" fmla="*/ 3378029 h 4055200"/>
                <a:gd name="connsiteX64" fmla="*/ 5512321 w 8125099"/>
                <a:gd name="connsiteY64" fmla="*/ 3517000 h 4055200"/>
                <a:gd name="connsiteX65" fmla="*/ 5588247 w 8125099"/>
                <a:gd name="connsiteY65" fmla="*/ 3616466 h 4055200"/>
                <a:gd name="connsiteX66" fmla="*/ 5662223 w 8125099"/>
                <a:gd name="connsiteY66" fmla="*/ 3693525 h 4055200"/>
                <a:gd name="connsiteX67" fmla="*/ 5726243 w 8125099"/>
                <a:gd name="connsiteY67" fmla="*/ 3748723 h 4055200"/>
                <a:gd name="connsiteX68" fmla="*/ 5786204 w 8125099"/>
                <a:gd name="connsiteY68" fmla="*/ 3793693 h 4055200"/>
                <a:gd name="connsiteX69" fmla="*/ 5861154 w 8125099"/>
                <a:gd name="connsiteY69" fmla="*/ 3838664 h 4055200"/>
                <a:gd name="connsiteX70" fmla="*/ 5921115 w 8125099"/>
                <a:gd name="connsiteY70" fmla="*/ 3875787 h 4055200"/>
                <a:gd name="connsiteX71" fmla="*/ 5991304 w 8125099"/>
                <a:gd name="connsiteY71" fmla="*/ 3914317 h 4055200"/>
                <a:gd name="connsiteX72" fmla="*/ 6070315 w 8125099"/>
                <a:gd name="connsiteY72" fmla="*/ 3949060 h 4055200"/>
                <a:gd name="connsiteX73" fmla="*/ 6163612 w 8125099"/>
                <a:gd name="connsiteY73" fmla="*/ 3979314 h 4055200"/>
                <a:gd name="connsiteX74" fmla="*/ 6263781 w 8125099"/>
                <a:gd name="connsiteY74" fmla="*/ 4006913 h 4055200"/>
                <a:gd name="connsiteX75" fmla="*/ 6408490 w 8125099"/>
                <a:gd name="connsiteY75" fmla="*/ 4031428 h 4055200"/>
                <a:gd name="connsiteX76" fmla="*/ 6568347 w 8125099"/>
                <a:gd name="connsiteY76" fmla="*/ 4042359 h 4055200"/>
                <a:gd name="connsiteX77" fmla="*/ 6797259 w 8125099"/>
                <a:gd name="connsiteY77" fmla="*/ 4043061 h 4055200"/>
                <a:gd name="connsiteX78" fmla="*/ 6998298 w 8125099"/>
                <a:gd name="connsiteY78" fmla="*/ 4043061 h 4055200"/>
                <a:gd name="connsiteX79" fmla="*/ 7186457 w 8125099"/>
                <a:gd name="connsiteY79" fmla="*/ 4044740 h 4055200"/>
                <a:gd name="connsiteX80" fmla="*/ 7346314 w 8125099"/>
                <a:gd name="connsiteY80" fmla="*/ 4043061 h 4055200"/>
                <a:gd name="connsiteX81" fmla="*/ 7526624 w 8125099"/>
                <a:gd name="connsiteY81" fmla="*/ 4043060 h 4055200"/>
                <a:gd name="connsiteX82" fmla="*/ 7683396 w 8125099"/>
                <a:gd name="connsiteY82" fmla="*/ 4043061 h 4055200"/>
                <a:gd name="connsiteX83" fmla="*/ 7769434 w 8125099"/>
                <a:gd name="connsiteY83" fmla="*/ 4044739 h 4055200"/>
                <a:gd name="connsiteX84" fmla="*/ 7850980 w 8125099"/>
                <a:gd name="connsiteY84" fmla="*/ 4042630 h 4055200"/>
                <a:gd name="connsiteX85" fmla="*/ 7943149 w 8125099"/>
                <a:gd name="connsiteY85" fmla="*/ 4043063 h 4055200"/>
                <a:gd name="connsiteX86" fmla="*/ 8077621 w 8125099"/>
                <a:gd name="connsiteY86" fmla="*/ 4047470 h 4055200"/>
                <a:gd name="connsiteX87" fmla="*/ 8008566 w 8125099"/>
                <a:gd name="connsiteY87" fmla="*/ 4045091 h 4055200"/>
                <a:gd name="connsiteX88" fmla="*/ 8125099 w 8125099"/>
                <a:gd name="connsiteY88" fmla="*/ 4047120 h 4055200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1512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933870 w 8125099"/>
                <a:gd name="connsiteY3" fmla="*/ 4049853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734558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553933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43382 w 8125099"/>
                <a:gd name="connsiteY3" fmla="*/ 4052235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94076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487258 w 8125099"/>
                <a:gd name="connsiteY1" fmla="*/ 4047824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  <a:gd name="connsiteX0" fmla="*/ 0 w 8125099"/>
                <a:gd name="connsiteY0" fmla="*/ 4043061 h 4053288"/>
                <a:gd name="connsiteX1" fmla="*/ 261039 w 8125099"/>
                <a:gd name="connsiteY1" fmla="*/ 4043061 h 4053288"/>
                <a:gd name="connsiteX2" fmla="*/ 682170 w 8125099"/>
                <a:gd name="connsiteY2" fmla="*/ 4046145 h 4053288"/>
                <a:gd name="connsiteX3" fmla="*/ 871957 w 8125099"/>
                <a:gd name="connsiteY3" fmla="*/ 4049854 h 4053288"/>
                <a:gd name="connsiteX4" fmla="*/ 1086274 w 8125099"/>
                <a:gd name="connsiteY4" fmla="*/ 4049853 h 4053288"/>
                <a:gd name="connsiteX5" fmla="*/ 1287633 w 8125099"/>
                <a:gd name="connsiteY5" fmla="*/ 4053288 h 4053288"/>
                <a:gd name="connsiteX6" fmla="*/ 1501281 w 8125099"/>
                <a:gd name="connsiteY6" fmla="*/ 4052586 h 4053288"/>
                <a:gd name="connsiteX7" fmla="*/ 1714344 w 8125099"/>
                <a:gd name="connsiteY7" fmla="*/ 4052587 h 4053288"/>
                <a:gd name="connsiteX8" fmla="*/ 1843792 w 8125099"/>
                <a:gd name="connsiteY8" fmla="*/ 4047823 h 4053288"/>
                <a:gd name="connsiteX9" fmla="*/ 1949425 w 8125099"/>
                <a:gd name="connsiteY9" fmla="*/ 4040680 h 4053288"/>
                <a:gd name="connsiteX10" fmla="*/ 2063881 w 8125099"/>
                <a:gd name="connsiteY10" fmla="*/ 4018546 h 4053288"/>
                <a:gd name="connsiteX11" fmla="*/ 2158584 w 8125099"/>
                <a:gd name="connsiteY11" fmla="*/ 3988566 h 4053288"/>
                <a:gd name="connsiteX12" fmla="*/ 2238298 w 8125099"/>
                <a:gd name="connsiteY12" fmla="*/ 3960966 h 4053288"/>
                <a:gd name="connsiteX13" fmla="*/ 2314926 w 8125099"/>
                <a:gd name="connsiteY13" fmla="*/ 3928605 h 4053288"/>
                <a:gd name="connsiteX14" fmla="*/ 2379649 w 8125099"/>
                <a:gd name="connsiteY14" fmla="*/ 3899327 h 4053288"/>
                <a:gd name="connsiteX15" fmla="*/ 2447457 w 8125099"/>
                <a:gd name="connsiteY15" fmla="*/ 3859119 h 4053288"/>
                <a:gd name="connsiteX16" fmla="*/ 2503358 w 8125099"/>
                <a:gd name="connsiteY16" fmla="*/ 3823674 h 4053288"/>
                <a:gd name="connsiteX17" fmla="*/ 2582368 w 8125099"/>
                <a:gd name="connsiteY17" fmla="*/ 3750128 h 4053288"/>
                <a:gd name="connsiteX18" fmla="*/ 2638269 w 8125099"/>
                <a:gd name="connsiteY18" fmla="*/ 3688762 h 4053288"/>
                <a:gd name="connsiteX19" fmla="*/ 2702290 w 8125099"/>
                <a:gd name="connsiteY19" fmla="*/ 3615217 h 4053288"/>
                <a:gd name="connsiteX20" fmla="*/ 2770097 w 8125099"/>
                <a:gd name="connsiteY20" fmla="*/ 3520786 h 4053288"/>
                <a:gd name="connsiteX21" fmla="*/ 2835523 w 8125099"/>
                <a:gd name="connsiteY21" fmla="*/ 3410117 h 4053288"/>
                <a:gd name="connsiteX22" fmla="*/ 2889042 w 8125099"/>
                <a:gd name="connsiteY22" fmla="*/ 3296910 h 4053288"/>
                <a:gd name="connsiteX23" fmla="*/ 3031755 w 8125099"/>
                <a:gd name="connsiteY23" fmla="*/ 2983054 h 4053288"/>
                <a:gd name="connsiteX24" fmla="*/ 2944943 w 8125099"/>
                <a:gd name="connsiteY24" fmla="*/ 3175583 h 4053288"/>
                <a:gd name="connsiteX25" fmla="*/ 2979366 w 8125099"/>
                <a:gd name="connsiteY25" fmla="*/ 3111641 h 4053288"/>
                <a:gd name="connsiteX26" fmla="*/ 3017466 w 8125099"/>
                <a:gd name="connsiteY26" fmla="*/ 3011629 h 4053288"/>
                <a:gd name="connsiteX27" fmla="*/ 3076342 w 8125099"/>
                <a:gd name="connsiteY27" fmla="*/ 2858291 h 4053288"/>
                <a:gd name="connsiteX28" fmla="*/ 3137004 w 8125099"/>
                <a:gd name="connsiteY28" fmla="*/ 2691994 h 4053288"/>
                <a:gd name="connsiteX29" fmla="*/ 3192905 w 8125099"/>
                <a:gd name="connsiteY29" fmla="*/ 2534520 h 4053288"/>
                <a:gd name="connsiteX30" fmla="*/ 3252866 w 8125099"/>
                <a:gd name="connsiteY30" fmla="*/ 2324657 h 4053288"/>
                <a:gd name="connsiteX31" fmla="*/ 3314232 w 8125099"/>
                <a:gd name="connsiteY31" fmla="*/ 2113390 h 4053288"/>
                <a:gd name="connsiteX32" fmla="*/ 3362559 w 8125099"/>
                <a:gd name="connsiteY32" fmla="*/ 1949200 h 4053288"/>
                <a:gd name="connsiteX33" fmla="*/ 3416352 w 8125099"/>
                <a:gd name="connsiteY33" fmla="*/ 1774237 h 4053288"/>
                <a:gd name="connsiteX34" fmla="*/ 3472955 w 8125099"/>
                <a:gd name="connsiteY34" fmla="*/ 1560862 h 4053288"/>
                <a:gd name="connsiteX35" fmla="*/ 3522689 w 8125099"/>
                <a:gd name="connsiteY35" fmla="*/ 1380277 h 4053288"/>
                <a:gd name="connsiteX36" fmla="*/ 3596937 w 8125099"/>
                <a:gd name="connsiteY36" fmla="*/ 1121384 h 4053288"/>
                <a:gd name="connsiteX37" fmla="*/ 3672591 w 8125099"/>
                <a:gd name="connsiteY37" fmla="*/ 885602 h 4053288"/>
                <a:gd name="connsiteX38" fmla="*/ 3732551 w 8125099"/>
                <a:gd name="connsiteY38" fmla="*/ 690730 h 4053288"/>
                <a:gd name="connsiteX39" fmla="*/ 3807502 w 8125099"/>
                <a:gd name="connsiteY39" fmla="*/ 480867 h 4053288"/>
                <a:gd name="connsiteX40" fmla="*/ 3867463 w 8125099"/>
                <a:gd name="connsiteY40" fmla="*/ 330966 h 4053288"/>
                <a:gd name="connsiteX41" fmla="*/ 3913838 w 8125099"/>
                <a:gd name="connsiteY41" fmla="*/ 215807 h 4053288"/>
                <a:gd name="connsiteX42" fmla="*/ 3973096 w 8125099"/>
                <a:gd name="connsiteY42" fmla="*/ 106113 h 4053288"/>
                <a:gd name="connsiteX43" fmla="*/ 4062335 w 8125099"/>
                <a:gd name="connsiteY43" fmla="*/ 16172 h 4053288"/>
                <a:gd name="connsiteX44" fmla="*/ 4152276 w 8125099"/>
                <a:gd name="connsiteY44" fmla="*/ 1182 h 4053288"/>
                <a:gd name="connsiteX45" fmla="*/ 4227227 w 8125099"/>
                <a:gd name="connsiteY45" fmla="*/ 31162 h 4053288"/>
                <a:gd name="connsiteX46" fmla="*/ 4304832 w 8125099"/>
                <a:gd name="connsiteY46" fmla="*/ 119698 h 4053288"/>
                <a:gd name="connsiteX47" fmla="*/ 4370258 w 8125099"/>
                <a:gd name="connsiteY47" fmla="*/ 229391 h 4053288"/>
                <a:gd name="connsiteX48" fmla="*/ 4424481 w 8125099"/>
                <a:gd name="connsiteY48" fmla="*/ 345253 h 4053288"/>
                <a:gd name="connsiteX49" fmla="*/ 4492287 w 8125099"/>
                <a:gd name="connsiteY49" fmla="*/ 507061 h 4053288"/>
                <a:gd name="connsiteX50" fmla="*/ 4561070 w 8125099"/>
                <a:gd name="connsiteY50" fmla="*/ 685265 h 4053288"/>
                <a:gd name="connsiteX51" fmla="*/ 4621031 w 8125099"/>
                <a:gd name="connsiteY51" fmla="*/ 866552 h 4053288"/>
                <a:gd name="connsiteX52" fmla="*/ 4691922 w 8125099"/>
                <a:gd name="connsiteY52" fmla="*/ 1095464 h 4053288"/>
                <a:gd name="connsiteX53" fmla="*/ 4766873 w 8125099"/>
                <a:gd name="connsiteY53" fmla="*/ 1335307 h 4053288"/>
                <a:gd name="connsiteX54" fmla="*/ 4849943 w 8125099"/>
                <a:gd name="connsiteY54" fmla="*/ 1594199 h 4053288"/>
                <a:gd name="connsiteX55" fmla="*/ 4923918 w 8125099"/>
                <a:gd name="connsiteY55" fmla="*/ 1832364 h 4053288"/>
                <a:gd name="connsiteX56" fmla="*/ 4991975 w 8125099"/>
                <a:gd name="connsiteY56" fmla="*/ 2076945 h 4053288"/>
                <a:gd name="connsiteX57" fmla="*/ 5058150 w 8125099"/>
                <a:gd name="connsiteY57" fmla="*/ 2303500 h 4053288"/>
                <a:gd name="connsiteX58" fmla="*/ 5120468 w 8125099"/>
                <a:gd name="connsiteY58" fmla="*/ 2529758 h 4053288"/>
                <a:gd name="connsiteX59" fmla="*/ 5188276 w 8125099"/>
                <a:gd name="connsiteY59" fmla="*/ 2735834 h 4053288"/>
                <a:gd name="connsiteX60" fmla="*/ 5252023 w 8125099"/>
                <a:gd name="connsiteY60" fmla="*/ 2911655 h 4053288"/>
                <a:gd name="connsiteX61" fmla="*/ 5316043 w 8125099"/>
                <a:gd name="connsiteY61" fmla="*/ 3073463 h 4053288"/>
                <a:gd name="connsiteX62" fmla="*/ 5366479 w 8125099"/>
                <a:gd name="connsiteY62" fmla="*/ 3210482 h 4053288"/>
                <a:gd name="connsiteX63" fmla="*/ 5437370 w 8125099"/>
                <a:gd name="connsiteY63" fmla="*/ 3378029 h 4053288"/>
                <a:gd name="connsiteX64" fmla="*/ 5512321 w 8125099"/>
                <a:gd name="connsiteY64" fmla="*/ 3517000 h 4053288"/>
                <a:gd name="connsiteX65" fmla="*/ 5588247 w 8125099"/>
                <a:gd name="connsiteY65" fmla="*/ 3616466 h 4053288"/>
                <a:gd name="connsiteX66" fmla="*/ 5662223 w 8125099"/>
                <a:gd name="connsiteY66" fmla="*/ 3693525 h 4053288"/>
                <a:gd name="connsiteX67" fmla="*/ 5726243 w 8125099"/>
                <a:gd name="connsiteY67" fmla="*/ 3748723 h 4053288"/>
                <a:gd name="connsiteX68" fmla="*/ 5786204 w 8125099"/>
                <a:gd name="connsiteY68" fmla="*/ 3793693 h 4053288"/>
                <a:gd name="connsiteX69" fmla="*/ 5861154 w 8125099"/>
                <a:gd name="connsiteY69" fmla="*/ 3838664 h 4053288"/>
                <a:gd name="connsiteX70" fmla="*/ 5921115 w 8125099"/>
                <a:gd name="connsiteY70" fmla="*/ 3875787 h 4053288"/>
                <a:gd name="connsiteX71" fmla="*/ 5991304 w 8125099"/>
                <a:gd name="connsiteY71" fmla="*/ 3914317 h 4053288"/>
                <a:gd name="connsiteX72" fmla="*/ 6070315 w 8125099"/>
                <a:gd name="connsiteY72" fmla="*/ 3949060 h 4053288"/>
                <a:gd name="connsiteX73" fmla="*/ 6163612 w 8125099"/>
                <a:gd name="connsiteY73" fmla="*/ 3979314 h 4053288"/>
                <a:gd name="connsiteX74" fmla="*/ 6263781 w 8125099"/>
                <a:gd name="connsiteY74" fmla="*/ 4006913 h 4053288"/>
                <a:gd name="connsiteX75" fmla="*/ 6408490 w 8125099"/>
                <a:gd name="connsiteY75" fmla="*/ 4031428 h 4053288"/>
                <a:gd name="connsiteX76" fmla="*/ 6568347 w 8125099"/>
                <a:gd name="connsiteY76" fmla="*/ 4042359 h 4053288"/>
                <a:gd name="connsiteX77" fmla="*/ 6797259 w 8125099"/>
                <a:gd name="connsiteY77" fmla="*/ 4043061 h 4053288"/>
                <a:gd name="connsiteX78" fmla="*/ 6998298 w 8125099"/>
                <a:gd name="connsiteY78" fmla="*/ 4043061 h 4053288"/>
                <a:gd name="connsiteX79" fmla="*/ 7186457 w 8125099"/>
                <a:gd name="connsiteY79" fmla="*/ 4044740 h 4053288"/>
                <a:gd name="connsiteX80" fmla="*/ 7346314 w 8125099"/>
                <a:gd name="connsiteY80" fmla="*/ 4043061 h 4053288"/>
                <a:gd name="connsiteX81" fmla="*/ 7526624 w 8125099"/>
                <a:gd name="connsiteY81" fmla="*/ 4043060 h 4053288"/>
                <a:gd name="connsiteX82" fmla="*/ 7683396 w 8125099"/>
                <a:gd name="connsiteY82" fmla="*/ 4043061 h 4053288"/>
                <a:gd name="connsiteX83" fmla="*/ 7769434 w 8125099"/>
                <a:gd name="connsiteY83" fmla="*/ 4044739 h 4053288"/>
                <a:gd name="connsiteX84" fmla="*/ 7850980 w 8125099"/>
                <a:gd name="connsiteY84" fmla="*/ 4042630 h 4053288"/>
                <a:gd name="connsiteX85" fmla="*/ 7943149 w 8125099"/>
                <a:gd name="connsiteY85" fmla="*/ 4043063 h 4053288"/>
                <a:gd name="connsiteX86" fmla="*/ 8077621 w 8125099"/>
                <a:gd name="connsiteY86" fmla="*/ 4047470 h 4053288"/>
                <a:gd name="connsiteX87" fmla="*/ 8008566 w 8125099"/>
                <a:gd name="connsiteY87" fmla="*/ 4045091 h 4053288"/>
                <a:gd name="connsiteX88" fmla="*/ 8125099 w 8125099"/>
                <a:gd name="connsiteY88" fmla="*/ 4047120 h 4053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8125099" h="4053288">
                  <a:moveTo>
                    <a:pt x="0" y="4043061"/>
                  </a:moveTo>
                  <a:lnTo>
                    <a:pt x="261039" y="4043061"/>
                  </a:lnTo>
                  <a:lnTo>
                    <a:pt x="682170" y="4046145"/>
                  </a:lnTo>
                  <a:lnTo>
                    <a:pt x="871957" y="4049854"/>
                  </a:lnTo>
                  <a:lnTo>
                    <a:pt x="1086274" y="4049853"/>
                  </a:lnTo>
                  <a:cubicBezTo>
                    <a:pt x="1148012" y="4051616"/>
                    <a:pt x="1218465" y="4052833"/>
                    <a:pt x="1287633" y="4053288"/>
                  </a:cubicBezTo>
                  <a:lnTo>
                    <a:pt x="1501281" y="4052586"/>
                  </a:lnTo>
                  <a:lnTo>
                    <a:pt x="1714344" y="4052587"/>
                  </a:lnTo>
                  <a:cubicBezTo>
                    <a:pt x="1780954" y="4050999"/>
                    <a:pt x="1804612" y="4049807"/>
                    <a:pt x="1843792" y="4047823"/>
                  </a:cubicBezTo>
                  <a:cubicBezTo>
                    <a:pt x="1882972" y="4045839"/>
                    <a:pt x="1912744" y="4045559"/>
                    <a:pt x="1949425" y="4040680"/>
                  </a:cubicBezTo>
                  <a:cubicBezTo>
                    <a:pt x="1986106" y="4035801"/>
                    <a:pt x="2029021" y="4027232"/>
                    <a:pt x="2063881" y="4018546"/>
                  </a:cubicBezTo>
                  <a:cubicBezTo>
                    <a:pt x="2098741" y="4009860"/>
                    <a:pt x="2129515" y="3998163"/>
                    <a:pt x="2158584" y="3988566"/>
                  </a:cubicBezTo>
                  <a:cubicBezTo>
                    <a:pt x="2187654" y="3978969"/>
                    <a:pt x="2212241" y="3970960"/>
                    <a:pt x="2238298" y="3960966"/>
                  </a:cubicBezTo>
                  <a:cubicBezTo>
                    <a:pt x="2264355" y="3950973"/>
                    <a:pt x="2291368" y="3938878"/>
                    <a:pt x="2314926" y="3928605"/>
                  </a:cubicBezTo>
                  <a:cubicBezTo>
                    <a:pt x="2338484" y="3918332"/>
                    <a:pt x="2357561" y="3910908"/>
                    <a:pt x="2379649" y="3899327"/>
                  </a:cubicBezTo>
                  <a:cubicBezTo>
                    <a:pt x="2401737" y="3887746"/>
                    <a:pt x="2426839" y="3871728"/>
                    <a:pt x="2447457" y="3859119"/>
                  </a:cubicBezTo>
                  <a:cubicBezTo>
                    <a:pt x="2468075" y="3846510"/>
                    <a:pt x="2480873" y="3841839"/>
                    <a:pt x="2503358" y="3823674"/>
                  </a:cubicBezTo>
                  <a:cubicBezTo>
                    <a:pt x="2525843" y="3805509"/>
                    <a:pt x="2559883" y="3772613"/>
                    <a:pt x="2582368" y="3750128"/>
                  </a:cubicBezTo>
                  <a:cubicBezTo>
                    <a:pt x="2604853" y="3727643"/>
                    <a:pt x="2618282" y="3711247"/>
                    <a:pt x="2638269" y="3688762"/>
                  </a:cubicBezTo>
                  <a:cubicBezTo>
                    <a:pt x="2658256" y="3666277"/>
                    <a:pt x="2680319" y="3643213"/>
                    <a:pt x="2702290" y="3615217"/>
                  </a:cubicBezTo>
                  <a:cubicBezTo>
                    <a:pt x="2724261" y="3587221"/>
                    <a:pt x="2747892" y="3554969"/>
                    <a:pt x="2770097" y="3520786"/>
                  </a:cubicBezTo>
                  <a:cubicBezTo>
                    <a:pt x="2792303" y="3486603"/>
                    <a:pt x="2815699" y="3447430"/>
                    <a:pt x="2835523" y="3410117"/>
                  </a:cubicBezTo>
                  <a:cubicBezTo>
                    <a:pt x="2855347" y="3372804"/>
                    <a:pt x="2856337" y="3368087"/>
                    <a:pt x="2889042" y="3296910"/>
                  </a:cubicBezTo>
                  <a:cubicBezTo>
                    <a:pt x="2921747" y="3225733"/>
                    <a:pt x="3022438" y="3003275"/>
                    <a:pt x="3031755" y="2983054"/>
                  </a:cubicBezTo>
                  <a:cubicBezTo>
                    <a:pt x="3041072" y="2962833"/>
                    <a:pt x="2953675" y="3154152"/>
                    <a:pt x="2944943" y="3175583"/>
                  </a:cubicBezTo>
                  <a:cubicBezTo>
                    <a:pt x="2936212" y="3197014"/>
                    <a:pt x="2965691" y="3141348"/>
                    <a:pt x="2979366" y="3111641"/>
                  </a:cubicBezTo>
                  <a:cubicBezTo>
                    <a:pt x="2993041" y="3081934"/>
                    <a:pt x="3001303" y="3053854"/>
                    <a:pt x="3017466" y="3011629"/>
                  </a:cubicBezTo>
                  <a:cubicBezTo>
                    <a:pt x="3033629" y="2969404"/>
                    <a:pt x="3056419" y="2911563"/>
                    <a:pt x="3076342" y="2858291"/>
                  </a:cubicBezTo>
                  <a:cubicBezTo>
                    <a:pt x="3096265" y="2805019"/>
                    <a:pt x="3117577" y="2745956"/>
                    <a:pt x="3137004" y="2691994"/>
                  </a:cubicBezTo>
                  <a:cubicBezTo>
                    <a:pt x="3156431" y="2638032"/>
                    <a:pt x="3173595" y="2595743"/>
                    <a:pt x="3192905" y="2534520"/>
                  </a:cubicBezTo>
                  <a:cubicBezTo>
                    <a:pt x="3212215" y="2473297"/>
                    <a:pt x="3232645" y="2394845"/>
                    <a:pt x="3252866" y="2324657"/>
                  </a:cubicBezTo>
                  <a:cubicBezTo>
                    <a:pt x="3273087" y="2254469"/>
                    <a:pt x="3295950" y="2175966"/>
                    <a:pt x="3314232" y="2113390"/>
                  </a:cubicBezTo>
                  <a:cubicBezTo>
                    <a:pt x="3332514" y="2050814"/>
                    <a:pt x="3345539" y="2005725"/>
                    <a:pt x="3362559" y="1949200"/>
                  </a:cubicBezTo>
                  <a:cubicBezTo>
                    <a:pt x="3379579" y="1892675"/>
                    <a:pt x="3397953" y="1838960"/>
                    <a:pt x="3416352" y="1774237"/>
                  </a:cubicBezTo>
                  <a:cubicBezTo>
                    <a:pt x="3434751" y="1709514"/>
                    <a:pt x="3455232" y="1626522"/>
                    <a:pt x="3472955" y="1560862"/>
                  </a:cubicBezTo>
                  <a:cubicBezTo>
                    <a:pt x="3490678" y="1495202"/>
                    <a:pt x="3502025" y="1453523"/>
                    <a:pt x="3522689" y="1380277"/>
                  </a:cubicBezTo>
                  <a:cubicBezTo>
                    <a:pt x="3543353" y="1307031"/>
                    <a:pt x="3571953" y="1203830"/>
                    <a:pt x="3596937" y="1121384"/>
                  </a:cubicBezTo>
                  <a:cubicBezTo>
                    <a:pt x="3621921" y="1038938"/>
                    <a:pt x="3649989" y="957378"/>
                    <a:pt x="3672591" y="885602"/>
                  </a:cubicBezTo>
                  <a:cubicBezTo>
                    <a:pt x="3695193" y="813826"/>
                    <a:pt x="3710066" y="758186"/>
                    <a:pt x="3732551" y="690730"/>
                  </a:cubicBezTo>
                  <a:cubicBezTo>
                    <a:pt x="3755036" y="623274"/>
                    <a:pt x="3785017" y="540828"/>
                    <a:pt x="3807502" y="480867"/>
                  </a:cubicBezTo>
                  <a:cubicBezTo>
                    <a:pt x="3829987" y="420906"/>
                    <a:pt x="3849740" y="375143"/>
                    <a:pt x="3867463" y="330966"/>
                  </a:cubicBezTo>
                  <a:cubicBezTo>
                    <a:pt x="3885186" y="286789"/>
                    <a:pt x="3896233" y="253283"/>
                    <a:pt x="3913838" y="215807"/>
                  </a:cubicBezTo>
                  <a:cubicBezTo>
                    <a:pt x="3931444" y="178332"/>
                    <a:pt x="3948347" y="139385"/>
                    <a:pt x="3973096" y="106113"/>
                  </a:cubicBezTo>
                  <a:cubicBezTo>
                    <a:pt x="3997845" y="72841"/>
                    <a:pt x="4032472" y="33660"/>
                    <a:pt x="4062335" y="16172"/>
                  </a:cubicBezTo>
                  <a:cubicBezTo>
                    <a:pt x="4092198" y="-1316"/>
                    <a:pt x="4124794" y="-1316"/>
                    <a:pt x="4152276" y="1182"/>
                  </a:cubicBezTo>
                  <a:cubicBezTo>
                    <a:pt x="4179758" y="3680"/>
                    <a:pt x="4201801" y="11409"/>
                    <a:pt x="4227227" y="31162"/>
                  </a:cubicBezTo>
                  <a:cubicBezTo>
                    <a:pt x="4252653" y="50915"/>
                    <a:pt x="4280994" y="86660"/>
                    <a:pt x="4304832" y="119698"/>
                  </a:cubicBezTo>
                  <a:cubicBezTo>
                    <a:pt x="4328670" y="152736"/>
                    <a:pt x="4350317" y="191799"/>
                    <a:pt x="4370258" y="229391"/>
                  </a:cubicBezTo>
                  <a:cubicBezTo>
                    <a:pt x="4390199" y="266983"/>
                    <a:pt x="4404143" y="298975"/>
                    <a:pt x="4424481" y="345253"/>
                  </a:cubicBezTo>
                  <a:cubicBezTo>
                    <a:pt x="4444819" y="391531"/>
                    <a:pt x="4469522" y="450393"/>
                    <a:pt x="4492287" y="507061"/>
                  </a:cubicBezTo>
                  <a:cubicBezTo>
                    <a:pt x="4515052" y="563729"/>
                    <a:pt x="4539613" y="625350"/>
                    <a:pt x="4561070" y="685265"/>
                  </a:cubicBezTo>
                  <a:cubicBezTo>
                    <a:pt x="4582527" y="745180"/>
                    <a:pt x="4599222" y="798186"/>
                    <a:pt x="4621031" y="866552"/>
                  </a:cubicBezTo>
                  <a:cubicBezTo>
                    <a:pt x="4642840" y="934919"/>
                    <a:pt x="4667615" y="1017338"/>
                    <a:pt x="4691922" y="1095464"/>
                  </a:cubicBezTo>
                  <a:cubicBezTo>
                    <a:pt x="4716229" y="1173590"/>
                    <a:pt x="4740536" y="1252185"/>
                    <a:pt x="4766873" y="1335307"/>
                  </a:cubicBezTo>
                  <a:cubicBezTo>
                    <a:pt x="4793210" y="1418429"/>
                    <a:pt x="4823769" y="1511356"/>
                    <a:pt x="4849943" y="1594199"/>
                  </a:cubicBezTo>
                  <a:cubicBezTo>
                    <a:pt x="4876117" y="1677042"/>
                    <a:pt x="4900246" y="1751906"/>
                    <a:pt x="4923918" y="1832364"/>
                  </a:cubicBezTo>
                  <a:cubicBezTo>
                    <a:pt x="4947590" y="1912822"/>
                    <a:pt x="4969603" y="1998422"/>
                    <a:pt x="4991975" y="2076945"/>
                  </a:cubicBezTo>
                  <a:cubicBezTo>
                    <a:pt x="5014347" y="2155468"/>
                    <a:pt x="5036735" y="2228031"/>
                    <a:pt x="5058150" y="2303500"/>
                  </a:cubicBezTo>
                  <a:cubicBezTo>
                    <a:pt x="5079565" y="2378969"/>
                    <a:pt x="5098780" y="2457702"/>
                    <a:pt x="5120468" y="2529758"/>
                  </a:cubicBezTo>
                  <a:cubicBezTo>
                    <a:pt x="5142156" y="2601814"/>
                    <a:pt x="5166350" y="2675756"/>
                    <a:pt x="5188276" y="2735834"/>
                  </a:cubicBezTo>
                  <a:lnTo>
                    <a:pt x="5252023" y="2911655"/>
                  </a:lnTo>
                  <a:cubicBezTo>
                    <a:pt x="5274508" y="2959592"/>
                    <a:pt x="5296967" y="3023659"/>
                    <a:pt x="5316043" y="3073463"/>
                  </a:cubicBezTo>
                  <a:cubicBezTo>
                    <a:pt x="5335119" y="3123267"/>
                    <a:pt x="5346258" y="3159721"/>
                    <a:pt x="5366479" y="3210482"/>
                  </a:cubicBezTo>
                  <a:cubicBezTo>
                    <a:pt x="5386700" y="3261243"/>
                    <a:pt x="5413063" y="3326943"/>
                    <a:pt x="5437370" y="3378029"/>
                  </a:cubicBezTo>
                  <a:cubicBezTo>
                    <a:pt x="5461677" y="3429115"/>
                    <a:pt x="5487175" y="3477261"/>
                    <a:pt x="5512321" y="3517000"/>
                  </a:cubicBezTo>
                  <a:cubicBezTo>
                    <a:pt x="5537467" y="3556739"/>
                    <a:pt x="5563263" y="3587045"/>
                    <a:pt x="5588247" y="3616466"/>
                  </a:cubicBezTo>
                  <a:cubicBezTo>
                    <a:pt x="5613231" y="3645887"/>
                    <a:pt x="5639224" y="3671482"/>
                    <a:pt x="5662223" y="3693525"/>
                  </a:cubicBezTo>
                  <a:cubicBezTo>
                    <a:pt x="5685222" y="3715568"/>
                    <a:pt x="5705580" y="3732028"/>
                    <a:pt x="5726243" y="3748723"/>
                  </a:cubicBezTo>
                  <a:cubicBezTo>
                    <a:pt x="5746906" y="3765418"/>
                    <a:pt x="5763719" y="3778703"/>
                    <a:pt x="5786204" y="3793693"/>
                  </a:cubicBezTo>
                  <a:cubicBezTo>
                    <a:pt x="5808689" y="3808683"/>
                    <a:pt x="5838669" y="3824982"/>
                    <a:pt x="5861154" y="3838664"/>
                  </a:cubicBezTo>
                  <a:cubicBezTo>
                    <a:pt x="5883639" y="3852346"/>
                    <a:pt x="5899423" y="3863178"/>
                    <a:pt x="5921115" y="3875787"/>
                  </a:cubicBezTo>
                  <a:cubicBezTo>
                    <a:pt x="5942807" y="3888396"/>
                    <a:pt x="5966437" y="3902105"/>
                    <a:pt x="5991304" y="3914317"/>
                  </a:cubicBezTo>
                  <a:cubicBezTo>
                    <a:pt x="6016171" y="3926529"/>
                    <a:pt x="6041597" y="3938227"/>
                    <a:pt x="6070315" y="3949060"/>
                  </a:cubicBezTo>
                  <a:cubicBezTo>
                    <a:pt x="6099033" y="3959893"/>
                    <a:pt x="6131368" y="3969672"/>
                    <a:pt x="6163612" y="3979314"/>
                  </a:cubicBezTo>
                  <a:cubicBezTo>
                    <a:pt x="6195856" y="3988956"/>
                    <a:pt x="6222968" y="3998227"/>
                    <a:pt x="6263781" y="4006913"/>
                  </a:cubicBezTo>
                  <a:cubicBezTo>
                    <a:pt x="6304594" y="4015599"/>
                    <a:pt x="6357729" y="4025520"/>
                    <a:pt x="6408490" y="4031428"/>
                  </a:cubicBezTo>
                  <a:cubicBezTo>
                    <a:pt x="6459251" y="4037336"/>
                    <a:pt x="6503552" y="4040420"/>
                    <a:pt x="6568347" y="4042359"/>
                  </a:cubicBezTo>
                  <a:cubicBezTo>
                    <a:pt x="6633142" y="4044298"/>
                    <a:pt x="6725601" y="4042944"/>
                    <a:pt x="6797259" y="4043061"/>
                  </a:cubicBezTo>
                  <a:lnTo>
                    <a:pt x="6998298" y="4043061"/>
                  </a:lnTo>
                  <a:lnTo>
                    <a:pt x="7186457" y="4044740"/>
                  </a:lnTo>
                  <a:cubicBezTo>
                    <a:pt x="7244460" y="4044740"/>
                    <a:pt x="7289620" y="4043341"/>
                    <a:pt x="7346314" y="4043061"/>
                  </a:cubicBezTo>
                  <a:lnTo>
                    <a:pt x="7526624" y="4043060"/>
                  </a:lnTo>
                  <a:lnTo>
                    <a:pt x="7683396" y="4043061"/>
                  </a:lnTo>
                  <a:cubicBezTo>
                    <a:pt x="7723864" y="4043341"/>
                    <a:pt x="7741503" y="4044811"/>
                    <a:pt x="7769434" y="4044739"/>
                  </a:cubicBezTo>
                  <a:cubicBezTo>
                    <a:pt x="7797365" y="4044667"/>
                    <a:pt x="7822028" y="4042909"/>
                    <a:pt x="7850980" y="4042630"/>
                  </a:cubicBezTo>
                  <a:cubicBezTo>
                    <a:pt x="7879932" y="4042351"/>
                    <a:pt x="7928791" y="4045034"/>
                    <a:pt x="7943149" y="4043063"/>
                  </a:cubicBezTo>
                  <a:cubicBezTo>
                    <a:pt x="7957507" y="4041092"/>
                    <a:pt x="8057590" y="4047132"/>
                    <a:pt x="8077621" y="4047470"/>
                  </a:cubicBezTo>
                  <a:lnTo>
                    <a:pt x="8008566" y="4045091"/>
                  </a:lnTo>
                  <a:lnTo>
                    <a:pt x="8125099" y="4047120"/>
                  </a:ln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29B2E5E-A91B-9145-9359-E70BD8E35341}"/>
                </a:ext>
              </a:extLst>
            </p:cNvPr>
            <p:cNvSpPr txBox="1"/>
            <p:nvPr/>
          </p:nvSpPr>
          <p:spPr>
            <a:xfrm>
              <a:off x="1730161" y="2828337"/>
              <a:ext cx="1104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Batch 1</a:t>
              </a:r>
              <a:endParaRPr kumimoji="1" lang="ko-KR" alt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AEE08C2-AA99-2E42-983D-EB0D724781FC}"/>
                </a:ext>
              </a:extLst>
            </p:cNvPr>
            <p:cNvSpPr txBox="1"/>
            <p:nvPr/>
          </p:nvSpPr>
          <p:spPr>
            <a:xfrm>
              <a:off x="1730161" y="4383449"/>
              <a:ext cx="11046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Batch 2</a:t>
              </a:r>
              <a:endParaRPr kumimoji="1" lang="ko-KR" altLang="en-US" dirty="0"/>
            </a:p>
          </p:txBody>
        </p:sp>
        <p:sp>
          <p:nvSpPr>
            <p:cNvPr id="175" name="오른쪽 화살표[R] 174">
              <a:extLst>
                <a:ext uri="{FF2B5EF4-FFF2-40B4-BE49-F238E27FC236}">
                  <a16:creationId xmlns:a16="http://schemas.microsoft.com/office/drawing/2014/main" id="{184E5650-1613-3840-A5AC-3199D22516A9}"/>
                </a:ext>
              </a:extLst>
            </p:cNvPr>
            <p:cNvSpPr/>
            <p:nvPr/>
          </p:nvSpPr>
          <p:spPr>
            <a:xfrm>
              <a:off x="2028516" y="3159747"/>
              <a:ext cx="429491" cy="3913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76" name="오른쪽 화살표[R] 175">
              <a:extLst>
                <a:ext uri="{FF2B5EF4-FFF2-40B4-BE49-F238E27FC236}">
                  <a16:creationId xmlns:a16="http://schemas.microsoft.com/office/drawing/2014/main" id="{779B32D3-0642-DA45-851A-01B6F0B740D0}"/>
                </a:ext>
              </a:extLst>
            </p:cNvPr>
            <p:cNvSpPr/>
            <p:nvPr/>
          </p:nvSpPr>
          <p:spPr>
            <a:xfrm>
              <a:off x="2028515" y="4778045"/>
              <a:ext cx="429491" cy="391312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E7005F9D-3C27-2840-B4D1-D57764C0E28A}"/>
                </a:ext>
              </a:extLst>
            </p:cNvPr>
            <p:cNvSpPr/>
            <p:nvPr/>
          </p:nvSpPr>
          <p:spPr>
            <a:xfrm>
              <a:off x="130187" y="2492879"/>
              <a:ext cx="4141922" cy="3122779"/>
            </a:xfrm>
            <a:prstGeom prst="rect">
              <a:avLst/>
            </a:prstGeom>
            <a:noFill/>
            <a:ln w="19050">
              <a:solidFill>
                <a:schemeClr val="accent4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cxnSp>
        <p:nvCxnSpPr>
          <p:cNvPr id="185" name="꺾인 연결선[E] 184">
            <a:extLst>
              <a:ext uri="{FF2B5EF4-FFF2-40B4-BE49-F238E27FC236}">
                <a16:creationId xmlns:a16="http://schemas.microsoft.com/office/drawing/2014/main" id="{77B07EC8-8444-3742-B4EB-0DB61A388A91}"/>
              </a:ext>
            </a:extLst>
          </p:cNvPr>
          <p:cNvCxnSpPr>
            <a:cxnSpLocks/>
            <a:stCxn id="5" idx="1"/>
            <a:endCxn id="182" idx="3"/>
          </p:cNvCxnSpPr>
          <p:nvPr/>
        </p:nvCxnSpPr>
        <p:spPr>
          <a:xfrm rot="10800000" flipV="1">
            <a:off x="4557786" y="3666549"/>
            <a:ext cx="961420" cy="77079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꺾인 연결선[E] 194">
            <a:extLst>
              <a:ext uri="{FF2B5EF4-FFF2-40B4-BE49-F238E27FC236}">
                <a16:creationId xmlns:a16="http://schemas.microsoft.com/office/drawing/2014/main" id="{EFF27D1D-A92B-1B43-85B6-54510E060C11}"/>
              </a:ext>
            </a:extLst>
          </p:cNvPr>
          <p:cNvCxnSpPr>
            <a:cxnSpLocks/>
            <a:stCxn id="16" idx="1"/>
            <a:endCxn id="182" idx="3"/>
          </p:cNvCxnSpPr>
          <p:nvPr/>
        </p:nvCxnSpPr>
        <p:spPr>
          <a:xfrm rot="10800000">
            <a:off x="4557787" y="4437341"/>
            <a:ext cx="961419" cy="69614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CD88AAE6-A94E-1C4D-BC49-21939A16089A}"/>
              </a:ext>
            </a:extLst>
          </p:cNvPr>
          <p:cNvSpPr txBox="1"/>
          <p:nvPr/>
        </p:nvSpPr>
        <p:spPr>
          <a:xfrm>
            <a:off x="119155" y="1451063"/>
            <a:ext cx="44699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학습 과정에서 평균과 분산을 조정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/>
              <a:t>정규 분포로 만들어 학습 안정화</a:t>
            </a:r>
            <a:endParaRPr kumimoji="1" lang="en-US" altLang="ko-KR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기울기 소실 방지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높</a:t>
            </a:r>
            <a:r>
              <a:rPr kumimoji="1" lang="ko-KR" altLang="en-US" sz="1600" dirty="0"/>
              <a:t>은 </a:t>
            </a:r>
            <a:r>
              <a:rPr kumimoji="1" lang="ko-KR" altLang="en-US" sz="1600" dirty="0" err="1"/>
              <a:t>학습률</a:t>
            </a:r>
            <a:r>
              <a:rPr kumimoji="1" lang="ko-KR" altLang="en-US" sz="1600" dirty="0"/>
              <a:t> 사용 가능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b="1" dirty="0"/>
              <a:t>학습 가속화</a:t>
            </a:r>
            <a:endParaRPr kumimoji="1" lang="en-US" altLang="ko-KR" sz="1600" b="1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EF6B0EE-4430-4A44-8513-A98505F02341}"/>
              </a:ext>
            </a:extLst>
          </p:cNvPr>
          <p:cNvSpPr txBox="1"/>
          <p:nvPr/>
        </p:nvSpPr>
        <p:spPr>
          <a:xfrm>
            <a:off x="4401319" y="1416792"/>
            <a:ext cx="388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Output</a:t>
            </a:r>
            <a:r>
              <a:rPr kumimoji="1" lang="ko-KR" altLang="en-US" sz="1600" dirty="0"/>
              <a:t>을 몇 개의 </a:t>
            </a:r>
            <a:r>
              <a:rPr kumimoji="1" lang="en-US" altLang="ko-KR" sz="1600" dirty="0"/>
              <a:t>layer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건너뛴 후 </a:t>
            </a:r>
            <a:r>
              <a:rPr kumimoji="1" lang="en-US" altLang="ko-KR" sz="1600" dirty="0"/>
              <a:t>input</a:t>
            </a:r>
            <a:r>
              <a:rPr kumimoji="1" lang="ko-KR" altLang="en-US" sz="1600" dirty="0"/>
              <a:t>에 추가하여 </a:t>
            </a:r>
            <a:r>
              <a:rPr kumimoji="1" lang="ko-KR" altLang="en-US" sz="1600" b="1" dirty="0"/>
              <a:t>추가 정보 학습 가능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 </a:t>
            </a:r>
            <a:r>
              <a:rPr kumimoji="1" lang="ko-KR" altLang="en-US" sz="1600" b="1" dirty="0"/>
              <a:t>기울기 소실 방지</a:t>
            </a:r>
            <a:r>
              <a:rPr kumimoji="1" lang="en-US" altLang="ko-KR" sz="1600" b="1" dirty="0"/>
              <a:t>, </a:t>
            </a:r>
            <a:r>
              <a:rPr kumimoji="1" lang="ko-KR" altLang="en-US" sz="1600" b="1" dirty="0" err="1"/>
              <a:t>과적합</a:t>
            </a:r>
            <a:r>
              <a:rPr kumimoji="1" lang="ko-KR" altLang="en-US" sz="1600" b="1" dirty="0"/>
              <a:t> 방지</a:t>
            </a:r>
            <a:endParaRPr kumimoji="1" lang="en-US" altLang="ko-KR" sz="1600" b="1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60F9826-5390-9440-AD17-D9CB686BA29C}"/>
              </a:ext>
            </a:extLst>
          </p:cNvPr>
          <p:cNvSpPr txBox="1"/>
          <p:nvPr/>
        </p:nvSpPr>
        <p:spPr>
          <a:xfrm>
            <a:off x="4451511" y="1037654"/>
            <a:ext cx="361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Residual Network</a:t>
            </a:r>
            <a:endParaRPr kumimoji="1" lang="ko-KR" altLang="en-US" b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F2B75C5-8303-A749-9D81-F0F5FD40DCCC}"/>
              </a:ext>
            </a:extLst>
          </p:cNvPr>
          <p:cNvSpPr txBox="1"/>
          <p:nvPr/>
        </p:nvSpPr>
        <p:spPr>
          <a:xfrm>
            <a:off x="8840725" y="1037654"/>
            <a:ext cx="2506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Gated Linear Unit</a:t>
            </a:r>
            <a:endParaRPr kumimoji="1" lang="ko-KR" altLang="en-US" b="1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992AC7E5-DC65-654A-A95C-308C462FB54B}"/>
              </a:ext>
            </a:extLst>
          </p:cNvPr>
          <p:cNvSpPr txBox="1"/>
          <p:nvPr/>
        </p:nvSpPr>
        <p:spPr>
          <a:xfrm>
            <a:off x="411920" y="1037654"/>
            <a:ext cx="3617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Batch normalization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839992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고전 신경망을 통한 암호</a:t>
            </a:r>
            <a:r>
              <a:rPr kumimoji="1" lang="en-US" altLang="ko-KR" dirty="0"/>
              <a:t> </a:t>
            </a:r>
            <a:r>
              <a:rPr kumimoji="1" lang="ko-KR" altLang="en-US" dirty="0"/>
              <a:t>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kumimoji="1" lang="en-US" altLang="ko-KR" sz="1800" b="1" dirty="0"/>
              <a:t>Data</a:t>
            </a:r>
          </a:p>
          <a:p>
            <a:pPr lvl="1"/>
            <a:r>
              <a:rPr kumimoji="1" lang="en-US" altLang="ko-KR" sz="1600" dirty="0"/>
              <a:t>Data : plaintext || ciphertext</a:t>
            </a:r>
          </a:p>
          <a:p>
            <a:pPr lvl="1"/>
            <a:r>
              <a:rPr kumimoji="1" lang="en-US" altLang="ko-KR" sz="1600" dirty="0"/>
              <a:t>Label : key</a:t>
            </a:r>
          </a:p>
          <a:p>
            <a:r>
              <a:rPr kumimoji="1" lang="en-US" altLang="ko-KR" sz="1800" b="1" dirty="0"/>
              <a:t>Data type</a:t>
            </a:r>
          </a:p>
          <a:p>
            <a:pPr lvl="1"/>
            <a:r>
              <a:rPr kumimoji="1" lang="en-US" altLang="ko-KR" sz="1600" dirty="0"/>
              <a:t>Bitstring (0 or 1)</a:t>
            </a:r>
          </a:p>
          <a:p>
            <a:pPr lvl="1"/>
            <a:r>
              <a:rPr kumimoji="1" lang="en-US" altLang="ko-KR" sz="1600" dirty="0"/>
              <a:t>Hexadecimal (0x0 ~ 0xF)</a:t>
            </a:r>
            <a:endParaRPr kumimoji="1" lang="en-US" altLang="ko-KR" sz="1800" dirty="0"/>
          </a:p>
          <a:p>
            <a:r>
              <a:rPr kumimoji="1" lang="en-US" altLang="ko-KR" sz="1800" b="1" dirty="0"/>
              <a:t>Neural Networks</a:t>
            </a:r>
          </a:p>
          <a:p>
            <a:pPr lvl="1"/>
            <a:r>
              <a:rPr kumimoji="1" lang="en-US" altLang="ko-KR" sz="1600" dirty="0"/>
              <a:t>Linear Neural Network (MLP) (for bitstring)</a:t>
            </a:r>
          </a:p>
          <a:p>
            <a:pPr lvl="1"/>
            <a:r>
              <a:rPr kumimoji="1" lang="en-US" altLang="ko-KR" sz="1600" dirty="0"/>
              <a:t>1-dimension Convolutional Neural Network (for bitstring)</a:t>
            </a:r>
          </a:p>
          <a:p>
            <a:pPr lvl="1"/>
            <a:r>
              <a:rPr kumimoji="1" lang="en-US" altLang="ko-KR" sz="1600" dirty="0"/>
              <a:t>Transformer Encoder + MLP (for hexadecimal)</a:t>
            </a:r>
            <a:r>
              <a:rPr kumimoji="1" lang="ko-KR" altLang="en-US" sz="1600" dirty="0"/>
              <a:t> </a:t>
            </a:r>
            <a:endParaRPr kumimoji="1" lang="en-US" altLang="ko-KR" sz="1800" dirty="0"/>
          </a:p>
          <a:p>
            <a:r>
              <a:rPr kumimoji="1" lang="en-US" altLang="ko-KR" sz="1800" b="1" dirty="0"/>
              <a:t>Architecture</a:t>
            </a:r>
          </a:p>
          <a:p>
            <a:pPr lvl="1"/>
            <a:r>
              <a:rPr kumimoji="1" lang="en-US" altLang="ko-KR" sz="1600" dirty="0"/>
              <a:t>Default </a:t>
            </a:r>
          </a:p>
          <a:p>
            <a:pPr lvl="1"/>
            <a:r>
              <a:rPr kumimoji="1" lang="en-US" altLang="ko-KR" sz="1600" dirty="0"/>
              <a:t>Batch normalization + Residual network (skip connection)</a:t>
            </a:r>
          </a:p>
          <a:p>
            <a:pPr lvl="1"/>
            <a:r>
              <a:rPr kumimoji="1" lang="en-US" altLang="ko-KR" sz="1600" dirty="0"/>
              <a:t>Batch normalization + Residual network (skip connection) + Gated Linear Units</a:t>
            </a:r>
            <a:r>
              <a:rPr kumimoji="1" lang="en-US" altLang="ko-KR" sz="1800" dirty="0"/>
              <a:t> </a:t>
            </a:r>
          </a:p>
          <a:p>
            <a:r>
              <a:rPr kumimoji="1" lang="en-US" altLang="ko-KR" sz="1800" b="1" dirty="0"/>
              <a:t>Target cipher</a:t>
            </a:r>
          </a:p>
          <a:p>
            <a:pPr lvl="1"/>
            <a:r>
              <a:rPr kumimoji="1" lang="en-US" altLang="ko-KR" sz="1600" dirty="0"/>
              <a:t>S-DES (10-bit key, 8-bit plaintext, 8-bit ciphertext)</a:t>
            </a:r>
          </a:p>
          <a:p>
            <a:pPr lvl="1"/>
            <a:r>
              <a:rPr kumimoji="1" lang="en-US" altLang="ko-KR" sz="1600" dirty="0"/>
              <a:t>S-AES (16-bit key, 16-bit plaintext, 16-bit ciphertext)</a:t>
            </a:r>
            <a:endParaRPr kumimoji="1" lang="en-US" altLang="ko-KR" sz="1800" dirty="0"/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637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고전 신경망을 통한 암호</a:t>
            </a:r>
            <a:r>
              <a:rPr kumimoji="1" lang="en-US" altLang="ko-KR" dirty="0"/>
              <a:t> </a:t>
            </a:r>
            <a:r>
              <a:rPr kumimoji="1" lang="ko-KR" altLang="en-US" dirty="0"/>
              <a:t>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000" dirty="0"/>
              <a:t>암호화는 다음과 같은 성질을 가짐</a:t>
            </a:r>
            <a:br>
              <a:rPr kumimoji="1" lang="en-US" altLang="ko-KR" sz="2000" dirty="0"/>
            </a:b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/>
              <a:t>단일 비트가 변경</a:t>
            </a:r>
            <a:r>
              <a:rPr kumimoji="1" lang="ko-KR" altLang="en-US" sz="2000" dirty="0"/>
              <a:t>될 경우 </a:t>
            </a:r>
            <a:r>
              <a:rPr kumimoji="1" lang="ko-KR" altLang="en-US" sz="2000" b="1" dirty="0"/>
              <a:t>대부분 혹은 모든 비트에 영향 </a:t>
            </a:r>
            <a:r>
              <a:rPr kumimoji="1" lang="en-US" altLang="ko-KR" sz="2000" dirty="0"/>
              <a:t>[</a:t>
            </a:r>
            <a:r>
              <a:rPr kumimoji="1" lang="ko-KR" altLang="en-US" sz="2000" dirty="0"/>
              <a:t>혼돈</a:t>
            </a:r>
            <a:r>
              <a:rPr kumimoji="1" lang="en-US" altLang="ko-KR" sz="2000" dirty="0"/>
              <a:t>]</a:t>
            </a:r>
            <a:br>
              <a:rPr kumimoji="1" lang="en-US" altLang="ko-KR" sz="2000" dirty="0"/>
            </a:br>
            <a:r>
              <a:rPr kumimoji="1" lang="en-US" altLang="ko-KR" sz="2000" dirty="0"/>
              <a:t>-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 err="1"/>
              <a:t>평문</a:t>
            </a:r>
            <a:r>
              <a:rPr kumimoji="1" lang="ko-KR" altLang="en-US" sz="2000" b="1" dirty="0"/>
              <a:t> </a:t>
            </a:r>
            <a:r>
              <a:rPr kumimoji="1" lang="en-US" altLang="ko-KR" sz="2000" b="1" dirty="0"/>
              <a:t>1</a:t>
            </a:r>
            <a:r>
              <a:rPr kumimoji="1" lang="ko-KR" altLang="en-US" sz="2000" b="1" dirty="0"/>
              <a:t>비트를 변경</a:t>
            </a:r>
            <a:r>
              <a:rPr kumimoji="1" lang="ko-KR" altLang="en-US" sz="2000" dirty="0"/>
              <a:t>할 경우 통계학적으로 </a:t>
            </a:r>
            <a:r>
              <a:rPr kumimoji="1" lang="ko-KR" altLang="en-US" sz="2000" b="1" dirty="0"/>
              <a:t>암호문의 절반이 변경 </a:t>
            </a:r>
            <a:r>
              <a:rPr kumimoji="1" lang="en-US" altLang="ko-KR" sz="2000" dirty="0"/>
              <a:t>[</a:t>
            </a:r>
            <a:r>
              <a:rPr kumimoji="1" lang="ko-KR" altLang="en-US" sz="2000" dirty="0"/>
              <a:t>확산</a:t>
            </a:r>
            <a:r>
              <a:rPr kumimoji="1" lang="en-US" altLang="ko-KR" sz="2000" dirty="0"/>
              <a:t>]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예를 들어 </a:t>
            </a:r>
            <a:r>
              <a:rPr kumimoji="1" lang="ko-KR" altLang="en-US" sz="2000" dirty="0" err="1"/>
              <a:t>평문의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번째 비트가 전체 암호문에 영향을 줄 수 있기 때문에 사용할 데이터는 </a:t>
            </a:r>
            <a:r>
              <a:rPr kumimoji="1" lang="en-US" altLang="ko-KR" sz="2000" dirty="0"/>
              <a:t>temporal locality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갖기 어려우며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전역적인 정보를 반영</a:t>
            </a:r>
            <a:r>
              <a:rPr kumimoji="1" lang="ko-KR" altLang="en-US" sz="2000" dirty="0"/>
              <a:t>해야 함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temporal locality</a:t>
            </a:r>
            <a:r>
              <a:rPr kumimoji="1" lang="ko-KR" altLang="en-US" sz="2000" dirty="0" err="1">
                <a:sym typeface="Wingdings" pitchFamily="2" charset="2"/>
              </a:rPr>
              <a:t>를</a:t>
            </a:r>
            <a:r>
              <a:rPr kumimoji="1" lang="ko-KR" altLang="en-US" sz="2000" dirty="0">
                <a:sym typeface="Wingdings" pitchFamily="2" charset="2"/>
              </a:rPr>
              <a:t> 갖는 데이터의 학습에 효과적인 </a:t>
            </a:r>
            <a:r>
              <a:rPr kumimoji="1" lang="en-US" altLang="ko-KR" sz="2000" dirty="0">
                <a:sym typeface="Wingdings" pitchFamily="2" charset="2"/>
              </a:rPr>
              <a:t>Convolution</a:t>
            </a:r>
            <a:r>
              <a:rPr kumimoji="1" lang="ko-KR" altLang="en-US" sz="2000" dirty="0">
                <a:sym typeface="Wingdings" pitchFamily="2" charset="2"/>
              </a:rPr>
              <a:t> 및 </a:t>
            </a:r>
            <a:r>
              <a:rPr kumimoji="1" lang="en-US" altLang="ko-KR" sz="2000" dirty="0">
                <a:sym typeface="Wingdings" pitchFamily="2" charset="2"/>
              </a:rPr>
              <a:t>Recurrent NN </a:t>
            </a:r>
            <a:r>
              <a:rPr kumimoji="1" lang="ko-KR" altLang="en-US" sz="2000" dirty="0">
                <a:sym typeface="Wingdings" pitchFamily="2" charset="2"/>
              </a:rPr>
              <a:t>계열이 아닌 </a:t>
            </a:r>
            <a:r>
              <a:rPr kumimoji="1" lang="ko-KR" altLang="en-US" sz="2000" b="1" dirty="0">
                <a:solidFill>
                  <a:srgbClr val="C00000"/>
                </a:solidFill>
                <a:sym typeface="Wingdings" pitchFamily="2" charset="2"/>
              </a:rPr>
              <a:t>전역적인 정보를 고려하기 좋은 </a:t>
            </a:r>
            <a:r>
              <a:rPr kumimoji="1" lang="en-US" altLang="ko-KR" sz="2000" b="1" dirty="0">
                <a:solidFill>
                  <a:srgbClr val="C00000"/>
                </a:solidFill>
                <a:sym typeface="Wingdings" pitchFamily="2" charset="2"/>
              </a:rPr>
              <a:t>linear layer</a:t>
            </a:r>
            <a:r>
              <a:rPr kumimoji="1" lang="ko-KR" altLang="en-US" sz="2000" b="1" dirty="0">
                <a:solidFill>
                  <a:srgbClr val="C00000"/>
                </a:solidFill>
                <a:sym typeface="Wingdings" pitchFamily="2" charset="2"/>
              </a:rPr>
              <a:t> 기반의 </a:t>
            </a:r>
            <a:r>
              <a:rPr kumimoji="1" lang="en-US" altLang="ko-KR" sz="2000" b="1" dirty="0">
                <a:solidFill>
                  <a:srgbClr val="C00000"/>
                </a:solidFill>
                <a:sym typeface="Wingdings" pitchFamily="2" charset="2"/>
              </a:rPr>
              <a:t>MLP</a:t>
            </a:r>
            <a:r>
              <a:rPr kumimoji="1" lang="ko-KR" altLang="en-US" sz="2000" b="1" dirty="0">
                <a:solidFill>
                  <a:srgbClr val="C00000"/>
                </a:solidFill>
                <a:sym typeface="Wingdings" pitchFamily="2" charset="2"/>
              </a:rPr>
              <a:t>가 적절</a:t>
            </a:r>
            <a:r>
              <a:rPr kumimoji="1" lang="ko-KR" altLang="en-US" sz="2000" dirty="0">
                <a:sym typeface="Wingdings" pitchFamily="2" charset="2"/>
              </a:rPr>
              <a:t>할 것으로 판단</a:t>
            </a:r>
            <a:br>
              <a:rPr kumimoji="1" lang="en-US" altLang="ko-KR" sz="2000" dirty="0"/>
            </a:b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FFB3E-1390-394B-BBFA-F3CCC3946972}"/>
              </a:ext>
            </a:extLst>
          </p:cNvPr>
          <p:cNvSpPr txBox="1"/>
          <p:nvPr/>
        </p:nvSpPr>
        <p:spPr>
          <a:xfrm>
            <a:off x="411162" y="6157586"/>
            <a:ext cx="120917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[</a:t>
            </a:r>
            <a:r>
              <a:rPr lang="ko-KR" altLang="en-US" sz="1200" dirty="0"/>
              <a:t>혼돈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en" altLang="ko-KR" sz="1200" dirty="0"/>
              <a:t>C. E. Shannon, "Communication theory of secrecy systems," in </a:t>
            </a:r>
            <a:r>
              <a:rPr lang="en" altLang="ko-KR" sz="1200" i="1" dirty="0"/>
              <a:t>The Bell System Technical Journal</a:t>
            </a:r>
            <a:r>
              <a:rPr lang="en" altLang="ko-KR" sz="1200" dirty="0"/>
              <a:t>, vol. 28, no. 4, pp. 656-715, Oct. 1949, </a:t>
            </a:r>
            <a:r>
              <a:rPr lang="en" altLang="ko-KR" sz="1200" dirty="0" err="1"/>
              <a:t>doi</a:t>
            </a:r>
            <a:r>
              <a:rPr lang="en" altLang="ko-KR" sz="1200" dirty="0"/>
              <a:t>: 10.1002/j.1538-7305.1949.tb00928.x.</a:t>
            </a:r>
            <a:endParaRPr lang="ko-KR" altLang="en-US" sz="1200" dirty="0"/>
          </a:p>
          <a:p>
            <a:r>
              <a:rPr lang="en-US" altLang="ko-KR" sz="1200" dirty="0"/>
              <a:t>[</a:t>
            </a:r>
            <a:r>
              <a:rPr lang="ko-KR" altLang="en-US" sz="1200" dirty="0"/>
              <a:t>확산</a:t>
            </a:r>
            <a:r>
              <a:rPr lang="en-US" altLang="ko-KR" sz="1200" dirty="0"/>
              <a:t>]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Stallings</a:t>
            </a:r>
            <a:r>
              <a:rPr lang="ko-KR" altLang="en-US" sz="1200" dirty="0"/>
              <a:t>, </a:t>
            </a:r>
            <a:r>
              <a:rPr lang="ko-KR" altLang="en-US" sz="1200" dirty="0" err="1"/>
              <a:t>William</a:t>
            </a:r>
            <a:r>
              <a:rPr lang="ko-KR" altLang="en-US" sz="1200" dirty="0"/>
              <a:t> (2014). </a:t>
            </a:r>
            <a:r>
              <a:rPr lang="ko-KR" altLang="en-US" sz="1200" dirty="0" err="1"/>
              <a:t>Cryptography</a:t>
            </a:r>
            <a:r>
              <a:rPr lang="ko-KR" altLang="en-US" sz="1200" dirty="0"/>
              <a:t> and Network </a:t>
            </a:r>
            <a:r>
              <a:rPr lang="ko-KR" altLang="en-US" sz="1200" dirty="0" err="1"/>
              <a:t>Security</a:t>
            </a:r>
            <a:r>
              <a:rPr lang="ko-KR" altLang="en-US" sz="1200" dirty="0"/>
              <a:t> (6th </a:t>
            </a:r>
            <a:r>
              <a:rPr lang="ko-KR" altLang="en-US" sz="1200" dirty="0" err="1"/>
              <a:t>ed</a:t>
            </a:r>
            <a:r>
              <a:rPr lang="ko-KR" altLang="en-US" sz="1200" dirty="0"/>
              <a:t>.). </a:t>
            </a:r>
            <a:r>
              <a:rPr lang="ko-KR" altLang="en-US" sz="1200" dirty="0" err="1"/>
              <a:t>Upper</a:t>
            </a:r>
            <a:r>
              <a:rPr lang="ko-KR" altLang="en-US" sz="1200" dirty="0"/>
              <a:t> </a:t>
            </a:r>
            <a:r>
              <a:rPr lang="ko-KR" altLang="en-US" sz="1200" dirty="0" err="1"/>
              <a:t>Saddle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River</a:t>
            </a:r>
            <a:r>
              <a:rPr lang="ko-KR" altLang="en-US" sz="1200" dirty="0"/>
              <a:t>, N.J.: </a:t>
            </a:r>
            <a:r>
              <a:rPr lang="ko-KR" altLang="en-US" sz="1200" dirty="0" err="1"/>
              <a:t>Prentice</a:t>
            </a:r>
            <a:r>
              <a:rPr lang="ko-KR" altLang="en-US" sz="1200" dirty="0"/>
              <a:t> </a:t>
            </a:r>
            <a:r>
              <a:rPr lang="ko-KR" altLang="en-US" sz="1200" dirty="0" err="1"/>
              <a:t>Hall</a:t>
            </a:r>
            <a:r>
              <a:rPr lang="ko-KR" altLang="en-US" sz="1200" dirty="0"/>
              <a:t>. </a:t>
            </a:r>
            <a:r>
              <a:rPr lang="ko-KR" altLang="en-US" sz="1200" dirty="0" err="1"/>
              <a:t>pp</a:t>
            </a:r>
            <a:r>
              <a:rPr lang="ko-KR" altLang="en-US" sz="1200" dirty="0"/>
              <a:t>. 67–68. ISBN 978-0133354690.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DB59E5-E267-0C45-BFDC-5048BA75F6E6}"/>
              </a:ext>
            </a:extLst>
          </p:cNvPr>
          <p:cNvSpPr txBox="1"/>
          <p:nvPr/>
        </p:nvSpPr>
        <p:spPr>
          <a:xfrm>
            <a:off x="411162" y="5481503"/>
            <a:ext cx="435070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*</a:t>
            </a:r>
            <a:r>
              <a:rPr kumimoji="1" lang="en-US" altLang="ko-KR" sz="1600" dirty="0"/>
              <a:t>Temporal : time </a:t>
            </a:r>
            <a:r>
              <a:rPr kumimoji="1" lang="ko-KR" altLang="en-US" sz="1600" dirty="0"/>
              <a:t>정보 가짐</a:t>
            </a:r>
            <a:endParaRPr kumimoji="1" lang="en-US" altLang="ko-KR" sz="1600" dirty="0"/>
          </a:p>
          <a:p>
            <a:r>
              <a:rPr kumimoji="1" lang="ko-KR" altLang="en-US" sz="1600" dirty="0"/>
              <a:t>*</a:t>
            </a:r>
            <a:r>
              <a:rPr kumimoji="1" lang="en-US" altLang="ko-KR" sz="1600" dirty="0"/>
              <a:t>Locality : </a:t>
            </a:r>
            <a:r>
              <a:rPr kumimoji="1" lang="ko-KR" altLang="en-US" sz="1600" dirty="0"/>
              <a:t>인접 </a:t>
            </a:r>
            <a:r>
              <a:rPr kumimoji="1" lang="en-US" altLang="ko-KR" sz="1600" dirty="0"/>
              <a:t>feature</a:t>
            </a:r>
            <a:r>
              <a:rPr kumimoji="1" lang="ko-KR" altLang="en-US" sz="1600" dirty="0"/>
              <a:t>는 비슷한 정보를 가짐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51543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S-DES </a:t>
            </a:r>
            <a:r>
              <a:rPr kumimoji="1" lang="ko-KR" altLang="en-US" dirty="0"/>
              <a:t>암호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MLP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en-US" altLang="ko-KR" sz="2000" b="1" dirty="0"/>
              <a:t>10-bit key</a:t>
            </a:r>
            <a:r>
              <a:rPr kumimoji="1" lang="en-US" altLang="ko-KR" sz="2000" dirty="0"/>
              <a:t>, 8-bit plaintext and ciphertext)</a:t>
            </a:r>
            <a:endParaRPr kumimoji="1"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9EB149B-6DCD-6542-A078-831643C3D8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144946"/>
              </p:ext>
            </p:extLst>
          </p:nvPr>
        </p:nvGraphicFramePr>
        <p:xfrm>
          <a:off x="411080" y="1656080"/>
          <a:ext cx="1136984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373">
                  <a:extLst>
                    <a:ext uri="{9D8B030D-6E8A-4147-A177-3AD203B41FA5}">
                      <a16:colId xmlns:a16="http://schemas.microsoft.com/office/drawing/2014/main" val="4205623510"/>
                    </a:ext>
                  </a:extLst>
                </a:gridCol>
                <a:gridCol w="1210447">
                  <a:extLst>
                    <a:ext uri="{9D8B030D-6E8A-4147-A177-3AD203B41FA5}">
                      <a16:colId xmlns:a16="http://schemas.microsoft.com/office/drawing/2014/main" val="1803559678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241925777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42169544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587662731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2883651189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379999641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258237121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0258423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7933667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383650387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74904780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MLP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6932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Previous</a:t>
                      </a:r>
                      <a:br>
                        <a:rPr lang="en-US" altLang="ko-KR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</a:rPr>
                        <a:t>0.64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+mj-lt"/>
                        </a:rPr>
                        <a:t>0.74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8195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6202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Residual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36056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890220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Gated Linear Units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0.72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i="0" dirty="0">
                          <a:solidFill>
                            <a:srgbClr val="212121"/>
                          </a:solidFill>
                          <a:effectLst/>
                          <a:latin typeface="+mj-lt"/>
                        </a:rPr>
                        <a:t>0.79</a:t>
                      </a:r>
                      <a:endParaRPr lang="ko-KR" altLang="en-US" dirty="0">
                        <a:latin typeface="+mj-lt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0.66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3902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0.35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873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AEE1F4-E241-7B4F-8BE5-C5CEBB74FEBC}"/>
              </a:ext>
            </a:extLst>
          </p:cNvPr>
          <p:cNvSpPr txBox="1"/>
          <p:nvPr/>
        </p:nvSpPr>
        <p:spPr>
          <a:xfrm>
            <a:off x="328558" y="6272930"/>
            <a:ext cx="7010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*</a:t>
            </a:r>
            <a:r>
              <a:rPr lang="en-US" altLang="ko-KR" sz="1400" dirty="0"/>
              <a:t>Bit Accuracy Probability (BAP) : </a:t>
            </a:r>
            <a:r>
              <a:rPr lang="ko-KR" altLang="en-US" sz="1400" dirty="0"/>
              <a:t>각 비트에 대한 예측 정확도</a:t>
            </a:r>
            <a:endParaRPr lang="en-US" altLang="ko-KR" sz="1400" dirty="0"/>
          </a:p>
          <a:p>
            <a:r>
              <a:rPr lang="ko-KR" altLang="en-US" sz="1400" dirty="0"/>
              <a:t>*</a:t>
            </a:r>
            <a:r>
              <a:rPr lang="en-US" altLang="ko-KR" sz="1400" dirty="0"/>
              <a:t>Deviation (Dev) : BAP – </a:t>
            </a:r>
            <a:r>
              <a:rPr lang="ko-KR" altLang="en-US" sz="1400" dirty="0"/>
              <a:t>키 발생 확률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14B19-C461-884E-A1F8-30A9CCA9DFDD}"/>
              </a:ext>
            </a:extLst>
          </p:cNvPr>
          <p:cNvSpPr txBox="1"/>
          <p:nvPr/>
        </p:nvSpPr>
        <p:spPr>
          <a:xfrm>
            <a:off x="9530719" y="4932694"/>
            <a:ext cx="26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BAP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가 높음 </a:t>
            </a:r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 취약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89E41814-1479-E445-9AA9-187117F856BC}"/>
              </a:ext>
            </a:extLst>
          </p:cNvPr>
          <p:cNvSpPr/>
          <p:nvPr/>
        </p:nvSpPr>
        <p:spPr>
          <a:xfrm>
            <a:off x="5558360" y="1656080"/>
            <a:ext cx="899916" cy="3200400"/>
          </a:xfrm>
          <a:prstGeom prst="frame">
            <a:avLst>
              <a:gd name="adj1" fmla="val 745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270E5628-2EAB-FD42-B982-480F14E07D37}"/>
              </a:ext>
            </a:extLst>
          </p:cNvPr>
          <p:cNvSpPr/>
          <p:nvPr/>
        </p:nvSpPr>
        <p:spPr>
          <a:xfrm>
            <a:off x="8219641" y="1656080"/>
            <a:ext cx="899916" cy="3200400"/>
          </a:xfrm>
          <a:prstGeom prst="frame">
            <a:avLst>
              <a:gd name="adj1" fmla="val 7456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>
            <a:extLst>
              <a:ext uri="{FF2B5EF4-FFF2-40B4-BE49-F238E27FC236}">
                <a16:creationId xmlns:a16="http://schemas.microsoft.com/office/drawing/2014/main" id="{9290D982-E4D3-2343-98C7-025DB18F2E03}"/>
              </a:ext>
            </a:extLst>
          </p:cNvPr>
          <p:cNvSpPr/>
          <p:nvPr/>
        </p:nvSpPr>
        <p:spPr>
          <a:xfrm>
            <a:off x="10000239" y="1656080"/>
            <a:ext cx="899916" cy="3200400"/>
          </a:xfrm>
          <a:prstGeom prst="frame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5E70A483-0093-9644-9477-839076E0C09C}"/>
              </a:ext>
            </a:extLst>
          </p:cNvPr>
          <p:cNvSpPr/>
          <p:nvPr/>
        </p:nvSpPr>
        <p:spPr>
          <a:xfrm>
            <a:off x="10883831" y="1656080"/>
            <a:ext cx="899916" cy="3200400"/>
          </a:xfrm>
          <a:prstGeom prst="frame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98AC9C0E-4493-3A42-918A-B3814E76D467}"/>
              </a:ext>
            </a:extLst>
          </p:cNvPr>
          <p:cNvSpPr/>
          <p:nvPr/>
        </p:nvSpPr>
        <p:spPr>
          <a:xfrm>
            <a:off x="7338958" y="1656080"/>
            <a:ext cx="899916" cy="3200400"/>
          </a:xfrm>
          <a:prstGeom prst="frame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80BF14-F242-3543-8624-EADC1F7AD51C}"/>
              </a:ext>
            </a:extLst>
          </p:cNvPr>
          <p:cNvSpPr txBox="1"/>
          <p:nvPr/>
        </p:nvSpPr>
        <p:spPr>
          <a:xfrm>
            <a:off x="4765359" y="4932694"/>
            <a:ext cx="26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0070C0"/>
                </a:solidFill>
              </a:rPr>
              <a:t>BAP</a:t>
            </a:r>
            <a:r>
              <a:rPr kumimoji="1" lang="ko-KR" altLang="en-US" b="1" dirty="0">
                <a:solidFill>
                  <a:srgbClr val="0070C0"/>
                </a:solidFill>
              </a:rPr>
              <a:t>가 낮음 </a:t>
            </a:r>
            <a:r>
              <a:rPr kumimoji="1" lang="en-US" altLang="ko-KR" b="1" dirty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kumimoji="1" lang="ko-KR" altLang="en-US" b="1" dirty="0">
                <a:solidFill>
                  <a:srgbClr val="0070C0"/>
                </a:solidFill>
                <a:sym typeface="Wingdings" pitchFamily="2" charset="2"/>
              </a:rPr>
              <a:t> 안전</a:t>
            </a:r>
            <a:endParaRPr kumimoji="1" lang="en-US" altLang="ko-KR" b="1" dirty="0">
              <a:solidFill>
                <a:srgbClr val="0070C0"/>
              </a:solidFill>
              <a:sym typeface="Wingdings" pitchFamily="2" charset="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D99E41-5E87-F142-97E6-B201E6CA199F}"/>
              </a:ext>
            </a:extLst>
          </p:cNvPr>
          <p:cNvSpPr txBox="1"/>
          <p:nvPr/>
        </p:nvSpPr>
        <p:spPr>
          <a:xfrm>
            <a:off x="328558" y="5269490"/>
            <a:ext cx="8345542" cy="87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800" dirty="0"/>
              <a:t>모든 비트의 </a:t>
            </a:r>
            <a:r>
              <a:rPr kumimoji="1" lang="en-US" altLang="ko-KR" sz="1800" dirty="0"/>
              <a:t>Dev</a:t>
            </a:r>
            <a:r>
              <a:rPr kumimoji="1" lang="ko-KR" altLang="en-US" sz="1800" dirty="0"/>
              <a:t>가 </a:t>
            </a:r>
            <a:r>
              <a:rPr kumimoji="1" lang="en-US" altLang="ko-KR" sz="1800" dirty="0"/>
              <a:t>0</a:t>
            </a:r>
            <a:r>
              <a:rPr kumimoji="1" lang="ko-KR" altLang="en-US" sz="1800" dirty="0"/>
              <a:t>이상이어야</a:t>
            </a:r>
            <a:r>
              <a:rPr kumimoji="1" lang="ko-KR" altLang="en-US" dirty="0"/>
              <a:t> </a:t>
            </a:r>
            <a:r>
              <a:rPr kumimoji="1" lang="ko-KR" altLang="en-US" sz="1800" dirty="0"/>
              <a:t>공격 성공한 것으로 간주 </a:t>
            </a:r>
            <a:r>
              <a:rPr kumimoji="1" lang="en-US" altLang="ko-KR" sz="1800" dirty="0"/>
              <a:t>[So]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b="1" dirty="0">
                <a:solidFill>
                  <a:srgbClr val="C00000"/>
                </a:solidFill>
              </a:rPr>
              <a:t>이전 연구</a:t>
            </a:r>
            <a:r>
              <a:rPr kumimoji="1" lang="en-US" altLang="ko-KR" b="1" dirty="0">
                <a:solidFill>
                  <a:srgbClr val="C00000"/>
                </a:solidFill>
              </a:rPr>
              <a:t>(69%)</a:t>
            </a:r>
            <a:r>
              <a:rPr kumimoji="1" lang="ko-KR" altLang="en-US" b="1" dirty="0">
                <a:solidFill>
                  <a:srgbClr val="C00000"/>
                </a:solidFill>
              </a:rPr>
              <a:t>보다 약 </a:t>
            </a:r>
            <a:r>
              <a:rPr kumimoji="1" lang="en-US" altLang="ko-KR" b="1" dirty="0">
                <a:solidFill>
                  <a:srgbClr val="C00000"/>
                </a:solidFill>
              </a:rPr>
              <a:t>5% </a:t>
            </a:r>
            <a:r>
              <a:rPr kumimoji="1" lang="ko-KR" altLang="en-US" b="1" dirty="0">
                <a:solidFill>
                  <a:srgbClr val="C00000"/>
                </a:solidFill>
              </a:rPr>
              <a:t>향상된 정확도</a:t>
            </a:r>
            <a:r>
              <a:rPr kumimoji="1" lang="en-US" altLang="ko-KR" b="1" dirty="0">
                <a:solidFill>
                  <a:srgbClr val="C00000"/>
                </a:solidFill>
              </a:rPr>
              <a:t>(74%)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600118-131F-8546-BF32-AADA68DF21AE}"/>
              </a:ext>
            </a:extLst>
          </p:cNvPr>
          <p:cNvSpPr txBox="1"/>
          <p:nvPr/>
        </p:nvSpPr>
        <p:spPr>
          <a:xfrm>
            <a:off x="6095999" y="6259261"/>
            <a:ext cx="6155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*</a:t>
            </a:r>
            <a:r>
              <a:rPr lang="en" altLang="ko-KR" sz="1400" dirty="0"/>
              <a:t>Google </a:t>
            </a:r>
            <a:r>
              <a:rPr lang="en" altLang="ko-KR" sz="1400" dirty="0" err="1"/>
              <a:t>Colaboratory</a:t>
            </a:r>
            <a:r>
              <a:rPr lang="en" altLang="ko-KR" sz="1400" dirty="0"/>
              <a:t> (cloud service), Nvidia GPU (Tesla T4, 50GB RAM)</a:t>
            </a:r>
          </a:p>
          <a:p>
            <a:r>
              <a:rPr lang="ko-KR" altLang="en-US" sz="1400" dirty="0"/>
              <a:t>*</a:t>
            </a:r>
            <a:r>
              <a:rPr kumimoji="1" lang="ko-KR" altLang="en-US" sz="1400" dirty="0"/>
              <a:t>학습 소요 시간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약 </a:t>
            </a:r>
            <a:r>
              <a:rPr kumimoji="1" lang="en-US" altLang="ko-KR" sz="1400" dirty="0"/>
              <a:t>5~8</a:t>
            </a:r>
            <a:r>
              <a:rPr kumimoji="1" lang="ko-KR" altLang="en-US" sz="1400" dirty="0"/>
              <a:t>시간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11552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S-DES </a:t>
            </a:r>
            <a:r>
              <a:rPr kumimoji="1" lang="ko-KR" altLang="en-US" dirty="0"/>
              <a:t>암호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CNN (</a:t>
            </a:r>
            <a:r>
              <a:rPr kumimoji="1" lang="en-US" altLang="ko-KR" sz="2000" b="1" dirty="0"/>
              <a:t>9-bit key</a:t>
            </a:r>
            <a:r>
              <a:rPr kumimoji="1" lang="en-US" altLang="ko-KR" sz="2000" dirty="0"/>
              <a:t>, 8-bit plaintext and ciphertext)</a:t>
            </a:r>
            <a:endParaRPr kumimoji="1"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BBADC99-05D8-904D-B2AF-202E1D9DC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20232"/>
              </p:ext>
            </p:extLst>
          </p:nvPr>
        </p:nvGraphicFramePr>
        <p:xfrm>
          <a:off x="411080" y="1656080"/>
          <a:ext cx="1136984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7404">
                  <a:extLst>
                    <a:ext uri="{9D8B030D-6E8A-4147-A177-3AD203B41FA5}">
                      <a16:colId xmlns:a16="http://schemas.microsoft.com/office/drawing/2014/main" val="4205623510"/>
                    </a:ext>
                  </a:extLst>
                </a:gridCol>
                <a:gridCol w="1198416">
                  <a:extLst>
                    <a:ext uri="{9D8B030D-6E8A-4147-A177-3AD203B41FA5}">
                      <a16:colId xmlns:a16="http://schemas.microsoft.com/office/drawing/2014/main" val="1803559678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241925777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42169544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587662731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2883651189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379999641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258237121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0258423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79336670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1383650387"/>
                    </a:ext>
                  </a:extLst>
                </a:gridCol>
                <a:gridCol w="887402">
                  <a:extLst>
                    <a:ext uri="{9D8B030D-6E8A-4147-A177-3AD203B41FA5}">
                      <a16:colId xmlns:a16="http://schemas.microsoft.com/office/drawing/2014/main" val="3749047804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CNN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69321"/>
                  </a:ext>
                </a:extLst>
              </a:tr>
              <a:tr h="7315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Default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en-US" altLang="ko-KR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br>
                        <a:rPr lang="en-US" altLang="ko-KR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Gated Linear Units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BAP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81957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62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C81183A-7F3D-F145-8550-D62C0FE96A22}"/>
              </a:ext>
            </a:extLst>
          </p:cNvPr>
          <p:cNvSpPr txBox="1"/>
          <p:nvPr/>
        </p:nvSpPr>
        <p:spPr>
          <a:xfrm>
            <a:off x="411080" y="4262490"/>
            <a:ext cx="116285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9-bit </a:t>
            </a:r>
            <a:r>
              <a:rPr kumimoji="1" lang="ko-KR" altLang="en-US" sz="2000" b="1" dirty="0"/>
              <a:t>까지 모든 비트에 대한 공격이 가능</a:t>
            </a:r>
            <a:endParaRPr kumimoji="1"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MLP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10-bit key</a:t>
            </a:r>
            <a:r>
              <a:rPr kumimoji="1" lang="ko-KR" altLang="en-US" sz="2000" dirty="0"/>
              <a:t>와 비슷하게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6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번째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, 9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번째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, 10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번째 비트는 취약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그러나 </a:t>
            </a:r>
            <a:r>
              <a:rPr kumimoji="1" lang="ko-KR" altLang="en-US" sz="2000" b="1" dirty="0"/>
              <a:t>높은 확률로 예측하는 경우는 </a:t>
            </a:r>
            <a:r>
              <a:rPr kumimoji="1" lang="en-US" altLang="ko-KR" sz="2000" b="1" dirty="0"/>
              <a:t>MLP</a:t>
            </a:r>
            <a:r>
              <a:rPr kumimoji="1" lang="ko-KR" altLang="en-US" sz="2000" b="1" dirty="0"/>
              <a:t>에 비해 적음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10-bit</a:t>
            </a:r>
            <a:r>
              <a:rPr kumimoji="1" lang="ko-KR" altLang="en-US" sz="2000" dirty="0"/>
              <a:t>는 모든 비트에 대해 약 </a:t>
            </a:r>
            <a:r>
              <a:rPr kumimoji="1" lang="en-US" altLang="ko-KR" sz="2000" dirty="0"/>
              <a:t>0.5 </a:t>
            </a:r>
            <a:r>
              <a:rPr kumimoji="1" lang="ko-KR" altLang="en-US" sz="2000" dirty="0"/>
              <a:t>또는 </a:t>
            </a:r>
            <a:r>
              <a:rPr kumimoji="1" lang="en-US" altLang="ko-KR" sz="2000" dirty="0"/>
              <a:t>0.49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b="1" dirty="0">
                <a:sym typeface="Wingdings" pitchFamily="2" charset="2"/>
              </a:rPr>
              <a:t>학습이 되지 않음 </a:t>
            </a:r>
            <a:r>
              <a:rPr kumimoji="1" lang="en-US" altLang="ko-KR" sz="2000" b="1" dirty="0">
                <a:sym typeface="Wingdings" pitchFamily="2" charset="2"/>
              </a:rPr>
              <a:t>&amp; </a:t>
            </a:r>
            <a:r>
              <a:rPr kumimoji="1" lang="ko-KR" altLang="en-US" sz="2000" b="1" dirty="0">
                <a:sym typeface="Wingdings" pitchFamily="2" charset="2"/>
              </a:rPr>
              <a:t>공격 실패 </a:t>
            </a:r>
            <a:r>
              <a:rPr kumimoji="1" lang="en-US" altLang="ko-KR" sz="2000" b="1" dirty="0">
                <a:sym typeface="Wingdings" pitchFamily="2" charset="2"/>
              </a:rPr>
              <a:t>(0.5 </a:t>
            </a:r>
            <a:r>
              <a:rPr kumimoji="1" lang="ko-KR" altLang="en-US" sz="2000" b="1" dirty="0">
                <a:sym typeface="Wingdings" pitchFamily="2" charset="2"/>
              </a:rPr>
              <a:t>미만</a:t>
            </a:r>
            <a:r>
              <a:rPr kumimoji="1" lang="en-US" altLang="ko-KR" sz="2000" b="1" dirty="0">
                <a:sym typeface="Wingdings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ko-KR" altLang="en-US" sz="2000" b="1" dirty="0">
              <a:solidFill>
                <a:srgbClr val="FF0000"/>
              </a:solidFill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6EC6B78F-5D0A-1F43-9C14-5DA341E3F6E5}"/>
              </a:ext>
            </a:extLst>
          </p:cNvPr>
          <p:cNvSpPr/>
          <p:nvPr/>
        </p:nvSpPr>
        <p:spPr>
          <a:xfrm>
            <a:off x="7338958" y="1656080"/>
            <a:ext cx="899916" cy="1920240"/>
          </a:xfrm>
          <a:prstGeom prst="frame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206F3A-DB8D-2447-B6A6-A0C40702E424}"/>
              </a:ext>
            </a:extLst>
          </p:cNvPr>
          <p:cNvSpPr txBox="1"/>
          <p:nvPr/>
        </p:nvSpPr>
        <p:spPr>
          <a:xfrm>
            <a:off x="6889000" y="3710543"/>
            <a:ext cx="266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FF0000"/>
                </a:solidFill>
                <a:sym typeface="Wingdings" pitchFamily="2" charset="2"/>
              </a:rPr>
              <a:t>BAP</a:t>
            </a:r>
            <a:r>
              <a:rPr kumimoji="1" lang="ko-KR" altLang="en-US" b="1" dirty="0">
                <a:solidFill>
                  <a:srgbClr val="FF0000"/>
                </a:solidFill>
                <a:sym typeface="Wingdings" pitchFamily="2" charset="2"/>
              </a:rPr>
              <a:t>가 높음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CA38F161-FA62-7E41-8BDE-1843B264572D}"/>
              </a:ext>
            </a:extLst>
          </p:cNvPr>
          <p:cNvSpPr/>
          <p:nvPr/>
        </p:nvSpPr>
        <p:spPr>
          <a:xfrm>
            <a:off x="10880963" y="1656080"/>
            <a:ext cx="899916" cy="1920240"/>
          </a:xfrm>
          <a:prstGeom prst="frame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7" name="액자 26">
            <a:extLst>
              <a:ext uri="{FF2B5EF4-FFF2-40B4-BE49-F238E27FC236}">
                <a16:creationId xmlns:a16="http://schemas.microsoft.com/office/drawing/2014/main" id="{459F3245-5795-CB4E-936E-048F226022C5}"/>
              </a:ext>
            </a:extLst>
          </p:cNvPr>
          <p:cNvSpPr/>
          <p:nvPr/>
        </p:nvSpPr>
        <p:spPr>
          <a:xfrm>
            <a:off x="10009856" y="1656080"/>
            <a:ext cx="899916" cy="1920240"/>
          </a:xfrm>
          <a:prstGeom prst="frame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389A0-CD57-AF2B-E5C0-B4983E99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algorithm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49E1073-492B-0613-E902-CFD2ED7C2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79357"/>
            <a:ext cx="11369675" cy="5057775"/>
          </a:xfrm>
        </p:spPr>
        <p:txBody>
          <a:bodyPr/>
          <a:lstStyle/>
          <a:p>
            <a:r>
              <a:rPr kumimoji="1" lang="ko-Kore-KR" altLang="en-US" sz="2000" dirty="0"/>
              <a:t>중첩 상태의 </a:t>
            </a:r>
            <a:r>
              <a:rPr kumimoji="1" lang="en-US" altLang="ko-Kore-KR" sz="2000" dirty="0"/>
              <a:t>key</a:t>
            </a:r>
            <a:r>
              <a:rPr kumimoji="1" lang="ko-Kore-KR" altLang="en-US" sz="2000" dirty="0"/>
              <a:t>를 이용하여</a:t>
            </a:r>
            <a:r>
              <a:rPr kumimoji="1" lang="en-US" altLang="ko-Kore-KR" sz="2000" dirty="0"/>
              <a:t> </a:t>
            </a:r>
            <a:r>
              <a:rPr kumimoji="1" lang="ko-Kore-KR" altLang="en-US" sz="2000" dirty="0"/>
              <a:t>대칭키 암호에 대하여 </a:t>
            </a:r>
            <a:r>
              <a:rPr kumimoji="1" lang="en-US" altLang="ko-Kore-KR" sz="2000" dirty="0">
                <a:solidFill>
                  <a:srgbClr val="2E75B6"/>
                </a:solidFill>
              </a:rPr>
              <a:t>brute-force attack</a:t>
            </a:r>
            <a:r>
              <a:rPr kumimoji="1" lang="ko-Kore-KR" altLang="en-US" sz="2000" dirty="0"/>
              <a:t>을 수행하는 알고리즘</a:t>
            </a:r>
            <a:endParaRPr kumimoji="1" lang="en-US" altLang="ko-Kore-KR" sz="2000" dirty="0"/>
          </a:p>
          <a:p>
            <a:pPr lvl="1"/>
            <a:r>
              <a:rPr kumimoji="1" lang="en" altLang="ko-KR" sz="1800" b="1" dirty="0"/>
              <a:t>Oracle : </a:t>
            </a:r>
            <a:r>
              <a:rPr kumimoji="1" lang="ko-KR" altLang="en-US" sz="1800" dirty="0"/>
              <a:t>주어진 </a:t>
            </a:r>
            <a:r>
              <a:rPr kumimoji="1" lang="ko-KR" altLang="en-US" sz="1800" dirty="0" err="1"/>
              <a:t>평문</a:t>
            </a:r>
            <a:r>
              <a:rPr kumimoji="1" lang="en-US" altLang="ko-KR" sz="1800" dirty="0"/>
              <a:t>-</a:t>
            </a:r>
            <a:r>
              <a:rPr kumimoji="1" lang="ko-KR" altLang="en-US" sz="1800" dirty="0"/>
              <a:t>암호문 쌍에 대한 키를 반환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공격 대상의 암호화가 양자 회로로 구현되어야 함 </a:t>
            </a:r>
            <a:endParaRPr kumimoji="1" lang="en-US" altLang="ko-KR" sz="1800" b="1" dirty="0"/>
          </a:p>
          <a:p>
            <a:pPr lvl="1"/>
            <a:r>
              <a:rPr kumimoji="1" lang="en" altLang="ko-KR" sz="1800" b="1" dirty="0"/>
              <a:t>Diffusion operator :</a:t>
            </a:r>
            <a:r>
              <a:rPr kumimoji="1" lang="en" altLang="ko-KR" sz="1800" dirty="0"/>
              <a:t> Oracle</a:t>
            </a:r>
            <a:r>
              <a:rPr kumimoji="1" lang="ko-KR" altLang="en-US" sz="1800" dirty="0"/>
              <a:t>에서 반환한 키의 진폭을 증폭시켜 관측 확률 증가</a:t>
            </a:r>
            <a:endParaRPr kumimoji="1" lang="en-US" altLang="ko-Kore-KR" sz="1800" dirty="0"/>
          </a:p>
          <a:p>
            <a:pPr algn="just"/>
            <a:r>
              <a:rPr kumimoji="1" lang="ko-Kore-KR" altLang="en-US" sz="2000" dirty="0"/>
              <a:t>하지만 현재 양자컴퓨터의 성능 한계</a:t>
            </a:r>
            <a:r>
              <a:rPr kumimoji="1" lang="en-US" altLang="ko-Kore-KR" sz="2000" dirty="0"/>
              <a:t>(qubit</a:t>
            </a:r>
            <a:r>
              <a:rPr kumimoji="1" lang="ko-Kore-KR" altLang="en-US" sz="2000" dirty="0"/>
              <a:t> 수</a:t>
            </a:r>
            <a:r>
              <a:rPr kumimoji="1" lang="en-US" altLang="ko-Kore-KR" sz="2000" dirty="0"/>
              <a:t>, </a:t>
            </a:r>
            <a:r>
              <a:rPr kumimoji="1" lang="ko-Kore-KR" altLang="en-US" sz="2000" dirty="0"/>
              <a:t>오류</a:t>
            </a:r>
            <a:r>
              <a:rPr kumimoji="1" lang="en-US" altLang="ko-Kore-KR" sz="2000" dirty="0"/>
              <a:t> </a:t>
            </a:r>
            <a:r>
              <a:rPr kumimoji="1" lang="ko-KR" altLang="en-US" sz="2000" dirty="0"/>
              <a:t>등</a:t>
            </a:r>
            <a:r>
              <a:rPr kumimoji="1" lang="en-US" altLang="ko-KR" sz="2000" dirty="0"/>
              <a:t>)</a:t>
            </a:r>
            <a:r>
              <a:rPr kumimoji="1" lang="ko-Kore-KR" altLang="en-US" sz="2000" dirty="0"/>
              <a:t>로 실제 양자컴퓨터로 동작은 불가능</a:t>
            </a:r>
            <a:endParaRPr kumimoji="1" lang="en-US" altLang="ko-Kore-KR" sz="2000" dirty="0"/>
          </a:p>
          <a:p>
            <a:pPr algn="just"/>
            <a:r>
              <a:rPr kumimoji="1" lang="ko-Kore-KR" altLang="en-US" sz="2000" dirty="0"/>
              <a:t>양자 컴퓨터의</a:t>
            </a:r>
            <a:r>
              <a:rPr kumimoji="1" lang="ko-KR" altLang="en-US" sz="2000" dirty="0"/>
              <a:t> 가용</a:t>
            </a:r>
            <a:r>
              <a:rPr kumimoji="1" lang="ko-Kore-KR" altLang="en-US" sz="2000" dirty="0"/>
              <a:t> 자원이</a:t>
            </a:r>
            <a:r>
              <a:rPr kumimoji="1" lang="en-US" altLang="ko-Kore-KR" sz="2000" dirty="0"/>
              <a:t>(ex. </a:t>
            </a:r>
            <a:r>
              <a:rPr kumimoji="1" lang="ko-Kore-KR" altLang="en-US" sz="2000" dirty="0"/>
              <a:t>사용 가능한 </a:t>
            </a:r>
            <a:r>
              <a:rPr kumimoji="1" lang="en-US" altLang="ko-Kore-KR" sz="2000" dirty="0"/>
              <a:t>qubit</a:t>
            </a:r>
            <a:r>
              <a:rPr kumimoji="1" lang="ko-Kore-KR" altLang="en-US" sz="2000" dirty="0"/>
              <a:t> 수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암호 공격에 필요한 자원에 도달할 때가</a:t>
            </a:r>
            <a:r>
              <a:rPr kumimoji="1" lang="en-US" altLang="ko-KR" sz="2000" dirty="0"/>
              <a:t> </a:t>
            </a:r>
            <a:r>
              <a:rPr kumimoji="1" lang="ko-Kore-KR" altLang="en-US" sz="2000" dirty="0"/>
              <a:t> 곧 암호가 깨질 수 있는 시점으로</a:t>
            </a:r>
            <a:r>
              <a:rPr kumimoji="1" lang="ko-KR" altLang="en-US" sz="2000" dirty="0"/>
              <a:t> 예상</a:t>
            </a:r>
            <a:endParaRPr kumimoji="1" lang="en-US" altLang="ko-Kore-KR" sz="2000" dirty="0"/>
          </a:p>
          <a:p>
            <a:pPr marL="0" indent="0">
              <a:buNone/>
            </a:pP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4534D-11B0-81B3-B4A6-06E5A5D8F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6" y="3378896"/>
            <a:ext cx="6884411" cy="32662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25D9DE9-35FD-A0FB-85EA-B472F6EBD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5844" y="3419607"/>
            <a:ext cx="3286420" cy="131027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B1FA9E-D520-4F9C-D2A3-82E30826F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222" y="5172167"/>
            <a:ext cx="2664588" cy="13102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4C620F-FDFE-0DB1-B25A-3572475D2F82}"/>
              </a:ext>
            </a:extLst>
          </p:cNvPr>
          <p:cNvSpPr/>
          <p:nvPr/>
        </p:nvSpPr>
        <p:spPr>
          <a:xfrm>
            <a:off x="713978" y="2195863"/>
            <a:ext cx="11038222" cy="9918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3B76AE-0B26-1D3B-BB66-A5D5C3F5EE45}"/>
              </a:ext>
            </a:extLst>
          </p:cNvPr>
          <p:cNvSpPr txBox="1"/>
          <p:nvPr/>
        </p:nvSpPr>
        <p:spPr>
          <a:xfrm>
            <a:off x="2390425" y="6526280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/>
              <a:t>&lt;Grover key search </a:t>
            </a:r>
            <a:r>
              <a:rPr kumimoji="1" lang="ko-KR" altLang="en-US" b="1" dirty="0"/>
              <a:t>회로 구조</a:t>
            </a:r>
            <a:r>
              <a:rPr kumimoji="1" lang="en-US" altLang="ko-KR" b="1" dirty="0"/>
              <a:t>&gt;</a:t>
            </a:r>
            <a:endParaRPr kumimoji="1" lang="ko-Kore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3A9C-D23B-7F0F-6A22-C10D1CEA3FD4}"/>
              </a:ext>
            </a:extLst>
          </p:cNvPr>
          <p:cNvSpPr txBox="1"/>
          <p:nvPr/>
        </p:nvSpPr>
        <p:spPr>
          <a:xfrm>
            <a:off x="9072458" y="470544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&lt;Oracle&gt;</a:t>
            </a:r>
            <a:endParaRPr kumimoji="1" lang="ko-Kore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AEC07-051C-9FFB-EEFC-7CC4CB8A7496}"/>
              </a:ext>
            </a:extLst>
          </p:cNvPr>
          <p:cNvSpPr txBox="1"/>
          <p:nvPr/>
        </p:nvSpPr>
        <p:spPr>
          <a:xfrm>
            <a:off x="8431257" y="6432741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&lt;Diffusion operator&gt;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27162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S-DES </a:t>
            </a:r>
            <a:r>
              <a:rPr kumimoji="1" lang="ko-KR" altLang="en-US" dirty="0"/>
              <a:t>암호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dirty="0"/>
              <a:t>Transformer encoder (</a:t>
            </a:r>
            <a:r>
              <a:rPr kumimoji="1" lang="en-US" altLang="ko-KR" sz="2000" b="1" dirty="0"/>
              <a:t>6-bit key</a:t>
            </a:r>
            <a:r>
              <a:rPr kumimoji="1" lang="en-US" altLang="ko-KR" sz="2000" dirty="0"/>
              <a:t>, 8-bit plaintext and ciphertext)</a:t>
            </a:r>
            <a:endParaRPr kumimoji="1"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CE9277B-C33B-EC43-8C9F-4C40D3CC8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680596"/>
              </p:ext>
            </p:extLst>
          </p:nvPr>
        </p:nvGraphicFramePr>
        <p:xfrm>
          <a:off x="411162" y="1765609"/>
          <a:ext cx="5131874" cy="24738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7028">
                  <a:extLst>
                    <a:ext uri="{9D8B030D-6E8A-4147-A177-3AD203B41FA5}">
                      <a16:colId xmlns:a16="http://schemas.microsoft.com/office/drawing/2014/main" val="4205623510"/>
                    </a:ext>
                  </a:extLst>
                </a:gridCol>
                <a:gridCol w="1346137">
                  <a:extLst>
                    <a:ext uri="{9D8B030D-6E8A-4147-A177-3AD203B41FA5}">
                      <a16:colId xmlns:a16="http://schemas.microsoft.com/office/drawing/2014/main" val="1803559678"/>
                    </a:ext>
                  </a:extLst>
                </a:gridCol>
                <a:gridCol w="882903">
                  <a:extLst>
                    <a:ext uri="{9D8B030D-6E8A-4147-A177-3AD203B41FA5}">
                      <a16:colId xmlns:a16="http://schemas.microsoft.com/office/drawing/2014/main" val="2419257770"/>
                    </a:ext>
                  </a:extLst>
                </a:gridCol>
                <a:gridCol w="882903">
                  <a:extLst>
                    <a:ext uri="{9D8B030D-6E8A-4147-A177-3AD203B41FA5}">
                      <a16:colId xmlns:a16="http://schemas.microsoft.com/office/drawing/2014/main" val="1421695440"/>
                    </a:ext>
                  </a:extLst>
                </a:gridCol>
                <a:gridCol w="882903">
                  <a:extLst>
                    <a:ext uri="{9D8B030D-6E8A-4147-A177-3AD203B41FA5}">
                      <a16:colId xmlns:a16="http://schemas.microsoft.com/office/drawing/2014/main" val="1587662731"/>
                    </a:ext>
                  </a:extLst>
                </a:gridCol>
              </a:tblGrid>
              <a:tr h="45720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Transformer Encoder + MLP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69321"/>
                  </a:ext>
                </a:extLst>
              </a:tr>
              <a:tr h="458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Default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4981957"/>
                  </a:ext>
                </a:extLst>
              </a:tr>
              <a:tr h="4584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/>
                        <a:t>0.03</a:t>
                      </a:r>
                      <a:endParaRPr lang="ko-KR" altLang="en-US" b="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426202"/>
                  </a:ext>
                </a:extLst>
              </a:tr>
              <a:tr h="45845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Gated Linear Units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HAP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1.0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0.73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360564"/>
                  </a:ext>
                </a:extLst>
              </a:tr>
              <a:tr h="45845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Dev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0.23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0.04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873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29F252-7C43-2D4B-B0DC-C1FB638CC924}"/>
              </a:ext>
            </a:extLst>
          </p:cNvPr>
          <p:cNvSpPr txBox="1"/>
          <p:nvPr/>
        </p:nvSpPr>
        <p:spPr>
          <a:xfrm>
            <a:off x="246109" y="6439185"/>
            <a:ext cx="8371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*Hexadecimal Accuracy Probability (HAP)</a:t>
            </a:r>
            <a:r>
              <a:rPr lang="ko-KR" altLang="en-US" sz="1400" dirty="0"/>
              <a:t> </a:t>
            </a:r>
            <a:r>
              <a:rPr lang="en-US" altLang="ko-KR" sz="1400" dirty="0"/>
              <a:t>: </a:t>
            </a:r>
            <a:r>
              <a:rPr lang="ko-KR" altLang="en-US" sz="1400" dirty="0"/>
              <a:t>각 </a:t>
            </a:r>
            <a:r>
              <a:rPr lang="en-US" altLang="ko-KR" sz="1400" dirty="0"/>
              <a:t>hexadecimal</a:t>
            </a:r>
            <a:r>
              <a:rPr lang="ko-KR" altLang="en-US" sz="1400" dirty="0"/>
              <a:t>에 대한 정확도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220DBB86-2F94-2C4E-9AC7-86D39237EA05}"/>
              </a:ext>
            </a:extLst>
          </p:cNvPr>
          <p:cNvSpPr/>
          <p:nvPr/>
        </p:nvSpPr>
        <p:spPr>
          <a:xfrm>
            <a:off x="3762437" y="1755118"/>
            <a:ext cx="899916" cy="2484376"/>
          </a:xfrm>
          <a:prstGeom prst="frame">
            <a:avLst>
              <a:gd name="adj1" fmla="val 7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36E9C-E9F4-654B-9013-6AE63C9107D2}"/>
              </a:ext>
            </a:extLst>
          </p:cNvPr>
          <p:cNvSpPr txBox="1"/>
          <p:nvPr/>
        </p:nvSpPr>
        <p:spPr>
          <a:xfrm>
            <a:off x="5644636" y="1738441"/>
            <a:ext cx="65092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Bit</a:t>
            </a:r>
            <a:r>
              <a:rPr kumimoji="1" lang="ko-KR" altLang="en-US" dirty="0"/>
              <a:t>가 아닌 </a:t>
            </a:r>
            <a:r>
              <a:rPr kumimoji="1" lang="en-US" altLang="ko-KR" dirty="0"/>
              <a:t>hexadecimal </a:t>
            </a:r>
            <a:r>
              <a:rPr kumimoji="1" lang="ko-KR" altLang="en-US" dirty="0"/>
              <a:t>데이터 </a:t>
            </a:r>
            <a:r>
              <a:rPr kumimoji="1" lang="en-US" altLang="ko-KR" dirty="0"/>
              <a:t>(4-bit</a:t>
            </a:r>
            <a:r>
              <a:rPr kumimoji="1" lang="ko-KR" altLang="en-US" dirty="0"/>
              <a:t>당 </a:t>
            </a:r>
            <a:r>
              <a:rPr kumimoji="1" lang="en-US" altLang="ko-KR" dirty="0"/>
              <a:t>1 hexadecimal)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/>
              <a:t>총 </a:t>
            </a:r>
            <a:r>
              <a:rPr kumimoji="1" lang="en-US" altLang="ko-KR" dirty="0"/>
              <a:t>12-bit</a:t>
            </a:r>
            <a:r>
              <a:rPr kumimoji="1" lang="ko-KR" altLang="en-US" dirty="0"/>
              <a:t>로 표현된 </a:t>
            </a:r>
            <a:r>
              <a:rPr kumimoji="1" lang="en-US" altLang="ko-KR" dirty="0"/>
              <a:t>10-bit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6-bit key</a:t>
            </a:r>
            <a:r>
              <a:rPr kumimoji="1" lang="ko-KR" altLang="en-US" dirty="0"/>
              <a:t>이므로 상위 </a:t>
            </a:r>
            <a:r>
              <a:rPr kumimoji="1" lang="en-US" altLang="ko-KR" dirty="0"/>
              <a:t>6-bit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0</a:t>
            </a:r>
            <a:r>
              <a:rPr kumimoji="1" lang="ko-KR" altLang="en-US" dirty="0"/>
              <a:t> 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번째는 경우의 수 적어서 </a:t>
            </a:r>
            <a:r>
              <a:rPr kumimoji="1" lang="en-US" altLang="ko-KR" dirty="0"/>
              <a:t>73%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달성한 것이고 </a:t>
            </a:r>
            <a:br>
              <a:rPr kumimoji="1" lang="en-US" altLang="ko-KR" dirty="0"/>
            </a:br>
            <a:r>
              <a:rPr kumimoji="1" lang="ko-KR" altLang="en-US" dirty="0"/>
              <a:t>    </a:t>
            </a:r>
            <a:r>
              <a:rPr kumimoji="1" lang="en-US" altLang="ko-KR" dirty="0">
                <a:sym typeface="Wingdings" pitchFamily="2" charset="2"/>
              </a:rPr>
              <a:t>10-bit key</a:t>
            </a:r>
            <a:r>
              <a:rPr kumimoji="1" lang="ko-KR" altLang="en-US" dirty="0">
                <a:sym typeface="Wingdings" pitchFamily="2" charset="2"/>
              </a:rPr>
              <a:t>일 때는 </a:t>
            </a:r>
            <a:r>
              <a:rPr kumimoji="1" lang="en-US" altLang="ko-KR" dirty="0">
                <a:sym typeface="Wingdings" pitchFamily="2" charset="2"/>
              </a:rPr>
              <a:t>3</a:t>
            </a:r>
            <a:r>
              <a:rPr kumimoji="1" lang="ko-KR" altLang="en-US" dirty="0">
                <a:sym typeface="Wingdings" pitchFamily="2" charset="2"/>
              </a:rPr>
              <a:t>번째와 비슷한 수준의 정확도 예상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시계열</a:t>
            </a:r>
            <a:r>
              <a:rPr kumimoji="1" lang="ko-KR" altLang="en-US" dirty="0"/>
              <a:t> 신경망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hexadecimal</a:t>
            </a:r>
            <a:r>
              <a:rPr kumimoji="1" lang="ko-KR" altLang="en-US" dirty="0"/>
              <a:t>을 사용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en-US" altLang="ko-KR" b="1" dirty="0">
                <a:sym typeface="Wingdings" pitchFamily="2" charset="2"/>
              </a:rPr>
              <a:t>Bit type</a:t>
            </a:r>
            <a:r>
              <a:rPr kumimoji="1" lang="ko-KR" altLang="en-US" b="1" dirty="0">
                <a:sym typeface="Wingdings" pitchFamily="2" charset="2"/>
              </a:rPr>
              <a:t>의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b="1" dirty="0"/>
              <a:t>MLP </a:t>
            </a:r>
            <a:r>
              <a:rPr kumimoji="1" lang="ko-KR" altLang="en-US" b="1" dirty="0"/>
              <a:t>보다 적은 키 공간에 대한 공격만 가능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endParaRPr kumimoji="1"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71878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A8947-6C80-B249-8875-0EF64F91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S-DES </a:t>
            </a:r>
            <a:r>
              <a:rPr kumimoji="1" lang="ko-KR" altLang="en-US" dirty="0"/>
              <a:t>암호 분석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AEB964F9-E225-E24D-BB66-3B6DF1E32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23683"/>
              </p:ext>
            </p:extLst>
          </p:nvPr>
        </p:nvGraphicFramePr>
        <p:xfrm>
          <a:off x="50800" y="1234973"/>
          <a:ext cx="12065000" cy="541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3924">
                  <a:extLst>
                    <a:ext uri="{9D8B030D-6E8A-4147-A177-3AD203B41FA5}">
                      <a16:colId xmlns:a16="http://schemas.microsoft.com/office/drawing/2014/main" val="3228779005"/>
                    </a:ext>
                  </a:extLst>
                </a:gridCol>
                <a:gridCol w="701457">
                  <a:extLst>
                    <a:ext uri="{9D8B030D-6E8A-4147-A177-3AD203B41FA5}">
                      <a16:colId xmlns:a16="http://schemas.microsoft.com/office/drawing/2014/main" val="1785614111"/>
                    </a:ext>
                  </a:extLst>
                </a:gridCol>
                <a:gridCol w="1227551">
                  <a:extLst>
                    <a:ext uri="{9D8B030D-6E8A-4147-A177-3AD203B41FA5}">
                      <a16:colId xmlns:a16="http://schemas.microsoft.com/office/drawing/2014/main" val="4034677178"/>
                    </a:ext>
                  </a:extLst>
                </a:gridCol>
                <a:gridCol w="1509968">
                  <a:extLst>
                    <a:ext uri="{9D8B030D-6E8A-4147-A177-3AD203B41FA5}">
                      <a16:colId xmlns:a16="http://schemas.microsoft.com/office/drawing/2014/main" val="3191798433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155174893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483844828"/>
                    </a:ext>
                  </a:extLst>
                </a:gridCol>
                <a:gridCol w="1327762">
                  <a:extLst>
                    <a:ext uri="{9D8B030D-6E8A-4147-A177-3AD203B41FA5}">
                      <a16:colId xmlns:a16="http://schemas.microsoft.com/office/drawing/2014/main" val="2563937006"/>
                    </a:ext>
                  </a:extLst>
                </a:gridCol>
                <a:gridCol w="2558438">
                  <a:extLst>
                    <a:ext uri="{9D8B030D-6E8A-4147-A177-3AD203B41FA5}">
                      <a16:colId xmlns:a16="http://schemas.microsoft.com/office/drawing/2014/main" val="3242623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MLP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4"/>
                          </a:solidFill>
                        </a:rPr>
                        <a:t>(10-bit key)</a:t>
                      </a:r>
                      <a:endParaRPr lang="ko-KR" alt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CNN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4"/>
                          </a:solidFill>
                        </a:rPr>
                        <a:t>(9-bit key)</a:t>
                      </a:r>
                      <a:endParaRPr lang="ko-KR" alt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Transformer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Encoder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4"/>
                          </a:solidFill>
                        </a:rPr>
                        <a:t>(6-bit key)</a:t>
                      </a:r>
                      <a:endParaRPr lang="ko-KR" alt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785564"/>
                  </a:ext>
                </a:extLst>
              </a:tr>
              <a:tr h="5439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Architecture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Previous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Work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Residual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GLU</a:t>
                      </a:r>
                      <a:br>
                        <a:rPr lang="en-US" altLang="ko-KR" sz="1600" b="1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altLang="ko-KR" sz="1600" b="1" dirty="0">
                          <a:solidFill>
                            <a:schemeClr val="accent4"/>
                          </a:solidFill>
                        </a:rPr>
                        <a:t>(Best case)</a:t>
                      </a:r>
                      <a:endParaRPr lang="ko-KR" alt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Default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+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GLU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</a:rPr>
                        <a:t>Default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GLU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494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Layers (units)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 linear (512) +1 linear (10)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linear with residual and </a:t>
                      </a:r>
                      <a:r>
                        <a:rPr lang="en-US" altLang="ko-KR" sz="1400" dirty="0" err="1"/>
                        <a:t>batchnorm</a:t>
                      </a:r>
                      <a:r>
                        <a:rPr lang="en-US" altLang="ko-KR" sz="1400" dirty="0"/>
                        <a:t> (128) + 1 linear (10)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linear with residual and </a:t>
                      </a:r>
                      <a:r>
                        <a:rPr lang="en-US" altLang="ko-KR" sz="1400" dirty="0" err="1"/>
                        <a:t>batchnorm</a:t>
                      </a:r>
                      <a:r>
                        <a:rPr lang="en-US" altLang="ko-KR" sz="1400" dirty="0"/>
                        <a:t> (128) + 1 GLU 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9-conv1d (8~2048, kernel size=9) + 1 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Transformer encoder + 4 linear (128)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Transformer encoder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+ Residual + GLU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3903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805,930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53,802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55,092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342,036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833,955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87,462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995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Loss (MSE)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0.1576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b="0" i="0">
                          <a:solidFill>
                            <a:srgbClr val="212121"/>
                          </a:solidFill>
                          <a:effectLst/>
                          <a:latin typeface="+mj-lt"/>
                          <a:ea typeface="+mj-ea"/>
                        </a:rPr>
                        <a:t>0.177</a:t>
                      </a:r>
                      <a:r>
                        <a:rPr lang="en-US" altLang="ko-KR" sz="1600" b="0" i="0">
                          <a:solidFill>
                            <a:srgbClr val="212121"/>
                          </a:solidFill>
                          <a:effectLst/>
                          <a:latin typeface="+mj-lt"/>
                          <a:ea typeface="+mj-ea"/>
                        </a:rPr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0.1656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0.2251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1.2291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1.2503 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514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Valid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0.1885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1600" b="0" i="0" dirty="0">
                          <a:solidFill>
                            <a:srgbClr val="212121"/>
                          </a:solidFill>
                          <a:effectLst/>
                          <a:latin typeface="+mj-lt"/>
                          <a:ea typeface="+mj-ea"/>
                        </a:rPr>
                        <a:t>0.17</a:t>
                      </a:r>
                      <a:r>
                        <a:rPr lang="en-US" altLang="ko-KR" sz="1600" b="0" i="0" dirty="0">
                          <a:solidFill>
                            <a:srgbClr val="212121"/>
                          </a:solidFill>
                          <a:effectLst/>
                          <a:latin typeface="+mj-lt"/>
                          <a:ea typeface="+mj-ea"/>
                        </a:rPr>
                        <a:t>67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0.1660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0.2250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1.2632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1.2182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98371"/>
                  </a:ext>
                </a:extLst>
              </a:tr>
              <a:tr h="2146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Optimizer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 exponential decay (learning rate = </a:t>
                      </a:r>
                      <a:r>
                        <a:rPr lang="en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 ~ 0.1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3350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</a:t>
                      </a:r>
                      <a:br>
                        <a:rPr lang="en-US" altLang="ko-KR" sz="16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이후 </a:t>
                      </a:r>
                      <a:r>
                        <a:rPr lang="ko-KR" altLang="en-US" sz="1200" dirty="0" err="1"/>
                        <a:t>과적합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01468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55000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55000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55000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62231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Valid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30000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30000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30000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167267"/>
                  </a:ext>
                </a:extLst>
              </a:tr>
              <a:tr h="4114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과적합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많은 </a:t>
                      </a:r>
                      <a:r>
                        <a:rPr lang="ko-KR" altLang="en-US" sz="1400" dirty="0" err="1"/>
                        <a:t>파라미터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과적합</a:t>
                      </a:r>
                      <a:r>
                        <a:rPr lang="ko-KR" altLang="en-US" sz="1400" dirty="0"/>
                        <a:t> 해결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 err="1"/>
                        <a:t>파라미터</a:t>
                      </a:r>
                      <a:r>
                        <a:rPr lang="ko-KR" altLang="en-US" sz="1400" dirty="0"/>
                        <a:t> 감소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Residual</a:t>
                      </a:r>
                      <a:r>
                        <a:rPr lang="ko-KR" altLang="en-US" sz="1400" dirty="0"/>
                        <a:t>에 비해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안정적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빠른 수렴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많은 </a:t>
                      </a:r>
                      <a:r>
                        <a:rPr lang="ko-KR" altLang="en-US" sz="1400" dirty="0" err="1"/>
                        <a:t>파라미터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MLP</a:t>
                      </a:r>
                      <a:r>
                        <a:rPr lang="ko-KR" altLang="en-US" sz="1400" dirty="0"/>
                        <a:t>에 비해 높은 </a:t>
                      </a:r>
                      <a:r>
                        <a:rPr lang="en-US" altLang="ko-KR" sz="1400" dirty="0"/>
                        <a:t>loss,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9-bit key</a:t>
                      </a:r>
                      <a:r>
                        <a:rPr lang="ko-KR" altLang="en-US" sz="1400" dirty="0"/>
                        <a:t>까지 가능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6-bit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key</a:t>
                      </a:r>
                      <a:r>
                        <a:rPr lang="ko-KR" altLang="en-US" sz="1400" dirty="0"/>
                        <a:t> 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공격 실패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 err="1"/>
                        <a:t>과적합</a:t>
                      </a:r>
                      <a:r>
                        <a:rPr lang="ko-KR" altLang="en-US" sz="1400" dirty="0"/>
                        <a:t> 발생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더 적은 </a:t>
                      </a:r>
                      <a:r>
                        <a:rPr lang="ko-KR" altLang="en-US" sz="1400" dirty="0" err="1"/>
                        <a:t>파라미터</a:t>
                      </a:r>
                      <a:r>
                        <a:rPr lang="ko-KR" altLang="en-US" sz="1400" dirty="0"/>
                        <a:t> 달성</a:t>
                      </a:r>
                      <a:r>
                        <a:rPr lang="en-US" altLang="ko-KR" sz="1400" dirty="0"/>
                        <a:t>,</a:t>
                      </a:r>
                      <a:br>
                        <a:rPr lang="en-US" altLang="ko-KR" sz="1400" dirty="0"/>
                      </a:br>
                      <a:r>
                        <a:rPr lang="ko-KR" altLang="en-US" sz="1400" dirty="0"/>
                        <a:t>더 빠르고 안정적인 학습 가능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6-bit key</a:t>
                      </a:r>
                      <a:r>
                        <a:rPr lang="ko-KR" altLang="en-US" sz="1400" dirty="0"/>
                        <a:t>까지만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45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329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S-DES </a:t>
            </a:r>
            <a:r>
              <a:rPr kumimoji="1" lang="ko-KR" altLang="en-US" dirty="0"/>
              <a:t>암호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/>
              <a:t>Bit type data </a:t>
            </a:r>
            <a:r>
              <a:rPr kumimoji="1" lang="ko-KR" altLang="en-US" sz="2000" b="1" dirty="0"/>
              <a:t>및 </a:t>
            </a:r>
            <a:r>
              <a:rPr kumimoji="1" lang="en-US" altLang="ko-KR" sz="2000" b="1" dirty="0"/>
              <a:t>MLP</a:t>
            </a:r>
            <a:r>
              <a:rPr kumimoji="1" lang="ko-KR" altLang="en-US" sz="2000" b="1" dirty="0"/>
              <a:t> 구조의 네트워크가 더 좋은 성능을 보임</a:t>
            </a:r>
            <a:br>
              <a:rPr kumimoji="1" lang="en-US" altLang="ko-KR" sz="2000" dirty="0"/>
            </a:br>
            <a:r>
              <a:rPr kumimoji="1" lang="en-US" altLang="ko-KR" sz="2000" b="1" dirty="0"/>
              <a:t>MLP (10-bit key) &gt; CNN (9-bit key) &gt; Transformer encoder (6-bit key)</a:t>
            </a:r>
            <a:br>
              <a:rPr kumimoji="1" lang="en-US" altLang="ko-KR" sz="2000" b="1" dirty="0">
                <a:solidFill>
                  <a:srgbClr val="FF0000"/>
                </a:solidFill>
              </a:rPr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data</a:t>
            </a:r>
            <a:r>
              <a:rPr kumimoji="1" lang="ko-KR" altLang="en-US" sz="2000" dirty="0">
                <a:sym typeface="Wingdings" pitchFamily="2" charset="2"/>
              </a:rPr>
              <a:t>의 </a:t>
            </a:r>
            <a:r>
              <a:rPr kumimoji="1" lang="en-US" altLang="ko-KR" sz="2000" dirty="0">
                <a:sym typeface="Wingdings" pitchFamily="2" charset="2"/>
              </a:rPr>
              <a:t>locality</a:t>
            </a:r>
            <a:r>
              <a:rPr kumimoji="1" lang="ko-KR" altLang="en-US" sz="2000" dirty="0">
                <a:sym typeface="Wingdings" pitchFamily="2" charset="2"/>
              </a:rPr>
              <a:t> 보다는 </a:t>
            </a:r>
            <a:r>
              <a:rPr kumimoji="1" lang="en" altLang="ko-KR" sz="2000" b="1" dirty="0">
                <a:solidFill>
                  <a:srgbClr val="0070C0"/>
                </a:solidFill>
              </a:rPr>
              <a:t>global information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이 더 중요</a:t>
            </a:r>
            <a:r>
              <a:rPr kumimoji="1" lang="ko-KR" altLang="en-US" sz="2000" dirty="0"/>
              <a:t>함을 알 수 있음</a:t>
            </a:r>
            <a:br>
              <a:rPr kumimoji="1" lang="en-US" altLang="ko-KR" sz="2000" dirty="0"/>
            </a:br>
            <a:r>
              <a:rPr kumimoji="1" lang="ko-KR" altLang="en-US" sz="2000" dirty="0">
                <a:sym typeface="Wingdings" pitchFamily="2" charset="2"/>
              </a:rPr>
              <a:t>다시 말해서</a:t>
            </a:r>
            <a:r>
              <a:rPr kumimoji="1" lang="en-US" altLang="ko-KR" sz="2000" dirty="0">
                <a:sym typeface="Wingdings" pitchFamily="2" charset="2"/>
              </a:rPr>
              <a:t>,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dirty="0"/>
              <a:t>순서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지역적 정보 보다는 전역적인 정보를 고려할 경우 더 높은 성공률 달성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dirty="0"/>
              <a:t>CNN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*pooling,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*stride</a:t>
            </a:r>
            <a:r>
              <a:rPr kumimoji="1" lang="ko-KR" altLang="en-US" sz="2000" dirty="0"/>
              <a:t> 등의 연산에서 정보 손실 발생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채널 통해 보완 가능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/>
              <a:t> </a:t>
            </a:r>
            <a:r>
              <a:rPr kumimoji="1" lang="en-US" altLang="ko-KR" sz="2000" b="1" dirty="0"/>
              <a:t>but </a:t>
            </a:r>
            <a:r>
              <a:rPr kumimoji="1" lang="ko-KR" altLang="en-US" sz="2000" b="1" dirty="0" err="1"/>
              <a:t>파라미터</a:t>
            </a:r>
            <a:r>
              <a:rPr kumimoji="1" lang="ko-KR" altLang="en-US" sz="2000" b="1" dirty="0"/>
              <a:t> 증가</a:t>
            </a:r>
            <a:r>
              <a:rPr kumimoji="1" lang="en-US" altLang="ko-KR" sz="2000" dirty="0"/>
              <a:t>)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정보 손실을 최소화 </a:t>
            </a:r>
            <a:r>
              <a:rPr kumimoji="1" lang="ko-KR" altLang="en-US" sz="2000" dirty="0"/>
              <a:t>하기 위해 각 레이어의 </a:t>
            </a:r>
            <a:r>
              <a:rPr kumimoji="1" lang="en-US" altLang="ko-KR" sz="2000" dirty="0"/>
              <a:t>unit</a:t>
            </a:r>
            <a:r>
              <a:rPr kumimoji="1" lang="ko-KR" altLang="en-US" sz="2000" dirty="0"/>
              <a:t> 수를 줄이지 않은 </a:t>
            </a:r>
            <a:r>
              <a:rPr kumimoji="1" lang="en-US" altLang="ko-KR" sz="2000" dirty="0"/>
              <a:t>MLP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solidFill>
                  <a:srgbClr val="C00000"/>
                </a:solidFill>
              </a:rPr>
              <a:t>Residual connection </a:t>
            </a:r>
            <a:r>
              <a:rPr kumimoji="1" lang="ko-KR" altLang="en-US" sz="2000" dirty="0"/>
              <a:t>적용 시 </a:t>
            </a:r>
            <a:r>
              <a:rPr kumimoji="1" lang="en-US" altLang="ko-KR" sz="2000" b="1" dirty="0">
                <a:solidFill>
                  <a:srgbClr val="C00000"/>
                </a:solidFill>
              </a:rPr>
              <a:t>parameter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 수 현저히 감소 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과적합</a:t>
            </a:r>
            <a:r>
              <a:rPr kumimoji="1" lang="ko-KR" altLang="en-US" sz="2000" dirty="0"/>
              <a:t> 감소</a:t>
            </a:r>
            <a:r>
              <a:rPr kumimoji="1" lang="en-US" altLang="ko-KR" sz="2000" dirty="0"/>
              <a:t>)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solidFill>
                  <a:srgbClr val="C00000"/>
                </a:solidFill>
              </a:rPr>
              <a:t>Gated Linear Unit </a:t>
            </a:r>
            <a:r>
              <a:rPr kumimoji="1" lang="ko-KR" altLang="en-US" sz="2000" dirty="0"/>
              <a:t>적용 시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더 빠른 수렴 속도 및 안정적 학습 </a:t>
            </a:r>
            <a:r>
              <a:rPr kumimoji="1" lang="en-US" altLang="ko-KR" sz="2000" dirty="0"/>
              <a:t>(</a:t>
            </a:r>
            <a:r>
              <a:rPr kumimoji="1" lang="ko-KR" altLang="en-US" sz="2000" dirty="0" err="1"/>
              <a:t>과적합</a:t>
            </a:r>
            <a:r>
              <a:rPr kumimoji="1" lang="ko-KR" altLang="en-US" sz="2000" dirty="0"/>
              <a:t> 감소</a:t>
            </a:r>
            <a:r>
              <a:rPr kumimoji="1" lang="en-US" altLang="ko-KR" sz="2000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ko-KR" altLang="en-US" sz="2000" dirty="0"/>
              <a:t>비트 별 안전성 </a:t>
            </a:r>
            <a:r>
              <a:rPr kumimoji="1" lang="en-US" altLang="ko-KR" sz="2000" dirty="0"/>
              <a:t>(Best case)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b="1" dirty="0"/>
              <a:t>4</a:t>
            </a:r>
            <a:r>
              <a:rPr kumimoji="1" lang="ko-KR" altLang="en-US" sz="1800" b="1" dirty="0"/>
              <a:t>번째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7</a:t>
            </a:r>
            <a:r>
              <a:rPr kumimoji="1" lang="ko-KR" altLang="en-US" sz="1800" b="1" dirty="0"/>
              <a:t>번째</a:t>
            </a:r>
            <a:r>
              <a:rPr kumimoji="1" lang="en-US" altLang="ko-KR" sz="1800" b="1" dirty="0"/>
              <a:t> </a:t>
            </a:r>
            <a:r>
              <a:rPr kumimoji="1" lang="ko-KR" altLang="en-US" sz="1800" b="1" dirty="0"/>
              <a:t>비트</a:t>
            </a:r>
            <a:r>
              <a:rPr kumimoji="1" lang="ko-KR" altLang="en-US" sz="1800" dirty="0"/>
              <a:t>는</a:t>
            </a:r>
            <a:r>
              <a:rPr kumimoji="1" lang="ko-KR" altLang="en-US" sz="1800" b="1" dirty="0"/>
              <a:t> </a:t>
            </a:r>
            <a:r>
              <a:rPr kumimoji="1" lang="ko-KR" altLang="en-US" sz="1800" b="1" dirty="0">
                <a:solidFill>
                  <a:srgbClr val="0070C0"/>
                </a:solidFill>
              </a:rPr>
              <a:t>안전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 </a:t>
            </a:r>
            <a:r>
              <a:rPr kumimoji="1" lang="en-US" altLang="ko-KR" sz="1800" dirty="0"/>
              <a:t>(60%</a:t>
            </a:r>
            <a:r>
              <a:rPr kumimoji="1" lang="ko-KR" altLang="en-US" sz="1800" dirty="0"/>
              <a:t> 미만</a:t>
            </a:r>
            <a:r>
              <a:rPr kumimoji="1" lang="en-US" altLang="ko-KR" sz="1800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1800" b="1" dirty="0"/>
              <a:t>6</a:t>
            </a:r>
            <a:r>
              <a:rPr kumimoji="1" lang="ko-KR" altLang="en-US" sz="1800" b="1" dirty="0"/>
              <a:t>번째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9</a:t>
            </a:r>
            <a:r>
              <a:rPr kumimoji="1" lang="ko-KR" altLang="en-US" sz="1800" b="1" dirty="0"/>
              <a:t>번째</a:t>
            </a:r>
            <a:r>
              <a:rPr kumimoji="1" lang="en-US" altLang="ko-KR" sz="1800" b="1" dirty="0"/>
              <a:t>,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10</a:t>
            </a:r>
            <a:r>
              <a:rPr kumimoji="1" lang="ko-KR" altLang="en-US" sz="1800" b="1" dirty="0"/>
              <a:t>번째 비트</a:t>
            </a:r>
            <a:r>
              <a:rPr kumimoji="1" lang="ko-KR" altLang="en-US" sz="1800" dirty="0"/>
              <a:t>는 암호 분석에 </a:t>
            </a:r>
            <a:r>
              <a:rPr kumimoji="1" lang="ko-KR" altLang="en-US" sz="1800" b="1" dirty="0">
                <a:solidFill>
                  <a:srgbClr val="C00000"/>
                </a:solidFill>
              </a:rPr>
              <a:t>취약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(80%</a:t>
            </a:r>
            <a:r>
              <a:rPr kumimoji="1" lang="ko-KR" altLang="en-US" sz="1800" dirty="0"/>
              <a:t>이상</a:t>
            </a:r>
            <a:r>
              <a:rPr kumimoji="1" lang="en-US" altLang="ko-KR" sz="18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1A019-637B-1144-835E-2EB650B26A43}"/>
              </a:ext>
            </a:extLst>
          </p:cNvPr>
          <p:cNvSpPr txBox="1"/>
          <p:nvPr/>
        </p:nvSpPr>
        <p:spPr>
          <a:xfrm>
            <a:off x="7559842" y="6023583"/>
            <a:ext cx="453590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*</a:t>
            </a:r>
            <a:r>
              <a:rPr kumimoji="1" lang="en-US" altLang="ko-KR" sz="1400" dirty="0"/>
              <a:t>pooling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feature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map(layer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output)</a:t>
            </a:r>
            <a:r>
              <a:rPr kumimoji="1" lang="ko-KR" altLang="en-US" sz="1400" dirty="0"/>
              <a:t>의 </a:t>
            </a:r>
            <a:r>
              <a:rPr lang="ko-KR" altLang="en-US" sz="1400" dirty="0"/>
              <a:t>크기를 줄이거나</a:t>
            </a:r>
            <a:br>
              <a:rPr lang="en-US" altLang="ko-KR" sz="1400" dirty="0"/>
            </a:br>
            <a:r>
              <a:rPr lang="ko-KR" altLang="en-US" sz="1400" dirty="0"/>
              <a:t>                </a:t>
            </a:r>
            <a:r>
              <a:rPr lang="en-US" altLang="ko-KR" sz="1400" dirty="0"/>
              <a:t>conv</a:t>
            </a:r>
            <a:r>
              <a:rPr lang="ko-KR" altLang="en-US" sz="1400" dirty="0"/>
              <a:t> </a:t>
            </a:r>
            <a:r>
              <a:rPr lang="en-US" altLang="ko-KR" sz="1400" dirty="0"/>
              <a:t>layer</a:t>
            </a:r>
            <a:r>
              <a:rPr lang="ko-KR" altLang="en-US" sz="1400" dirty="0"/>
              <a:t>에서 추출된 특징을 강조</a:t>
            </a:r>
            <a:endParaRPr kumimoji="1" lang="en-US" altLang="ko-KR" sz="1400" dirty="0"/>
          </a:p>
          <a:p>
            <a:r>
              <a:rPr kumimoji="1" lang="en-US" altLang="ko-KR" sz="1400" dirty="0"/>
              <a:t>*stride : kernel(filter)</a:t>
            </a:r>
            <a:r>
              <a:rPr kumimoji="1" lang="ko-KR" altLang="en-US" sz="1400" dirty="0"/>
              <a:t>가 순회하는 간격</a:t>
            </a:r>
            <a:r>
              <a:rPr kumimoji="1" lang="en-US" altLang="ko-KR" sz="1400" dirty="0"/>
              <a:t> 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0479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S-AES </a:t>
            </a:r>
            <a:r>
              <a:rPr kumimoji="1" lang="ko-KR" altLang="en-US" dirty="0"/>
              <a:t>암호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가장 효과적인 </a:t>
            </a:r>
            <a:r>
              <a:rPr kumimoji="1" lang="en-US" altLang="ko-KR" sz="2000" dirty="0"/>
              <a:t>MLP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with Residual and GLU</a:t>
            </a:r>
            <a:r>
              <a:rPr kumimoji="1" lang="ko-KR" altLang="en-US" sz="2000" dirty="0"/>
              <a:t> 신경망을 사용</a:t>
            </a:r>
            <a:endParaRPr kumimoji="1"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C210860-FE2D-8043-A4B9-BA2578B0E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531093"/>
              </p:ext>
            </p:extLst>
          </p:nvPr>
        </p:nvGraphicFramePr>
        <p:xfrm>
          <a:off x="124515" y="1549703"/>
          <a:ext cx="11942969" cy="37859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936">
                  <a:extLst>
                    <a:ext uri="{9D8B030D-6E8A-4147-A177-3AD203B41FA5}">
                      <a16:colId xmlns:a16="http://schemas.microsoft.com/office/drawing/2014/main" val="4205623510"/>
                    </a:ext>
                  </a:extLst>
                </a:gridCol>
                <a:gridCol w="680225">
                  <a:extLst>
                    <a:ext uri="{9D8B030D-6E8A-4147-A177-3AD203B41FA5}">
                      <a16:colId xmlns:a16="http://schemas.microsoft.com/office/drawing/2014/main" val="1803559678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2419257770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421695440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587662731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2883651189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3379999641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3258237121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302584230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79336670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383650387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3749047804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109624124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3005206157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437359044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125396295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1551820259"/>
                    </a:ext>
                  </a:extLst>
                </a:gridCol>
                <a:gridCol w="625863">
                  <a:extLst>
                    <a:ext uri="{9D8B030D-6E8A-4147-A177-3AD203B41FA5}">
                      <a16:colId xmlns:a16="http://schemas.microsoft.com/office/drawing/2014/main" val="2211038880"/>
                    </a:ext>
                  </a:extLst>
                </a:gridCol>
              </a:tblGrid>
              <a:tr h="4206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bg1"/>
                          </a:solidFill>
                        </a:rPr>
                        <a:t>MLP with GLU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st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nd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rd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 </a:t>
                      </a: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13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altLang="ko-KR" baseline="30000" dirty="0">
                          <a:solidFill>
                            <a:schemeClr val="bg1"/>
                          </a:solidFill>
                        </a:rPr>
                        <a:t>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569321"/>
                  </a:ext>
                </a:extLst>
              </a:tr>
              <a:tr h="4206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9-bit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0.7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539024"/>
                  </a:ext>
                </a:extLst>
              </a:tr>
              <a:tr h="4206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0.19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987375"/>
                  </a:ext>
                </a:extLst>
              </a:tr>
              <a:tr h="4206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10-bit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0.6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289064"/>
                  </a:ext>
                </a:extLst>
              </a:tr>
              <a:tr h="4206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0.13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0.14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869425"/>
                  </a:ext>
                </a:extLst>
              </a:tr>
              <a:tr h="4206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11-bit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943715"/>
                  </a:ext>
                </a:extLst>
              </a:tr>
              <a:tr h="42066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0.03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0.02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138333"/>
                  </a:ext>
                </a:extLst>
              </a:tr>
              <a:tr h="4206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12-bit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BAP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898037"/>
                  </a:ext>
                </a:extLst>
              </a:tr>
              <a:tr h="42066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Dev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0.01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0.0</a:t>
                      </a:r>
                      <a:endParaRPr lang="ko-KR" altLang="en-US" sz="16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3953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D279D08-3FB2-CB48-BB45-795C0B02109F}"/>
              </a:ext>
            </a:extLst>
          </p:cNvPr>
          <p:cNvSpPr txBox="1"/>
          <p:nvPr/>
        </p:nvSpPr>
        <p:spPr>
          <a:xfrm>
            <a:off x="411080" y="5407649"/>
            <a:ext cx="11628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000" b="1" dirty="0"/>
              <a:t>12-bit key</a:t>
            </a:r>
            <a:r>
              <a:rPr kumimoji="1" lang="ko-KR" altLang="en-US" sz="2000" b="1" dirty="0"/>
              <a:t>까지 모든 비트에 대한 공격이 가능</a:t>
            </a:r>
            <a:endParaRPr kumimoji="1" lang="en-US" altLang="ko-KR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모든 비트에 대해 </a:t>
            </a:r>
            <a:r>
              <a:rPr kumimoji="1" lang="ko-KR" altLang="en-US" sz="2000" b="1" dirty="0"/>
              <a:t>비슷한 수준의 </a:t>
            </a:r>
            <a:r>
              <a:rPr kumimoji="1" lang="en-US" altLang="ko-KR" sz="2000" b="1" dirty="0"/>
              <a:t>BAP </a:t>
            </a:r>
            <a:r>
              <a:rPr kumimoji="1" lang="ko-KR" altLang="en-US" sz="2000" b="1" dirty="0"/>
              <a:t>달성 </a:t>
            </a:r>
            <a:r>
              <a:rPr kumimoji="1" lang="en-US" altLang="ko-KR" sz="2000" dirty="0"/>
              <a:t>(0.8</a:t>
            </a:r>
            <a:r>
              <a:rPr kumimoji="1" lang="ko-KR" altLang="en-US" sz="2000" dirty="0"/>
              <a:t>이 넘는 경우도 없음</a:t>
            </a:r>
            <a:r>
              <a:rPr kumimoji="1" lang="en-US" altLang="ko-KR" sz="20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000" dirty="0"/>
              <a:t>1-bit </a:t>
            </a:r>
            <a:r>
              <a:rPr kumimoji="1" lang="ko-KR" altLang="en-US" sz="2000" dirty="0"/>
              <a:t>키 공간이 늘어날 수록 </a:t>
            </a:r>
            <a:r>
              <a:rPr kumimoji="1" lang="ko-KR" altLang="en-US" sz="2000" dirty="0" err="1"/>
              <a:t>비트별</a:t>
            </a:r>
            <a:r>
              <a:rPr kumimoji="1" lang="ko-KR" altLang="en-US" sz="2000" dirty="0"/>
              <a:t> 정확도</a:t>
            </a:r>
            <a:r>
              <a:rPr kumimoji="1" lang="en-US" altLang="ko-KR" sz="2000" dirty="0"/>
              <a:t>(BAP)</a:t>
            </a:r>
            <a:r>
              <a:rPr kumimoji="1" lang="ko-KR" altLang="en-US" sz="2000" dirty="0"/>
              <a:t>가 약 </a:t>
            </a:r>
            <a:r>
              <a:rPr kumimoji="1" lang="en-US" altLang="ko-KR" sz="2000" dirty="0"/>
              <a:t>10%</a:t>
            </a:r>
            <a:r>
              <a:rPr kumimoji="1" lang="ko-KR" altLang="en-US" sz="2000" dirty="0"/>
              <a:t>씩 감소하는 추세</a:t>
            </a:r>
            <a:endParaRPr kumimoji="1" lang="en-US" altLang="ko-KR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247F08-53AA-BB46-ADFE-3B94B88996EC}"/>
              </a:ext>
            </a:extLst>
          </p:cNvPr>
          <p:cNvSpPr txBox="1"/>
          <p:nvPr/>
        </p:nvSpPr>
        <p:spPr>
          <a:xfrm>
            <a:off x="6225340" y="6352816"/>
            <a:ext cx="61556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*</a:t>
            </a:r>
            <a:r>
              <a:rPr lang="en" altLang="ko-KR" sz="1400" dirty="0"/>
              <a:t>Google </a:t>
            </a:r>
            <a:r>
              <a:rPr lang="en" altLang="ko-KR" sz="1400" dirty="0" err="1"/>
              <a:t>Colaboratory</a:t>
            </a:r>
            <a:r>
              <a:rPr lang="en" altLang="ko-KR" sz="1400" dirty="0"/>
              <a:t> (cloud service), Nvidia GPU (Tesla T4, 50GB RAM)</a:t>
            </a:r>
          </a:p>
          <a:p>
            <a:r>
              <a:rPr lang="ko-KR" altLang="en-US" sz="1400" dirty="0"/>
              <a:t>*</a:t>
            </a:r>
            <a:r>
              <a:rPr kumimoji="1" lang="ko-KR" altLang="en-US" sz="1400" dirty="0"/>
              <a:t>학습 소요 시간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약 </a:t>
            </a:r>
            <a:r>
              <a:rPr kumimoji="1" lang="en-US" altLang="ko-KR" sz="1400" dirty="0"/>
              <a:t>8~10</a:t>
            </a:r>
            <a:r>
              <a:rPr kumimoji="1" lang="ko-KR" altLang="en-US" sz="1400" dirty="0"/>
              <a:t>시간</a:t>
            </a:r>
            <a:endParaRPr kumimoji="1"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524659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E9B60-82D2-0E41-895F-F95DEC27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S-AES </a:t>
            </a:r>
            <a:r>
              <a:rPr kumimoji="1" lang="ko-KR" altLang="en-US" dirty="0"/>
              <a:t>암호 분석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C59D8AD0-656C-6D4C-9CD3-BF8CE4F2DE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505897"/>
              </p:ext>
            </p:extLst>
          </p:nvPr>
        </p:nvGraphicFramePr>
        <p:xfrm>
          <a:off x="411920" y="1234973"/>
          <a:ext cx="11368160" cy="52378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2027">
                  <a:extLst>
                    <a:ext uri="{9D8B030D-6E8A-4147-A177-3AD203B41FA5}">
                      <a16:colId xmlns:a16="http://schemas.microsoft.com/office/drawing/2014/main" val="3228779005"/>
                    </a:ext>
                  </a:extLst>
                </a:gridCol>
                <a:gridCol w="1034716">
                  <a:extLst>
                    <a:ext uri="{9D8B030D-6E8A-4147-A177-3AD203B41FA5}">
                      <a16:colId xmlns:a16="http://schemas.microsoft.com/office/drawing/2014/main" val="1389257966"/>
                    </a:ext>
                  </a:extLst>
                </a:gridCol>
                <a:gridCol w="9241417">
                  <a:extLst>
                    <a:ext uri="{9D8B030D-6E8A-4147-A177-3AD203B41FA5}">
                      <a16:colId xmlns:a16="http://schemas.microsoft.com/office/drawing/2014/main" val="4838448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MLP</a:t>
                      </a:r>
                      <a:r>
                        <a:rPr lang="ko-KR" altLang="en-US" sz="1600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600" b="1" dirty="0">
                          <a:solidFill>
                            <a:schemeClr val="accent4"/>
                          </a:solidFill>
                        </a:rPr>
                        <a:t>(12-bit key)</a:t>
                      </a:r>
                      <a:endParaRPr lang="ko-KR" altLang="en-US" sz="1600" b="1" dirty="0">
                        <a:solidFill>
                          <a:schemeClr val="accent4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785564"/>
                  </a:ext>
                </a:extLst>
              </a:tr>
              <a:tr h="54393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Architecture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Residual + GLU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74941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Layers (units)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</a:t>
                      </a:r>
                      <a:r>
                        <a:rPr lang="ko-KR" altLang="en-US" sz="1600" dirty="0"/>
                        <a:t> </a:t>
                      </a:r>
                      <a:r>
                        <a:rPr lang="en-US" altLang="ko-KR" sz="1600" dirty="0"/>
                        <a:t>linear with residual and </a:t>
                      </a:r>
                      <a:r>
                        <a:rPr lang="en-US" altLang="ko-KR" sz="1600" dirty="0" err="1"/>
                        <a:t>batchnorm</a:t>
                      </a:r>
                      <a:r>
                        <a:rPr lang="en-US" altLang="ko-KR" sz="1600" dirty="0"/>
                        <a:t> (1024) + 1 GLU (16)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3903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Parameters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11,636,832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64995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Loss (MSE)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0.1826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5514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Valid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0.1923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298371"/>
                  </a:ext>
                </a:extLst>
              </a:tr>
              <a:tr h="21468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Optimizer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 rate exponential decay (learning rate = </a:t>
                      </a:r>
                      <a:r>
                        <a:rPr lang="en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0.001 ~ 0.1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" altLang="ko-KR" sz="16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33507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Epochs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601468"/>
                  </a:ext>
                </a:extLst>
              </a:tr>
              <a:tr h="4114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Data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Train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900,000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6622314"/>
                  </a:ext>
                </a:extLst>
              </a:tr>
              <a:tr h="4114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Valid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500,000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167267"/>
                  </a:ext>
                </a:extLst>
              </a:tr>
              <a:tr h="41148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네트워크 크기를 일정 수준 이상 늘리면 </a:t>
                      </a:r>
                      <a:r>
                        <a:rPr lang="en-US" altLang="ko-KR" sz="1600" dirty="0"/>
                        <a:t>loss</a:t>
                      </a:r>
                      <a:r>
                        <a:rPr lang="ko-KR" altLang="en-US" sz="1600" dirty="0"/>
                        <a:t>는 조금 더 잘 감소하지만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 err="1"/>
                        <a:t>과적합이</a:t>
                      </a:r>
                      <a:r>
                        <a:rPr lang="ko-KR" altLang="en-US" sz="1600" dirty="0"/>
                        <a:t> 약간 발생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600" dirty="0">
                          <a:sym typeface="Wingdings" pitchFamily="2" charset="2"/>
                        </a:rPr>
                        <a:t>데이터 복잡도에 적합한 네트워크 사용하여 </a:t>
                      </a:r>
                      <a:r>
                        <a:rPr lang="ko-KR" altLang="en-US" sz="1600" dirty="0" err="1">
                          <a:sym typeface="Wingdings" pitchFamily="2" charset="2"/>
                        </a:rPr>
                        <a:t>과적합을</a:t>
                      </a:r>
                      <a:r>
                        <a:rPr lang="ko-KR" altLang="en-US" sz="1600" dirty="0">
                          <a:sym typeface="Wingdings" pitchFamily="2" charset="2"/>
                        </a:rPr>
                        <a:t> 없애는 방향으로 실험</a:t>
                      </a:r>
                      <a:endParaRPr lang="en-US" altLang="ko-KR" sz="1600" dirty="0">
                        <a:sym typeface="Wingdings" pitchFamily="2" charset="2"/>
                      </a:endParaRPr>
                    </a:p>
                    <a:p>
                      <a:pPr algn="ctr" latinLnBrk="1"/>
                      <a:endParaRPr lang="en-US" altLang="ko-KR" sz="1600" dirty="0">
                        <a:sym typeface="Wingdings" pitchFamily="2" charset="2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sym typeface="Wingdings" pitchFamily="2" charset="2"/>
                        </a:rPr>
                        <a:t>12-bit key</a:t>
                      </a:r>
                      <a:r>
                        <a:rPr lang="ko-KR" altLang="en-US" sz="1600" dirty="0">
                          <a:sym typeface="Wingdings" pitchFamily="2" charset="2"/>
                        </a:rPr>
                        <a:t> 이상은 현재 상태에서는 암호 분석 불가</a:t>
                      </a:r>
                      <a:br>
                        <a:rPr lang="en-US" altLang="ko-KR" sz="1600" dirty="0">
                          <a:sym typeface="Wingdings" pitchFamily="2" charset="2"/>
                        </a:rPr>
                      </a:br>
                      <a:r>
                        <a:rPr lang="en-US" altLang="ko-KR" sz="1600" dirty="0">
                          <a:sym typeface="Wingdings" pitchFamily="2" charset="2"/>
                        </a:rPr>
                        <a:t>(</a:t>
                      </a:r>
                      <a:r>
                        <a:rPr lang="ko-KR" altLang="en-US" sz="1600" dirty="0">
                          <a:sym typeface="Wingdings" pitchFamily="2" charset="2"/>
                        </a:rPr>
                        <a:t>향후 네트워크 튜닝을 통해 정확도 향상 필요</a:t>
                      </a:r>
                      <a:r>
                        <a:rPr lang="en-US" altLang="ko-KR" sz="1600" dirty="0">
                          <a:sym typeface="Wingdings" pitchFamily="2" charset="2"/>
                        </a:rPr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9450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087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S-AES</a:t>
            </a:r>
            <a:r>
              <a:rPr kumimoji="1" lang="ko-KR" altLang="en-US" dirty="0"/>
              <a:t> 암호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057775"/>
          </a:xfrm>
        </p:spPr>
        <p:txBody>
          <a:bodyPr>
            <a:noAutofit/>
          </a:bodyPr>
          <a:lstStyle/>
          <a:p>
            <a:r>
              <a:rPr kumimoji="1" lang="ko-KR" altLang="en-US" sz="2000" b="1" dirty="0"/>
              <a:t>모든 비트에 대한 </a:t>
            </a:r>
            <a:r>
              <a:rPr kumimoji="1" lang="en-US" altLang="ko-KR" sz="2000" b="1" dirty="0"/>
              <a:t>BAP</a:t>
            </a:r>
            <a:r>
              <a:rPr kumimoji="1" lang="ko-KR" altLang="en-US" sz="2000" b="1" dirty="0"/>
              <a:t>가 </a:t>
            </a:r>
            <a:r>
              <a:rPr kumimoji="1" lang="ko-KR" altLang="en-US" sz="2000" b="1" dirty="0" err="1"/>
              <a:t>비슷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 S-DES</a:t>
            </a:r>
            <a:r>
              <a:rPr kumimoji="1" lang="ko-KR" altLang="en-US" sz="2000" dirty="0">
                <a:sym typeface="Wingdings" pitchFamily="2" charset="2"/>
              </a:rPr>
              <a:t>와 다르게</a:t>
            </a:r>
            <a:r>
              <a:rPr kumimoji="1" lang="en-US" altLang="ko-KR" sz="2000" dirty="0">
                <a:sym typeface="Wingdings" pitchFamily="2" charset="2"/>
              </a:rPr>
              <a:t>, 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특정 취약 비트가 존재하지 않음</a:t>
            </a:r>
            <a:endParaRPr kumimoji="1" lang="en-US" altLang="ko-KR" sz="2000" b="1" dirty="0">
              <a:solidFill>
                <a:srgbClr val="0070C0"/>
              </a:solidFill>
              <a:sym typeface="Wingdings" pitchFamily="2" charset="2"/>
            </a:endParaRPr>
          </a:p>
          <a:p>
            <a:r>
              <a:rPr kumimoji="1" lang="en-US" altLang="ko-KR" sz="2000" b="1" dirty="0"/>
              <a:t>S-DES</a:t>
            </a:r>
            <a:r>
              <a:rPr kumimoji="1" lang="ko-KR" altLang="en-US" sz="2000" b="1" dirty="0"/>
              <a:t>에 비해 더 많은 데이터 샘플과 더 큰 네트워크를 사용</a:t>
            </a:r>
            <a:br>
              <a:rPr kumimoji="1" lang="en-US" altLang="ko-KR" sz="2000" b="1" dirty="0"/>
            </a:br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ko-KR" altLang="en-US" sz="2000" dirty="0">
                <a:sym typeface="Wingdings" pitchFamily="2" charset="2"/>
              </a:rPr>
              <a:t>그러나</a:t>
            </a:r>
            <a:r>
              <a:rPr kumimoji="1" lang="en-US" altLang="ko-KR" sz="2000" dirty="0">
                <a:solidFill>
                  <a:srgbClr val="0070C0"/>
                </a:solidFill>
                <a:sym typeface="Wingdings" pitchFamily="2" charset="2"/>
              </a:rPr>
              <a:t>, </a:t>
            </a:r>
            <a:r>
              <a:rPr kumimoji="1" lang="en-US" altLang="ko-KR" sz="2000" b="1" dirty="0">
                <a:solidFill>
                  <a:srgbClr val="0070C0"/>
                </a:solidFill>
                <a:sym typeface="Wingdings" pitchFamily="2" charset="2"/>
              </a:rPr>
              <a:t>BAP</a:t>
            </a:r>
            <a:r>
              <a:rPr kumimoji="1" lang="ko-KR" altLang="en-US" sz="2000" b="1" dirty="0">
                <a:solidFill>
                  <a:srgbClr val="0070C0"/>
                </a:solidFill>
                <a:sym typeface="Wingdings" pitchFamily="2" charset="2"/>
              </a:rPr>
              <a:t>가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0.8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이상인 비트가 존재하지 않음</a:t>
            </a:r>
            <a:endParaRPr kumimoji="1" lang="en-US" altLang="ko-KR" sz="2000" b="1" dirty="0">
              <a:solidFill>
                <a:srgbClr val="0070C0"/>
              </a:solidFill>
            </a:endParaRPr>
          </a:p>
          <a:p>
            <a:endParaRPr kumimoji="1" lang="en-US" altLang="ko-KR" sz="2000" b="1" dirty="0">
              <a:solidFill>
                <a:srgbClr val="C00000"/>
              </a:solidFill>
              <a:sym typeface="Wingdings" pitchFamily="2" charset="2"/>
            </a:endParaRPr>
          </a:p>
          <a:p>
            <a:r>
              <a:rPr kumimoji="1" lang="ko-KR" altLang="en-US" sz="2000" dirty="0">
                <a:sym typeface="Wingdings" pitchFamily="2" charset="2"/>
              </a:rPr>
              <a:t>실험 환경이나 네트워크 및 데이터 크기로 인해서 학습에 너무 오랜 시간이 소요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>
                <a:sym typeface="Wingdings" pitchFamily="2" charset="2"/>
              </a:rPr>
              <a:t>현재 </a:t>
            </a:r>
            <a:r>
              <a:rPr kumimoji="1" lang="en-US" altLang="ko-KR" sz="2000" dirty="0">
                <a:sym typeface="Wingdings" pitchFamily="2" charset="2"/>
              </a:rPr>
              <a:t>12-bit key</a:t>
            </a:r>
            <a:r>
              <a:rPr kumimoji="1" lang="ko-KR" altLang="en-US" sz="2000" dirty="0">
                <a:sym typeface="Wingdings" pitchFamily="2" charset="2"/>
              </a:rPr>
              <a:t>까지 진행되었고</a:t>
            </a:r>
            <a:r>
              <a:rPr kumimoji="1" lang="en-US" altLang="ko-KR" sz="2000" dirty="0">
                <a:sym typeface="Wingdings" pitchFamily="2" charset="2"/>
              </a:rPr>
              <a:t>, 16-bit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key</a:t>
            </a:r>
            <a:r>
              <a:rPr kumimoji="1" lang="ko-KR" altLang="en-US" sz="2000" dirty="0">
                <a:sym typeface="Wingdings" pitchFamily="2" charset="2"/>
              </a:rPr>
              <a:t>까지 실험해볼 예정</a:t>
            </a:r>
            <a:endParaRPr kumimoji="1" lang="en-US" altLang="ko-KR" sz="2000" dirty="0">
              <a:sym typeface="Wingdings" pitchFamily="2" charset="2"/>
            </a:endParaRPr>
          </a:p>
          <a:p>
            <a:r>
              <a:rPr kumimoji="1" lang="en-US" altLang="ko-KR" sz="2000" dirty="0">
                <a:sym typeface="Wingdings" pitchFamily="2" charset="2"/>
              </a:rPr>
              <a:t>12-bit key</a:t>
            </a:r>
            <a:r>
              <a:rPr kumimoji="1" lang="ko-KR" altLang="en-US" sz="2000" dirty="0">
                <a:sym typeface="Wingdings" pitchFamily="2" charset="2"/>
              </a:rPr>
              <a:t>의 경우 </a:t>
            </a:r>
            <a:r>
              <a:rPr kumimoji="1" lang="en-US" altLang="ko-KR" sz="2000" dirty="0">
                <a:sym typeface="Wingdings" pitchFamily="2" charset="2"/>
              </a:rPr>
              <a:t>Dev</a:t>
            </a:r>
            <a:r>
              <a:rPr kumimoji="1" lang="ko-KR" altLang="en-US" sz="2000" dirty="0">
                <a:sym typeface="Wingdings" pitchFamily="2" charset="2"/>
              </a:rPr>
              <a:t>가 음수는 아니지만</a:t>
            </a:r>
            <a:r>
              <a:rPr kumimoji="1" lang="en-US" altLang="ko-KR" sz="2000" dirty="0">
                <a:sym typeface="Wingdings" pitchFamily="2" charset="2"/>
              </a:rPr>
              <a:t>, </a:t>
            </a:r>
            <a:r>
              <a:rPr kumimoji="1" lang="ko-KR" altLang="en-US" sz="2000" dirty="0">
                <a:sym typeface="Wingdings" pitchFamily="2" charset="2"/>
              </a:rPr>
              <a:t>매우 낮은 정확도 </a:t>
            </a:r>
            <a:br>
              <a:rPr kumimoji="1" lang="en-US" altLang="ko-KR" sz="2000" dirty="0">
                <a:sym typeface="Wingdings" pitchFamily="2" charset="2"/>
              </a:rPr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 err="1">
                <a:sym typeface="Wingdings" pitchFamily="2" charset="2"/>
              </a:rPr>
              <a:t>하이퍼파라미터</a:t>
            </a:r>
            <a:r>
              <a:rPr kumimoji="1" lang="ko-KR" altLang="en-US" sz="2000" dirty="0">
                <a:sym typeface="Wingdings" pitchFamily="2" charset="2"/>
              </a:rPr>
              <a:t> 튜닝을 통해 해결할 수 있거나</a:t>
            </a:r>
            <a:r>
              <a:rPr kumimoji="1" lang="en-US" altLang="ko-KR" sz="2000" dirty="0">
                <a:sym typeface="Wingdings" pitchFamily="2" charset="2"/>
              </a:rPr>
              <a:t>, 12-bit key</a:t>
            </a:r>
            <a:r>
              <a:rPr kumimoji="1" lang="ko-KR" altLang="en-US" sz="2000" dirty="0">
                <a:sym typeface="Wingdings" pitchFamily="2" charset="2"/>
              </a:rPr>
              <a:t> 이상은 암호 분석이 불가능 할 듯</a:t>
            </a:r>
            <a:endParaRPr kumimoji="1"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A43C1-1FE2-AB49-8081-CC4EA9F8F9D9}"/>
              </a:ext>
            </a:extLst>
          </p:cNvPr>
          <p:cNvSpPr txBox="1"/>
          <p:nvPr/>
        </p:nvSpPr>
        <p:spPr>
          <a:xfrm>
            <a:off x="3047048" y="5705475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800" dirty="0">
                <a:solidFill>
                  <a:srgbClr val="FF0000"/>
                </a:solidFill>
                <a:sym typeface="Wingdings" pitchFamily="2" charset="2"/>
              </a:rPr>
              <a:t>(</a:t>
            </a:r>
            <a:r>
              <a:rPr kumimoji="1" lang="ko-KR" altLang="en-US" sz="1800" dirty="0">
                <a:solidFill>
                  <a:srgbClr val="FF0000"/>
                </a:solidFill>
                <a:sym typeface="Wingdings" pitchFamily="2" charset="2"/>
              </a:rPr>
              <a:t>환경문제로 학습이 끊겨서 다시 진행 중입니다</a:t>
            </a:r>
            <a:r>
              <a:rPr kumimoji="1" lang="en-US" altLang="ko-KR" sz="1800" dirty="0">
                <a:solidFill>
                  <a:srgbClr val="FF0000"/>
                </a:solidFill>
                <a:sym typeface="Wingdings" pitchFamily="2" charset="2"/>
              </a:rPr>
              <a:t>.)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7359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S-DES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S-AES </a:t>
            </a:r>
            <a:r>
              <a:rPr kumimoji="1" lang="ko-KR" altLang="en-US" dirty="0"/>
              <a:t>비교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057775"/>
          </a:xfrm>
        </p:spPr>
        <p:txBody>
          <a:bodyPr>
            <a:noAutofit/>
          </a:bodyPr>
          <a:lstStyle/>
          <a:p>
            <a:r>
              <a:rPr lang="en-US" altLang="ko-KR" sz="2000" b="1" dirty="0"/>
              <a:t>S-DES</a:t>
            </a:r>
          </a:p>
          <a:p>
            <a:pPr lvl="1"/>
            <a:r>
              <a:rPr lang="en-US" altLang="ko-KR" sz="1800" b="1" dirty="0"/>
              <a:t>Initial permutation, Expansion/Permutation, Key addition, S-box(substitution), Swap</a:t>
            </a:r>
            <a:r>
              <a:rPr lang="ko-KR" altLang="en-US" sz="1800" dirty="0" err="1"/>
              <a:t>으로</a:t>
            </a:r>
            <a:r>
              <a:rPr lang="ko-KR" altLang="en-US" sz="1800" dirty="0"/>
              <a:t> 구성</a:t>
            </a:r>
            <a:endParaRPr lang="en-US" altLang="ko-KR" sz="1800" dirty="0"/>
          </a:p>
          <a:p>
            <a:r>
              <a:rPr lang="en-US" altLang="ko-KR" sz="2000" b="1" dirty="0"/>
              <a:t>S-AES</a:t>
            </a:r>
          </a:p>
          <a:p>
            <a:pPr lvl="1"/>
            <a:r>
              <a:rPr lang="en-US" altLang="ko-KR" sz="1800" dirty="0"/>
              <a:t>AES</a:t>
            </a:r>
            <a:r>
              <a:rPr lang="ko-KR" altLang="en-US" sz="1800" dirty="0"/>
              <a:t>와 유사하게 </a:t>
            </a:r>
            <a:r>
              <a:rPr lang="en-US" altLang="ko-KR" sz="1800" b="1" dirty="0"/>
              <a:t>Substitution nibbles (</a:t>
            </a:r>
            <a:r>
              <a:rPr lang="en" altLang="ko-KR" sz="1800" b="1" dirty="0"/>
              <a:t>substitution)</a:t>
            </a:r>
            <a:r>
              <a:rPr lang="en-US" altLang="ko-KR" sz="1800" b="1" dirty="0"/>
              <a:t>, Shift rows </a:t>
            </a:r>
            <a:r>
              <a:rPr lang="en" altLang="ko-KR" sz="1800" b="1" dirty="0"/>
              <a:t>(permutation), Mix columns(mixing), Key addition</a:t>
            </a:r>
            <a:r>
              <a:rPr lang="ko-KR" altLang="en-US" sz="1800" dirty="0"/>
              <a:t>로 구성되며 이를 통해 안전성 제공</a:t>
            </a:r>
            <a:endParaRPr lang="en-US" altLang="ko-KR" sz="1800" dirty="0"/>
          </a:p>
          <a:p>
            <a:pPr lvl="1"/>
            <a:r>
              <a:rPr lang="en-US" altLang="ko-KR" sz="1800" dirty="0"/>
              <a:t>S-DES</a:t>
            </a:r>
            <a:r>
              <a:rPr lang="ko-KR" altLang="en-US" sz="1800" dirty="0"/>
              <a:t>에 비해 </a:t>
            </a:r>
            <a:r>
              <a:rPr lang="ko-KR" altLang="en-US" sz="1800" b="1" dirty="0"/>
              <a:t>키 공간이 큼</a:t>
            </a:r>
            <a:endParaRPr lang="en-US" altLang="ko-KR" sz="2000" dirty="0"/>
          </a:p>
          <a:p>
            <a:r>
              <a:rPr kumimoji="1" lang="en-US" altLang="ko-KR" sz="2000" b="1" dirty="0"/>
              <a:t>S-AES</a:t>
            </a:r>
            <a:r>
              <a:rPr kumimoji="1" lang="ko-KR" altLang="en-US" sz="2000" b="1" dirty="0"/>
              <a:t>와 </a:t>
            </a:r>
            <a:r>
              <a:rPr kumimoji="1" lang="en-US" altLang="ko-KR" sz="2000" b="1" dirty="0"/>
              <a:t>S-DES</a:t>
            </a:r>
            <a:r>
              <a:rPr kumimoji="1" lang="ko-KR" altLang="en-US" sz="2000" b="1" dirty="0"/>
              <a:t>의 비교</a:t>
            </a:r>
            <a:br>
              <a:rPr kumimoji="1" lang="en-US" altLang="ko-KR" sz="2000" dirty="0"/>
            </a:br>
            <a:r>
              <a:rPr kumimoji="1" lang="en-US" altLang="ko-KR" sz="2000" dirty="0"/>
              <a:t>1. S-AES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S-box(substitution) </a:t>
            </a:r>
            <a:r>
              <a:rPr kumimoji="1" lang="ko-KR" altLang="en-US" sz="2000" dirty="0"/>
              <a:t>과정이 </a:t>
            </a:r>
            <a:r>
              <a:rPr kumimoji="1" lang="en-US" altLang="ko-KR" sz="2000" b="1" dirty="0">
                <a:solidFill>
                  <a:srgbClr val="0070C0"/>
                </a:solidFill>
              </a:rPr>
              <a:t>S-DES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에 비해 혼돈이 큰 것으로 생각</a:t>
            </a:r>
            <a:br>
              <a:rPr kumimoji="1" lang="en-US" altLang="ko-KR" sz="2000" b="1" dirty="0">
                <a:solidFill>
                  <a:srgbClr val="C00000"/>
                </a:solidFill>
              </a:rPr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>
                <a:sym typeface="Wingdings" pitchFamily="2" charset="2"/>
              </a:rPr>
              <a:t>이를 통해 키와 암호문의 관계가 잘 드러나지 않음</a:t>
            </a:r>
            <a:br>
              <a:rPr kumimoji="1" lang="en-US" altLang="ko-KR" sz="2000" b="1" dirty="0">
                <a:solidFill>
                  <a:srgbClr val="C00000"/>
                </a:solidFill>
              </a:rPr>
            </a:br>
            <a:r>
              <a:rPr kumimoji="1" lang="en-US" altLang="ko-KR" sz="2000" dirty="0"/>
              <a:t>2. Mix columns </a:t>
            </a:r>
            <a:r>
              <a:rPr kumimoji="1" lang="ko-KR" altLang="en-US" sz="2000" dirty="0"/>
              <a:t>및 </a:t>
            </a:r>
            <a:r>
              <a:rPr kumimoji="1" lang="en-US" altLang="ko-KR" sz="2000" dirty="0"/>
              <a:t>permutation</a:t>
            </a:r>
            <a:r>
              <a:rPr kumimoji="1" lang="ko-KR" altLang="en-US" sz="2000" dirty="0"/>
              <a:t>을 통해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확산이 더 잘 이루어짐으로 생각</a:t>
            </a:r>
            <a:br>
              <a:rPr kumimoji="1" lang="en-US" altLang="ko-KR" sz="2000" b="1" dirty="0">
                <a:solidFill>
                  <a:srgbClr val="0070C0"/>
                </a:solidFill>
              </a:rPr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 err="1">
                <a:sym typeface="Wingdings" pitchFamily="2" charset="2"/>
              </a:rPr>
              <a:t>평문의</a:t>
            </a:r>
            <a:r>
              <a:rPr kumimoji="1" lang="ko-KR" altLang="en-US" sz="2000" dirty="0">
                <a:sym typeface="Wingdings" pitchFamily="2" charset="2"/>
              </a:rPr>
              <a:t> 일부분이 암호문의 여러 비트에 영향 </a:t>
            </a: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 err="1">
                <a:sym typeface="Wingdings" pitchFamily="2" charset="2"/>
              </a:rPr>
              <a:t>평문과</a:t>
            </a:r>
            <a:r>
              <a:rPr kumimoji="1" lang="ko-KR" altLang="en-US" sz="2000" dirty="0">
                <a:sym typeface="Wingdings" pitchFamily="2" charset="2"/>
              </a:rPr>
              <a:t> 암호문 간의 관계가 </a:t>
            </a:r>
            <a:r>
              <a:rPr kumimoji="1" lang="ko-KR" altLang="en-US" sz="2000" dirty="0" err="1">
                <a:sym typeface="Wingdings" pitchFamily="2" charset="2"/>
              </a:rPr>
              <a:t>복잡해짐</a:t>
            </a:r>
            <a:br>
              <a:rPr kumimoji="1" lang="en-US" altLang="ko-KR" sz="2000" b="1" dirty="0">
                <a:solidFill>
                  <a:srgbClr val="C00000"/>
                </a:solidFill>
              </a:rPr>
            </a:br>
            <a:r>
              <a:rPr kumimoji="1" lang="en-US" altLang="ko-KR" sz="2000" dirty="0"/>
              <a:t>3. </a:t>
            </a:r>
            <a:r>
              <a:rPr kumimoji="1" lang="ko-KR" altLang="en-US" sz="2000" b="1" dirty="0">
                <a:solidFill>
                  <a:srgbClr val="0070C0"/>
                </a:solidFill>
              </a:rPr>
              <a:t>더 큰 키 공간</a:t>
            </a:r>
            <a:br>
              <a:rPr kumimoji="1" lang="en-US" altLang="ko-KR" sz="2000" dirty="0"/>
            </a:br>
            <a:r>
              <a:rPr kumimoji="1" lang="en-US" altLang="ko-KR" sz="2000" dirty="0">
                <a:sym typeface="Wingdings" pitchFamily="2" charset="2"/>
              </a:rPr>
              <a:t> </a:t>
            </a:r>
            <a:r>
              <a:rPr kumimoji="1" lang="ko-KR" altLang="en-US" sz="2000" dirty="0">
                <a:sym typeface="Wingdings" pitchFamily="2" charset="2"/>
              </a:rPr>
              <a:t>안전성 확보</a:t>
            </a:r>
            <a:endParaRPr kumimoji="1" lang="en-US" altLang="ko-KR" sz="2000" b="1" dirty="0">
              <a:sym typeface="Wingdings" pitchFamily="2" charset="2"/>
            </a:endParaRPr>
          </a:p>
          <a:p>
            <a:r>
              <a:rPr kumimoji="1" lang="ko-KR" altLang="en-US" sz="2000" dirty="0">
                <a:sym typeface="Wingdings" pitchFamily="2" charset="2"/>
              </a:rPr>
              <a:t>즉</a:t>
            </a:r>
            <a:r>
              <a:rPr kumimoji="1" lang="en-US" altLang="ko-KR" sz="2000" dirty="0">
                <a:sym typeface="Wingdings" pitchFamily="2" charset="2"/>
              </a:rPr>
              <a:t>, S-DES</a:t>
            </a:r>
            <a:r>
              <a:rPr kumimoji="1" lang="ko-KR" altLang="en-US" sz="2000" dirty="0">
                <a:sym typeface="Wingdings" pitchFamily="2" charset="2"/>
              </a:rPr>
              <a:t>는 </a:t>
            </a:r>
            <a:r>
              <a:rPr kumimoji="1" lang="en-US" altLang="ko-KR" sz="2000" dirty="0">
                <a:sym typeface="Wingdings" pitchFamily="2" charset="2"/>
              </a:rPr>
              <a:t>S-AES</a:t>
            </a:r>
            <a:r>
              <a:rPr kumimoji="1" lang="ko-KR" altLang="en-US" sz="2000" dirty="0">
                <a:sym typeface="Wingdings" pitchFamily="2" charset="2"/>
              </a:rPr>
              <a:t>에 비해 </a:t>
            </a:r>
            <a:r>
              <a:rPr kumimoji="1" lang="ko-KR" altLang="en-US" sz="2000" b="1" dirty="0">
                <a:solidFill>
                  <a:srgbClr val="C00000"/>
                </a:solidFill>
                <a:sym typeface="Wingdings" pitchFamily="2" charset="2"/>
              </a:rPr>
              <a:t>더 적은 키 공간을 사용하고</a:t>
            </a:r>
            <a:r>
              <a:rPr kumimoji="1" lang="en-US" altLang="ko-KR" sz="2000" b="1" dirty="0">
                <a:solidFill>
                  <a:srgbClr val="C00000"/>
                </a:solidFill>
                <a:sym typeface="Wingdings" pitchFamily="2" charset="2"/>
              </a:rPr>
              <a:t>, </a:t>
            </a:r>
            <a:r>
              <a:rPr kumimoji="1" lang="ko-KR" altLang="en-US" sz="2000" b="1" dirty="0">
                <a:solidFill>
                  <a:srgbClr val="C00000"/>
                </a:solidFill>
                <a:sym typeface="Wingdings" pitchFamily="2" charset="2"/>
              </a:rPr>
              <a:t>확산 및 혼돈이 더 적게 설계되어 특정 취약 비트가 존재하며</a:t>
            </a:r>
            <a:r>
              <a:rPr kumimoji="1" lang="en-US" altLang="ko-KR" sz="2000" b="1" dirty="0">
                <a:solidFill>
                  <a:srgbClr val="C00000"/>
                </a:solidFill>
                <a:sym typeface="Wingdings" pitchFamily="2" charset="2"/>
              </a:rPr>
              <a:t>, </a:t>
            </a:r>
            <a:r>
              <a:rPr kumimoji="1" lang="ko-KR" altLang="en-US" sz="2000" b="1" dirty="0">
                <a:solidFill>
                  <a:srgbClr val="C00000"/>
                </a:solidFill>
                <a:sym typeface="Wingdings" pitchFamily="2" charset="2"/>
              </a:rPr>
              <a:t>일부 키 비트가 유추 가능</a:t>
            </a:r>
            <a:r>
              <a:rPr kumimoji="1" lang="ko-KR" altLang="en-US" sz="2000" dirty="0">
                <a:sym typeface="Wingdings" pitchFamily="2" charset="2"/>
              </a:rPr>
              <a:t>해짐으로 예상</a:t>
            </a:r>
            <a:endParaRPr kumimoji="1" lang="en-US" altLang="ko-KR" sz="2000" dirty="0">
              <a:sym typeface="Wingdings" pitchFamily="2" charset="2"/>
            </a:endParaRPr>
          </a:p>
          <a:p>
            <a:endParaRPr kumimoji="1" lang="en-US" altLang="ko-KR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775299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S-DES</a:t>
            </a:r>
            <a:r>
              <a:rPr kumimoji="1" lang="ko-KR" altLang="en-US" dirty="0"/>
              <a:t>와</a:t>
            </a:r>
            <a:r>
              <a:rPr kumimoji="1" lang="en-US" altLang="ko-KR" dirty="0"/>
              <a:t> S-AES </a:t>
            </a:r>
            <a:r>
              <a:rPr kumimoji="1" lang="ko-KR" altLang="en-US" dirty="0"/>
              <a:t>비교 </a:t>
            </a:r>
            <a:r>
              <a:rPr kumimoji="1" lang="en-US" altLang="ko-KR" dirty="0"/>
              <a:t>- parameters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데이터가 복잡해질 수록 네트워크는 커져야 함 </a:t>
            </a:r>
            <a:r>
              <a:rPr kumimoji="1" lang="en-US" altLang="ko-KR" sz="2000" dirty="0"/>
              <a:t>(Network capacity </a:t>
            </a:r>
            <a:r>
              <a:rPr kumimoji="1" lang="ko-KR" altLang="en-US" sz="2000" dirty="0"/>
              <a:t>증가</a:t>
            </a:r>
            <a:r>
              <a:rPr kumimoji="1" lang="en-US" altLang="ko-KR" sz="2000" dirty="0"/>
              <a:t>)</a:t>
            </a:r>
          </a:p>
          <a:p>
            <a:r>
              <a:rPr kumimoji="1" lang="en-US" altLang="ko-KR" sz="2000" b="1" dirty="0"/>
              <a:t>S-DES</a:t>
            </a:r>
          </a:p>
          <a:p>
            <a:pPr lvl="1"/>
            <a:r>
              <a:rPr kumimoji="1" lang="ko-KR" altLang="en-US" sz="1800" dirty="0"/>
              <a:t>키가 </a:t>
            </a:r>
            <a:r>
              <a:rPr kumimoji="1" lang="en-US" altLang="ko-KR" sz="1800" dirty="0"/>
              <a:t>1-bit</a:t>
            </a:r>
            <a:r>
              <a:rPr kumimoji="1" lang="ko-KR" altLang="en-US" sz="1800" dirty="0"/>
              <a:t> 증가 시 네트워크의 크기가 큰 폭으로 늘어나진 않음</a:t>
            </a:r>
            <a:endParaRPr kumimoji="1" lang="en-US" altLang="ko-KR" sz="1800" dirty="0"/>
          </a:p>
          <a:p>
            <a:pPr lvl="1"/>
            <a:r>
              <a:rPr kumimoji="1" lang="ko-KR" altLang="en-US" sz="1800" b="1" dirty="0"/>
              <a:t>더 큰 네트워크</a:t>
            </a:r>
            <a:r>
              <a:rPr kumimoji="1" lang="ko-KR" altLang="en-US" sz="1800" dirty="0"/>
              <a:t>를 사용해본 결과</a:t>
            </a:r>
            <a:r>
              <a:rPr kumimoji="1" lang="en-US" altLang="ko-KR" sz="1800" dirty="0"/>
              <a:t>, </a:t>
            </a:r>
            <a:r>
              <a:rPr kumimoji="1" lang="ko-KR" altLang="en-US" sz="1800" b="1" dirty="0"/>
              <a:t>데이터의 복잡도에 비해 </a:t>
            </a:r>
            <a:r>
              <a:rPr kumimoji="1" lang="ko-KR" altLang="en-US" sz="1800" b="1" dirty="0" err="1"/>
              <a:t>파라미터가</a:t>
            </a:r>
            <a:r>
              <a:rPr kumimoji="1" lang="ko-KR" altLang="en-US" sz="1800" b="1" dirty="0"/>
              <a:t> 너무 많아서 오히려 </a:t>
            </a:r>
            <a:r>
              <a:rPr kumimoji="1" lang="ko-KR" altLang="en-US" sz="1800" b="1" dirty="0" err="1"/>
              <a:t>과적합</a:t>
            </a:r>
            <a:r>
              <a:rPr kumimoji="1" lang="ko-KR" altLang="en-US" sz="1800" b="1" dirty="0"/>
              <a:t> 발생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dirty="0">
                <a:sym typeface="Wingdings" pitchFamily="2" charset="2"/>
              </a:rPr>
              <a:t>데이터에 맞는 적당한 복잡도의 네트워크 필요</a:t>
            </a:r>
            <a:endParaRPr kumimoji="1" lang="en-US" altLang="ko-KR" sz="1800" dirty="0"/>
          </a:p>
          <a:p>
            <a:r>
              <a:rPr kumimoji="1" lang="en-US" altLang="ko-KR" sz="2000" b="1" dirty="0"/>
              <a:t>S-AES</a:t>
            </a:r>
          </a:p>
          <a:p>
            <a:pPr lvl="1"/>
            <a:r>
              <a:rPr kumimoji="1" lang="en-US" altLang="ko-KR" sz="1800" dirty="0"/>
              <a:t>S-DES</a:t>
            </a:r>
            <a:r>
              <a:rPr kumimoji="1" lang="ko-KR" altLang="en-US" sz="1800" dirty="0"/>
              <a:t>에 사용한 네트워크를 동일하게 사용했을 경우</a:t>
            </a:r>
            <a:r>
              <a:rPr kumimoji="1" lang="en-US" altLang="ko-KR" sz="1800" dirty="0"/>
              <a:t>, loss(</a:t>
            </a:r>
            <a:r>
              <a:rPr kumimoji="1" lang="ko-KR" altLang="en-US" sz="1800" dirty="0"/>
              <a:t>손실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가 매우 조금씩 감소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ko-KR" altLang="en-US" sz="1800" b="1" dirty="0">
                <a:sym typeface="Wingdings" pitchFamily="2" charset="2"/>
              </a:rPr>
              <a:t>네트워크 크기를 늘린 후</a:t>
            </a:r>
            <a:r>
              <a:rPr kumimoji="1" lang="ko-KR" altLang="en-US" sz="1800" dirty="0">
                <a:sym typeface="Wingdings" pitchFamily="2" charset="2"/>
              </a:rPr>
              <a:t>에는</a:t>
            </a:r>
            <a:r>
              <a:rPr kumimoji="1" lang="en-US" altLang="ko-KR" sz="1800" dirty="0">
                <a:sym typeface="Wingdings" pitchFamily="2" charset="2"/>
              </a:rPr>
              <a:t> </a:t>
            </a:r>
            <a:r>
              <a:rPr kumimoji="1" lang="ko-KR" altLang="en-US" sz="1800" dirty="0">
                <a:sym typeface="Wingdings" pitchFamily="2" charset="2"/>
              </a:rPr>
              <a:t>조금 더 큰 폭으로</a:t>
            </a:r>
            <a:r>
              <a:rPr kumimoji="1" lang="en-US" altLang="ko-KR" sz="1800" dirty="0">
                <a:sym typeface="Wingdings" pitchFamily="2" charset="2"/>
              </a:rPr>
              <a:t> </a:t>
            </a:r>
            <a:r>
              <a:rPr kumimoji="1" lang="ko-KR" altLang="en-US" sz="1800" dirty="0">
                <a:sym typeface="Wingdings" pitchFamily="2" charset="2"/>
              </a:rPr>
              <a:t>감소</a:t>
            </a:r>
            <a:r>
              <a:rPr kumimoji="1" lang="en-US" altLang="ko-KR" sz="1800" dirty="0">
                <a:sym typeface="Wingdings" pitchFamily="2" charset="2"/>
              </a:rPr>
              <a:t>, </a:t>
            </a:r>
            <a:r>
              <a:rPr kumimoji="1" lang="ko-KR" altLang="en-US" sz="1800" b="1" dirty="0">
                <a:sym typeface="Wingdings" pitchFamily="2" charset="2"/>
              </a:rPr>
              <a:t>조금 더 낮은 </a:t>
            </a:r>
            <a:r>
              <a:rPr kumimoji="1" lang="en-US" altLang="ko-KR" sz="1800" b="1" dirty="0">
                <a:sym typeface="Wingdings" pitchFamily="2" charset="2"/>
              </a:rPr>
              <a:t>loss</a:t>
            </a:r>
            <a:r>
              <a:rPr kumimoji="1" lang="ko-KR" altLang="en-US" sz="1800" b="1" dirty="0">
                <a:sym typeface="Wingdings" pitchFamily="2" charset="2"/>
              </a:rPr>
              <a:t> 달성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 </a:t>
            </a:r>
            <a:r>
              <a:rPr kumimoji="1" lang="en-US" altLang="ko-KR" sz="1800" b="1" dirty="0">
                <a:solidFill>
                  <a:srgbClr val="0070C0"/>
                </a:solidFill>
                <a:sym typeface="Wingdings" pitchFamily="2" charset="2"/>
              </a:rPr>
              <a:t>S-DES</a:t>
            </a:r>
            <a:r>
              <a:rPr kumimoji="1" lang="ko-KR" altLang="en-US" sz="1800" b="1" dirty="0">
                <a:solidFill>
                  <a:srgbClr val="0070C0"/>
                </a:solidFill>
                <a:sym typeface="Wingdings" pitchFamily="2" charset="2"/>
              </a:rPr>
              <a:t>보다 복잡한 네트워크</a:t>
            </a:r>
            <a:r>
              <a:rPr kumimoji="1" lang="ko-KR" altLang="en-US" sz="1800" dirty="0">
                <a:sym typeface="Wingdings" pitchFamily="2" charset="2"/>
              </a:rPr>
              <a:t>가 필요 </a:t>
            </a:r>
            <a:r>
              <a:rPr kumimoji="1" lang="en-US" altLang="ko-KR" sz="1800" dirty="0">
                <a:sym typeface="Wingdings" pitchFamily="2" charset="2"/>
              </a:rPr>
              <a:t>(</a:t>
            </a:r>
            <a:r>
              <a:rPr kumimoji="1" lang="ko-KR" altLang="en-US" sz="1800" dirty="0">
                <a:sym typeface="Wingdings" pitchFamily="2" charset="2"/>
              </a:rPr>
              <a:t>더 많은 </a:t>
            </a:r>
            <a:r>
              <a:rPr kumimoji="1" lang="ko-KR" altLang="en-US" sz="1800" dirty="0" err="1">
                <a:sym typeface="Wingdings" pitchFamily="2" charset="2"/>
              </a:rPr>
              <a:t>파라미터</a:t>
            </a:r>
            <a:r>
              <a:rPr kumimoji="1" lang="ko-KR" altLang="en-US" sz="1800" dirty="0">
                <a:sym typeface="Wingdings" pitchFamily="2" charset="2"/>
              </a:rPr>
              <a:t> 필요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  <a:endParaRPr kumimoji="1" lang="en-US" altLang="ko-KR" sz="1800" dirty="0"/>
          </a:p>
          <a:p>
            <a:pPr lvl="1"/>
            <a:endParaRPr kumimoji="1" lang="en-US" altLang="ko-KR" sz="1800" dirty="0"/>
          </a:p>
          <a:p>
            <a:endParaRPr kumimoji="1" lang="ko-KR" altLang="en-US" sz="2000" dirty="0"/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2232A6B9-EBF9-9846-A880-A98F7ABB5F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9519223"/>
              </p:ext>
            </p:extLst>
          </p:nvPr>
        </p:nvGraphicFramePr>
        <p:xfrm>
          <a:off x="1626790" y="4101246"/>
          <a:ext cx="4170947" cy="254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E944C3FB-3D20-5047-B5C8-B0069C1239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3081892"/>
              </p:ext>
            </p:extLst>
          </p:nvPr>
        </p:nvGraphicFramePr>
        <p:xfrm>
          <a:off x="6503287" y="4101246"/>
          <a:ext cx="4389503" cy="2549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043254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6A0A3-43D8-0A4D-A765-A49D5ABC5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DES, AES</a:t>
            </a:r>
            <a:r>
              <a:rPr kumimoji="1" lang="ko-KR" altLang="en-US" dirty="0"/>
              <a:t>로의 확장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B5F256-724C-7945-92E6-BFAE07BC40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000" b="1" dirty="0"/>
              <a:t>DES (56-bit key) / AES (128-bit key)</a:t>
            </a:r>
            <a:r>
              <a:rPr kumimoji="1" lang="ko-KR" altLang="en-US" sz="2000" b="1" dirty="0"/>
              <a:t>로의 확장</a:t>
            </a:r>
            <a:endParaRPr kumimoji="1" lang="en-US" altLang="ko-KR" sz="2000" b="1" dirty="0"/>
          </a:p>
          <a:p>
            <a:pPr lvl="1"/>
            <a:r>
              <a:rPr kumimoji="1" lang="ko-KR" altLang="en-US" sz="2000" dirty="0"/>
              <a:t>이전 연구들 중 </a:t>
            </a:r>
            <a:r>
              <a:rPr kumimoji="1" lang="en-US" altLang="ko-KR" sz="2000" dirty="0"/>
              <a:t>round-reduced </a:t>
            </a:r>
            <a:r>
              <a:rPr kumimoji="1" lang="en-US" altLang="ko-KR" sz="2000" dirty="0" err="1"/>
              <a:t>simon</a:t>
            </a:r>
            <a:r>
              <a:rPr kumimoji="1" lang="en-US" altLang="ko-KR" sz="2000" dirty="0"/>
              <a:t>, speck</a:t>
            </a:r>
            <a:r>
              <a:rPr kumimoji="1" lang="ko-KR" altLang="en-US" sz="2000" dirty="0"/>
              <a:t>에 대한 알려진 </a:t>
            </a:r>
            <a:r>
              <a:rPr kumimoji="1" lang="ko-KR" altLang="en-US" sz="2000" dirty="0" err="1"/>
              <a:t>평문</a:t>
            </a:r>
            <a:r>
              <a:rPr kumimoji="1" lang="ko-KR" altLang="en-US" sz="2000" dirty="0"/>
              <a:t> 공격의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text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key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</a:t>
            </a:r>
            <a:endParaRPr kumimoji="1" lang="en-US" altLang="ko-KR" sz="2000" dirty="0"/>
          </a:p>
          <a:p>
            <a:pPr lvl="2"/>
            <a:r>
              <a:rPr kumimoji="1" lang="en-US" altLang="ko-KR" sz="1800" b="1" dirty="0">
                <a:sym typeface="Wingdings" pitchFamily="2" charset="2"/>
              </a:rPr>
              <a:t>64</a:t>
            </a:r>
            <a:r>
              <a:rPr kumimoji="1" lang="ko-KR" altLang="en-US" sz="1800" b="1" dirty="0">
                <a:sym typeface="Wingdings" pitchFamily="2" charset="2"/>
              </a:rPr>
              <a:t>비트 키이지만 실제 키 공간은 </a:t>
            </a:r>
            <a:r>
              <a:rPr kumimoji="1" lang="en-US" altLang="ko-KR" sz="1800" b="1" dirty="0">
                <a:sym typeface="Wingdings" pitchFamily="2" charset="2"/>
              </a:rPr>
              <a:t>2</a:t>
            </a:r>
            <a:r>
              <a:rPr kumimoji="1" lang="en-US" altLang="ko-KR" sz="1800" b="1" baseline="30000" dirty="0">
                <a:sym typeface="Wingdings" pitchFamily="2" charset="2"/>
              </a:rPr>
              <a:t>48</a:t>
            </a:r>
          </a:p>
          <a:p>
            <a:pPr lvl="2"/>
            <a:r>
              <a:rPr kumimoji="1" lang="ko-KR" altLang="en-US" sz="1800" dirty="0">
                <a:sym typeface="Wingdings" pitchFamily="2" charset="2"/>
              </a:rPr>
              <a:t>각 키 비트의 </a:t>
            </a:r>
            <a:r>
              <a:rPr kumimoji="1" lang="ko-KR" altLang="en-US" sz="1800" b="1" dirty="0">
                <a:sym typeface="Wingdings" pitchFamily="2" charset="2"/>
              </a:rPr>
              <a:t>발생 확률이 다름 </a:t>
            </a:r>
            <a:br>
              <a:rPr kumimoji="1" lang="en-US" altLang="ko-KR" sz="1800" b="1" dirty="0">
                <a:sym typeface="Wingdings" pitchFamily="2" charset="2"/>
              </a:rPr>
            </a:br>
            <a:r>
              <a:rPr kumimoji="1" lang="en-US" altLang="ko-KR" sz="1800" dirty="0">
                <a:sym typeface="Wingdings" pitchFamily="2" charset="2"/>
              </a:rPr>
              <a:t>(1</a:t>
            </a:r>
            <a:r>
              <a:rPr kumimoji="1" lang="ko-KR" altLang="en-US" sz="1800" dirty="0">
                <a:sym typeface="Wingdings" pitchFamily="2" charset="2"/>
              </a:rPr>
              <a:t>번째 비트는 </a:t>
            </a:r>
            <a:r>
              <a:rPr kumimoji="1" lang="en-US" altLang="ko-KR" sz="1800" dirty="0">
                <a:sym typeface="Wingdings" pitchFamily="2" charset="2"/>
              </a:rPr>
              <a:t>1.0</a:t>
            </a:r>
            <a:r>
              <a:rPr kumimoji="1" lang="ko-KR" altLang="en-US" sz="1800" dirty="0">
                <a:sym typeface="Wingdings" pitchFamily="2" charset="2"/>
              </a:rPr>
              <a:t>의 확률로 </a:t>
            </a:r>
            <a:r>
              <a:rPr kumimoji="1" lang="en-US" altLang="ko-KR" sz="1800" dirty="0">
                <a:sym typeface="Wingdings" pitchFamily="2" charset="2"/>
              </a:rPr>
              <a:t>0</a:t>
            </a:r>
            <a:r>
              <a:rPr kumimoji="1" lang="ko-KR" altLang="en-US" sz="1800" dirty="0">
                <a:sym typeface="Wingdings" pitchFamily="2" charset="2"/>
              </a:rPr>
              <a:t>이 발생</a:t>
            </a:r>
            <a:r>
              <a:rPr kumimoji="1" lang="en-US" altLang="ko-KR" sz="1800" dirty="0">
                <a:sym typeface="Wingdings" pitchFamily="2" charset="2"/>
              </a:rPr>
              <a:t>,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kumimoji="1" lang="en-US" altLang="ko-KR" sz="1800" dirty="0">
                <a:sym typeface="Wingdings" pitchFamily="2" charset="2"/>
              </a:rPr>
              <a:t>2</a:t>
            </a:r>
            <a:r>
              <a:rPr kumimoji="1" lang="ko-KR" altLang="en-US" sz="1800" dirty="0">
                <a:sym typeface="Wingdings" pitchFamily="2" charset="2"/>
              </a:rPr>
              <a:t>번째 비트는 </a:t>
            </a:r>
            <a:r>
              <a:rPr kumimoji="1" lang="en-US" altLang="ko-KR" sz="1800" dirty="0">
                <a:sym typeface="Wingdings" pitchFamily="2" charset="2"/>
              </a:rPr>
              <a:t>0.8</a:t>
            </a:r>
            <a:r>
              <a:rPr kumimoji="1" lang="ko-KR" altLang="en-US" sz="1800" dirty="0">
                <a:sym typeface="Wingdings" pitchFamily="2" charset="2"/>
              </a:rPr>
              <a:t>의 확률로 </a:t>
            </a:r>
            <a:r>
              <a:rPr kumimoji="1" lang="en-US" altLang="ko-KR" sz="1800" dirty="0">
                <a:sym typeface="Wingdings" pitchFamily="2" charset="2"/>
              </a:rPr>
              <a:t>1</a:t>
            </a:r>
            <a:r>
              <a:rPr kumimoji="1" lang="ko-KR" altLang="en-US" sz="1800" dirty="0">
                <a:sym typeface="Wingdings" pitchFamily="2" charset="2"/>
              </a:rPr>
              <a:t>이 발생하므로 예측하기 더 쉬움</a:t>
            </a:r>
            <a:r>
              <a:rPr kumimoji="1" lang="en-US" altLang="ko-KR" sz="1800" dirty="0">
                <a:sym typeface="Wingdings" pitchFamily="2" charset="2"/>
              </a:rPr>
              <a:t>)</a:t>
            </a:r>
          </a:p>
          <a:p>
            <a:pPr marL="914400" lvl="2" indent="0">
              <a:buNone/>
            </a:pPr>
            <a:endParaRPr kumimoji="1" lang="en-US" altLang="ko-KR" sz="1000" dirty="0">
              <a:sym typeface="Wingdings" pitchFamily="2" charset="2"/>
            </a:endParaRPr>
          </a:p>
          <a:p>
            <a:pPr lvl="1"/>
            <a:r>
              <a:rPr kumimoji="1" lang="en-US" altLang="ko-KR" sz="2000" dirty="0">
                <a:sym typeface="Wingdings" pitchFamily="2" charset="2"/>
              </a:rPr>
              <a:t>56-bit </a:t>
            </a:r>
            <a:r>
              <a:rPr kumimoji="1" lang="ko-KR" altLang="en-US" sz="2000" dirty="0">
                <a:sym typeface="Wingdings" pitchFamily="2" charset="2"/>
              </a:rPr>
              <a:t>랜덤 </a:t>
            </a:r>
            <a:r>
              <a:rPr kumimoji="1" lang="ko-KR" altLang="en-US" sz="2000" dirty="0" err="1">
                <a:sym typeface="Wingdings" pitchFamily="2" charset="2"/>
              </a:rPr>
              <a:t>비트키에</a:t>
            </a:r>
            <a:r>
              <a:rPr kumimoji="1" lang="ko-KR" altLang="en-US" sz="2000" dirty="0">
                <a:sym typeface="Wingdings" pitchFamily="2" charset="2"/>
              </a:rPr>
              <a:t> 대한 암호 분석은 </a:t>
            </a:r>
            <a:r>
              <a:rPr kumimoji="1" lang="en-US" altLang="ko-KR" sz="2000" dirty="0">
                <a:sym typeface="Wingdings" pitchFamily="2" charset="2"/>
              </a:rPr>
              <a:t>text key</a:t>
            </a:r>
            <a:r>
              <a:rPr kumimoji="1" lang="ko-KR" altLang="en-US" sz="2000" dirty="0">
                <a:sym typeface="Wingdings" pitchFamily="2" charset="2"/>
              </a:rPr>
              <a:t>에 대한 암호 분석 보다 어려운 작업</a:t>
            </a:r>
            <a:endParaRPr kumimoji="1" lang="en-US" altLang="ko-KR" sz="2000" dirty="0">
              <a:sym typeface="Wingdings" pitchFamily="2" charset="2"/>
            </a:endParaRPr>
          </a:p>
          <a:p>
            <a:pPr lvl="2"/>
            <a:r>
              <a:rPr kumimoji="1" lang="en-US" altLang="ko-KR" sz="1800" b="1" dirty="0">
                <a:sym typeface="Wingdings" pitchFamily="2" charset="2"/>
              </a:rPr>
              <a:t>56-bit </a:t>
            </a:r>
            <a:r>
              <a:rPr kumimoji="1" lang="ko-KR" altLang="en-US" sz="1800" b="1" dirty="0">
                <a:sym typeface="Wingdings" pitchFamily="2" charset="2"/>
              </a:rPr>
              <a:t>랜덤 </a:t>
            </a:r>
            <a:r>
              <a:rPr kumimoji="1" lang="ko-KR" altLang="en-US" sz="1800" b="1" dirty="0" err="1">
                <a:sym typeface="Wingdings" pitchFamily="2" charset="2"/>
              </a:rPr>
              <a:t>비트키를</a:t>
            </a:r>
            <a:r>
              <a:rPr kumimoji="1" lang="ko-KR" altLang="en-US" sz="1800" b="1" dirty="0">
                <a:sym typeface="Wingdings" pitchFamily="2" charset="2"/>
              </a:rPr>
              <a:t> 사용하는 </a:t>
            </a:r>
            <a:r>
              <a:rPr kumimoji="1" lang="en-US" altLang="ko-KR" sz="1800" b="1" dirty="0">
                <a:sym typeface="Wingdings" pitchFamily="2" charset="2"/>
              </a:rPr>
              <a:t>DES</a:t>
            </a:r>
            <a:r>
              <a:rPr kumimoji="1" lang="ko-KR" altLang="en-US" sz="1800" b="1" dirty="0">
                <a:sym typeface="Wingdings" pitchFamily="2" charset="2"/>
              </a:rPr>
              <a:t>에 대한 공격은 어려울 수</a:t>
            </a:r>
            <a:r>
              <a:rPr kumimoji="1" lang="ko-KR" altLang="en-US" sz="1800" dirty="0">
                <a:sym typeface="Wingdings" pitchFamily="2" charset="2"/>
              </a:rPr>
              <a:t>도 있을 것</a:t>
            </a:r>
            <a:endParaRPr kumimoji="1" lang="en-US" altLang="ko-KR" sz="1800" dirty="0">
              <a:sym typeface="Wingdings" pitchFamily="2" charset="2"/>
            </a:endParaRPr>
          </a:p>
          <a:p>
            <a:pPr lvl="2"/>
            <a:endParaRPr kumimoji="1" lang="en-US" altLang="ko-KR" sz="1000" dirty="0">
              <a:sym typeface="Wingdings" pitchFamily="2" charset="2"/>
            </a:endParaRPr>
          </a:p>
          <a:p>
            <a:pPr lvl="1"/>
            <a:r>
              <a:rPr kumimoji="1" lang="ko-KR" altLang="en-US" sz="2000" dirty="0">
                <a:sym typeface="Wingdings" pitchFamily="2" charset="2"/>
              </a:rPr>
              <a:t>위와 같이 </a:t>
            </a:r>
            <a:r>
              <a:rPr kumimoji="1" lang="en-US" altLang="ko-KR" sz="2000" b="1" dirty="0">
                <a:sym typeface="Wingdings" pitchFamily="2" charset="2"/>
              </a:rPr>
              <a:t>Text key</a:t>
            </a:r>
            <a:r>
              <a:rPr kumimoji="1" lang="ko-KR" altLang="en-US" sz="2000" b="1" dirty="0" err="1">
                <a:sym typeface="Wingdings" pitchFamily="2" charset="2"/>
              </a:rPr>
              <a:t>를</a:t>
            </a:r>
            <a:r>
              <a:rPr kumimoji="1" lang="ko-KR" altLang="en-US" sz="2000" b="1" dirty="0">
                <a:sym typeface="Wingdings" pitchFamily="2" charset="2"/>
              </a:rPr>
              <a:t> 사용하는 경우 </a:t>
            </a:r>
            <a:r>
              <a:rPr kumimoji="1" lang="en-US" altLang="ko-KR" sz="2000" b="1" dirty="0">
                <a:sym typeface="Wingdings" pitchFamily="2" charset="2"/>
              </a:rPr>
              <a:t>+</a:t>
            </a:r>
            <a:r>
              <a:rPr kumimoji="1" lang="ko-KR" altLang="en-US" sz="2000" b="1" dirty="0">
                <a:sym typeface="Wingdings" pitchFamily="2" charset="2"/>
              </a:rPr>
              <a:t> </a:t>
            </a:r>
            <a:r>
              <a:rPr kumimoji="1" lang="en-US" altLang="ko-KR" sz="2000" b="1" dirty="0">
                <a:sym typeface="Wingdings" pitchFamily="2" charset="2"/>
              </a:rPr>
              <a:t>round reduced</a:t>
            </a:r>
            <a:r>
              <a:rPr kumimoji="1" lang="ko-KR" altLang="en-US" sz="2000" b="1" dirty="0">
                <a:sym typeface="Wingdings" pitchFamily="2" charset="2"/>
              </a:rPr>
              <a:t>에 대해서는 가능할 것으로 생각</a:t>
            </a:r>
            <a:endParaRPr kumimoji="1" lang="en-US" altLang="ko-KR" sz="1000" b="1" dirty="0">
              <a:sym typeface="Wingdings" pitchFamily="2" charset="2"/>
            </a:endParaRPr>
          </a:p>
          <a:p>
            <a:pPr marL="457200" lvl="1" indent="0">
              <a:buNone/>
            </a:pPr>
            <a:endParaRPr kumimoji="1" lang="en-US" altLang="ko-KR" sz="1000" b="1" dirty="0">
              <a:sym typeface="Wingdings" pitchFamily="2" charset="2"/>
            </a:endParaRPr>
          </a:p>
          <a:p>
            <a:pPr lvl="1"/>
            <a:r>
              <a:rPr kumimoji="1" lang="en-US" altLang="ko-KR" sz="2000" dirty="0">
                <a:sym typeface="Wingdings" pitchFamily="2" charset="2"/>
              </a:rPr>
              <a:t>128-bit </a:t>
            </a:r>
            <a:r>
              <a:rPr kumimoji="1" lang="ko-KR" altLang="en-US" sz="2000" dirty="0">
                <a:sym typeface="Wingdings" pitchFamily="2" charset="2"/>
              </a:rPr>
              <a:t>랜덤 </a:t>
            </a:r>
            <a:r>
              <a:rPr kumimoji="1" lang="ko-KR" altLang="en-US" sz="2000" dirty="0" err="1">
                <a:sym typeface="Wingdings" pitchFamily="2" charset="2"/>
              </a:rPr>
              <a:t>비트키를</a:t>
            </a:r>
            <a:r>
              <a:rPr kumimoji="1" lang="ko-KR" altLang="en-US" sz="2000" dirty="0">
                <a:sym typeface="Wingdings" pitchFamily="2" charset="2"/>
              </a:rPr>
              <a:t> 사용하는 </a:t>
            </a:r>
            <a:r>
              <a:rPr kumimoji="1" lang="en-US" altLang="ko-KR" sz="2000" dirty="0">
                <a:sym typeface="Wingdings" pitchFamily="2" charset="2"/>
              </a:rPr>
              <a:t>AES</a:t>
            </a:r>
            <a:r>
              <a:rPr kumimoji="1" lang="ko-KR" altLang="en-US" sz="2000" dirty="0">
                <a:sym typeface="Wingdings" pitchFamily="2" charset="2"/>
              </a:rPr>
              <a:t> 또한 어려울 것으로 예상</a:t>
            </a:r>
            <a:endParaRPr kumimoji="1" lang="en-US" altLang="ko-KR" sz="2000" dirty="0"/>
          </a:p>
          <a:p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765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9CBD10-06A9-9744-85F7-3E862E5BFE8E}"/>
              </a:ext>
            </a:extLst>
          </p:cNvPr>
          <p:cNvSpPr txBox="1"/>
          <p:nvPr/>
        </p:nvSpPr>
        <p:spPr>
          <a:xfrm>
            <a:off x="3495675" y="2090172"/>
            <a:ext cx="520065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r>
              <a:rPr kumimoji="1" lang="ko-KR" altLang="en-US" sz="2400" b="1" dirty="0"/>
              <a:t>감사합니다</a:t>
            </a:r>
            <a:r>
              <a:rPr kumimoji="1" lang="en-US" altLang="ko-KR" sz="2400" b="1" dirty="0"/>
              <a:t>.</a:t>
            </a:r>
          </a:p>
          <a:p>
            <a:pPr algn="ctr"/>
            <a:endParaRPr kumimoji="1" lang="en-US" altLang="ko-KR" sz="2400" b="1" dirty="0"/>
          </a:p>
          <a:p>
            <a:pPr algn="ctr"/>
            <a:endParaRPr kumimoji="1" lang="en-US" altLang="ko-KR" sz="2400" b="1" dirty="0"/>
          </a:p>
          <a:p>
            <a:pPr algn="ctr"/>
            <a:endParaRPr kumimoji="1"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67151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ko-KR" altLang="en-US" dirty="0" err="1"/>
              <a:t>그루버</a:t>
            </a:r>
            <a:r>
              <a:rPr lang="ko-KR" altLang="en-US" dirty="0"/>
              <a:t> 알고리즘에 필요한 양자 자원 추정</a:t>
            </a: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736A744B-D75A-9E2B-C5F2-47E0289C2B96}"/>
              </a:ext>
            </a:extLst>
          </p:cNvPr>
          <p:cNvGraphicFramePr>
            <a:graphicFrameLocks noGrp="1"/>
          </p:cNvGraphicFramePr>
          <p:nvPr/>
        </p:nvGraphicFramePr>
        <p:xfrm>
          <a:off x="411920" y="2219325"/>
          <a:ext cx="11368159" cy="4429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600">
                  <a:extLst>
                    <a:ext uri="{9D8B030D-6E8A-4147-A177-3AD203B41FA5}">
                      <a16:colId xmlns:a16="http://schemas.microsoft.com/office/drawing/2014/main" val="101301554"/>
                    </a:ext>
                  </a:extLst>
                </a:gridCol>
                <a:gridCol w="9016559">
                  <a:extLst>
                    <a:ext uri="{9D8B030D-6E8A-4147-A177-3AD203B41FA5}">
                      <a16:colId xmlns:a16="http://schemas.microsoft.com/office/drawing/2014/main" val="4137441986"/>
                    </a:ext>
                  </a:extLst>
                </a:gridCol>
              </a:tblGrid>
              <a:tr h="52119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목적</a:t>
                      </a:r>
                      <a:r>
                        <a:rPr lang="ko-KR" altLang="en-US" sz="1600" dirty="0"/>
                        <a:t> 알고리즘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양자</a:t>
                      </a:r>
                      <a:r>
                        <a:rPr lang="ko-KR" altLang="en-US" sz="1600" dirty="0"/>
                        <a:t> 자원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576954"/>
                  </a:ext>
                </a:extLst>
              </a:tr>
              <a:tr h="1302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DES</a:t>
                      </a:r>
                      <a:r>
                        <a:rPr lang="en-US" altLang="ko-KR" dirty="0"/>
                        <a:t>-56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0690775"/>
                  </a:ext>
                </a:extLst>
              </a:tr>
              <a:tr h="1302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AES</a:t>
                      </a:r>
                      <a:r>
                        <a:rPr lang="en-US" altLang="ko-KR" dirty="0"/>
                        <a:t>-128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846960"/>
                  </a:ext>
                </a:extLst>
              </a:tr>
              <a:tr h="130275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S-AES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33494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6">
                <a:extLst>
                  <a:ext uri="{FF2B5EF4-FFF2-40B4-BE49-F238E27FC236}">
                    <a16:creationId xmlns:a16="http://schemas.microsoft.com/office/drawing/2014/main" id="{2FBB4F56-698B-0264-E221-7C4987DC6C7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37840" y="5499636"/>
              <a:ext cx="8487414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569">
                      <a:extLst>
                        <a:ext uri="{9D8B030D-6E8A-4147-A177-3AD203B41FA5}">
                          <a16:colId xmlns:a16="http://schemas.microsoft.com/office/drawing/2014/main" val="4034165111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808563709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825721944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4205064758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136293122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2291740221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Qubit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CCNOT</a:t>
                          </a:r>
                        </a:p>
                        <a:p>
                          <a:pPr algn="ctr"/>
                          <a:r>
                            <a:rPr lang="en-US" altLang="ko-Kore-KR" sz="1600" dirty="0"/>
                            <a:t>(Toffoli)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X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Depth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17458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1.57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+mn-ea"/>
                                  </a:rPr>
                                  <m:t>1.17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1.76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1.71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1.15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15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113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6">
                <a:extLst>
                  <a:ext uri="{FF2B5EF4-FFF2-40B4-BE49-F238E27FC236}">
                    <a16:creationId xmlns:a16="http://schemas.microsoft.com/office/drawing/2014/main" id="{2FBB4F56-698B-0264-E221-7C4987DC6C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54101684"/>
                  </p:ext>
                </p:extLst>
              </p:nvPr>
            </p:nvGraphicFramePr>
            <p:xfrm>
              <a:off x="3037840" y="5499636"/>
              <a:ext cx="8487414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569">
                      <a:extLst>
                        <a:ext uri="{9D8B030D-6E8A-4147-A177-3AD203B41FA5}">
                          <a16:colId xmlns:a16="http://schemas.microsoft.com/office/drawing/2014/main" val="4034165111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808563709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825721944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4205064758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136293122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229174022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Qubit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CCNOT</a:t>
                          </a:r>
                        </a:p>
                        <a:p>
                          <a:pPr algn="ctr"/>
                          <a:r>
                            <a:rPr lang="en-US" altLang="ko-Kore-KR" sz="1600" dirty="0"/>
                            <a:t>(Toffoli)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X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Depth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17458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802" t="-137143" r="-402703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37143" r="-29910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2703" t="-137143" r="-20180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9107" t="-137143" r="-10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3604" t="-137143" r="-901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01139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CCC664E-282F-33F4-480F-8679309A7569}"/>
              </a:ext>
            </a:extLst>
          </p:cNvPr>
          <p:cNvSpPr txBox="1"/>
          <p:nvPr/>
        </p:nvSpPr>
        <p:spPr>
          <a:xfrm>
            <a:off x="411920" y="1098974"/>
            <a:ext cx="113681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000" b="1" dirty="0">
                <a:solidFill>
                  <a:srgbClr val="C00000"/>
                </a:solidFill>
              </a:rPr>
              <a:t>Grover algorithm </a:t>
            </a:r>
            <a:r>
              <a:rPr kumimoji="1" lang="ko-KR" altLang="en-US" sz="2000" b="1" dirty="0">
                <a:solidFill>
                  <a:srgbClr val="C00000"/>
                </a:solidFill>
              </a:rPr>
              <a:t>사용시 굉장히 많은 양자 자원 필요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r>
              <a:rPr kumimoji="1" lang="en-US" altLang="ko-KR" sz="2000" b="1" dirty="0">
                <a:sym typeface="Wingdings" pitchFamily="2" charset="2"/>
              </a:rPr>
              <a:t></a:t>
            </a:r>
            <a:r>
              <a:rPr kumimoji="1" lang="ko-KR" altLang="en-US" sz="2000" b="1" dirty="0">
                <a:sym typeface="Wingdings" pitchFamily="2" charset="2"/>
              </a:rPr>
              <a:t> 실제 양자 컴퓨터로 </a:t>
            </a:r>
            <a:r>
              <a:rPr kumimoji="1" lang="en-US" altLang="ko-KR" sz="2000" b="1" dirty="0">
                <a:sym typeface="Wingdings" pitchFamily="2" charset="2"/>
              </a:rPr>
              <a:t>Grover attack</a:t>
            </a:r>
            <a:r>
              <a:rPr kumimoji="1" lang="ko-KR" altLang="en-US" sz="2000" b="1" dirty="0">
                <a:sym typeface="Wingdings" pitchFamily="2" charset="2"/>
              </a:rPr>
              <a:t> 가능 시기가  불분명 </a:t>
            </a:r>
            <a:r>
              <a:rPr kumimoji="1" lang="en-US" altLang="ko-KR" sz="2000" b="1" dirty="0">
                <a:sym typeface="Wingdings" pitchFamily="2" charset="2"/>
              </a:rPr>
              <a:t>(</a:t>
            </a:r>
            <a:r>
              <a:rPr kumimoji="1" lang="ko-KR" altLang="en-US" sz="2000" b="1" dirty="0">
                <a:sym typeface="Wingdings" pitchFamily="2" charset="2"/>
              </a:rPr>
              <a:t>자원 달성 뿐만 아니라 양질의 자원 및 오류 정정 필요</a:t>
            </a:r>
            <a:r>
              <a:rPr kumimoji="1" lang="en-US" altLang="ko-KR" sz="2000" b="1" dirty="0">
                <a:sym typeface="Wingdings" pitchFamily="2" charset="2"/>
              </a:rPr>
              <a:t>)</a:t>
            </a:r>
            <a:endParaRPr kumimoji="1" lang="ko-Kore-KR" altLang="en-US" sz="20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38C114-EB43-608B-4B5D-41BE57E0BBFD}"/>
              </a:ext>
            </a:extLst>
          </p:cNvPr>
          <p:cNvSpPr/>
          <p:nvPr/>
        </p:nvSpPr>
        <p:spPr>
          <a:xfrm>
            <a:off x="2763014" y="2243701"/>
            <a:ext cx="9017064" cy="441457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6">
                <a:extLst>
                  <a:ext uri="{FF2B5EF4-FFF2-40B4-BE49-F238E27FC236}">
                    <a16:creationId xmlns:a16="http://schemas.microsoft.com/office/drawing/2014/main" id="{183B844D-025E-D165-0611-92D7046A0A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37840" y="4186734"/>
              <a:ext cx="8487414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569">
                      <a:extLst>
                        <a:ext uri="{9D8B030D-6E8A-4147-A177-3AD203B41FA5}">
                          <a16:colId xmlns:a16="http://schemas.microsoft.com/office/drawing/2014/main" val="4034165111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808563709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825721944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4205064758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136293122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2291740221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Qubit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CCNOT</a:t>
                          </a:r>
                        </a:p>
                        <a:p>
                          <a:pPr algn="ctr"/>
                          <a:r>
                            <a:rPr lang="en-US" altLang="ko-Kore-KR" sz="1600" dirty="0"/>
                            <a:t>(Toffoli)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X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Depth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17458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</a:t>
                          </a:r>
                          <a:r>
                            <a:rPr lang="en-US" altLang="ko-KR" dirty="0"/>
                            <a:t>84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-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96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02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07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77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113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6">
                <a:extLst>
                  <a:ext uri="{FF2B5EF4-FFF2-40B4-BE49-F238E27FC236}">
                    <a16:creationId xmlns:a16="http://schemas.microsoft.com/office/drawing/2014/main" id="{183B844D-025E-D165-0611-92D7046A0A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5157263"/>
                  </p:ext>
                </p:extLst>
              </p:nvPr>
            </p:nvGraphicFramePr>
            <p:xfrm>
              <a:off x="3037840" y="4186734"/>
              <a:ext cx="8487414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569">
                      <a:extLst>
                        <a:ext uri="{9D8B030D-6E8A-4147-A177-3AD203B41FA5}">
                          <a16:colId xmlns:a16="http://schemas.microsoft.com/office/drawing/2014/main" val="4034165111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808563709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825721944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4205064758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136293122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229174022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Qubit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CCNOT</a:t>
                          </a:r>
                        </a:p>
                        <a:p>
                          <a:pPr algn="ctr"/>
                          <a:r>
                            <a:rPr lang="en-US" altLang="ko-Kore-KR" sz="1600" dirty="0"/>
                            <a:t>(Toffoli)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X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Depth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17458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</a:t>
                          </a:r>
                          <a:r>
                            <a:rPr lang="en-US" altLang="ko-KR" dirty="0"/>
                            <a:t>84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-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000" t="-137143" r="-29910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2703" t="-137143" r="-20180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9107" t="-137143" r="-10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3604" t="-137143" r="-901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01139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6">
                <a:extLst>
                  <a:ext uri="{FF2B5EF4-FFF2-40B4-BE49-F238E27FC236}">
                    <a16:creationId xmlns:a16="http://schemas.microsoft.com/office/drawing/2014/main" id="{35489F2E-99FA-B9EF-18B5-DD7BB28DA9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037840" y="2866038"/>
              <a:ext cx="8487414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569">
                      <a:extLst>
                        <a:ext uri="{9D8B030D-6E8A-4147-A177-3AD203B41FA5}">
                          <a16:colId xmlns:a16="http://schemas.microsoft.com/office/drawing/2014/main" val="4034165111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808563709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825721944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4205064758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136293122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2291740221"/>
                        </a:ext>
                      </a:extLst>
                    </a:gridCol>
                  </a:tblGrid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Qubit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CCNOT</a:t>
                          </a:r>
                        </a:p>
                        <a:p>
                          <a:pPr algn="ctr"/>
                          <a:r>
                            <a:rPr lang="en-US" altLang="ko-Kore-KR" sz="1600" dirty="0"/>
                            <a:t>(Toffoli)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X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Depth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17458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6648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-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36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</a:rPr>
                                  <m:t>1.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  <m:r>
                                  <a:rPr lang="en-US" altLang="ko-Kore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39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ore-K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201139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6">
                <a:extLst>
                  <a:ext uri="{FF2B5EF4-FFF2-40B4-BE49-F238E27FC236}">
                    <a16:creationId xmlns:a16="http://schemas.microsoft.com/office/drawing/2014/main" id="{35489F2E-99FA-B9EF-18B5-DD7BB28DA9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7272515"/>
                  </p:ext>
                </p:extLst>
              </p:nvPr>
            </p:nvGraphicFramePr>
            <p:xfrm>
              <a:off x="3037840" y="2866038"/>
              <a:ext cx="8487414" cy="1021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414569">
                      <a:extLst>
                        <a:ext uri="{9D8B030D-6E8A-4147-A177-3AD203B41FA5}">
                          <a16:colId xmlns:a16="http://schemas.microsoft.com/office/drawing/2014/main" val="4034165111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808563709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825721944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4205064758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3136293122"/>
                        </a:ext>
                      </a:extLst>
                    </a:gridCol>
                    <a:gridCol w="1414569">
                      <a:extLst>
                        <a:ext uri="{9D8B030D-6E8A-4147-A177-3AD203B41FA5}">
                          <a16:colId xmlns:a16="http://schemas.microsoft.com/office/drawing/2014/main" val="2291740221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Qubit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CCNOT</a:t>
                          </a:r>
                        </a:p>
                        <a:p>
                          <a:pPr algn="ctr"/>
                          <a:r>
                            <a:rPr lang="en-US" altLang="ko-Kore-KR" sz="1600" dirty="0"/>
                            <a:t>(Toffoli)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CNOT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dirty="0"/>
                            <a:t>X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600" dirty="0"/>
                            <a:t>Depth</a:t>
                          </a:r>
                          <a:endParaRPr lang="ko-Kore-KR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11174587"/>
                      </a:ext>
                    </a:extLst>
                  </a:tr>
                  <a:tr h="441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6648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-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0000" t="-137143" r="-299107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703" t="-137143" r="-201802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99107" t="-137143" r="-10000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3604" t="-137143" r="-901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201139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B5857-EBA1-DC26-FC02-3629D40F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Quantum circuit</a:t>
            </a:r>
            <a:endParaRPr kumimoji="1" lang="en-US" altLang="ko-Kore-KR" sz="28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DFDD54-1E86-F56A-5B62-2ABDC3FF4E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4"/>
            <a:ext cx="11368160" cy="5705475"/>
          </a:xfrm>
        </p:spPr>
        <p:txBody>
          <a:bodyPr>
            <a:normAutofit/>
          </a:bodyPr>
          <a:lstStyle/>
          <a:p>
            <a:r>
              <a:rPr kumimoji="1" lang="en-US" altLang="ko-Kore-KR" sz="2400" b="1" dirty="0"/>
              <a:t>Width</a:t>
            </a:r>
            <a:r>
              <a:rPr kumimoji="1" lang="en-US" altLang="ko-KR" sz="2400" b="1" dirty="0"/>
              <a:t>(</a:t>
            </a:r>
            <a:r>
              <a:rPr kumimoji="1" lang="ko-KR" altLang="en-US" sz="2400" b="1" dirty="0"/>
              <a:t>너비</a:t>
            </a:r>
            <a:r>
              <a:rPr kumimoji="1" lang="en-US" altLang="ko-KR" sz="2400" b="1" dirty="0"/>
              <a:t>)</a:t>
            </a:r>
            <a:r>
              <a:rPr kumimoji="1" lang="en-US" altLang="ko-Kore-KR" sz="2400" dirty="0"/>
              <a:t> : </a:t>
            </a:r>
            <a:r>
              <a:rPr kumimoji="1" lang="ko-KR" altLang="en-US" sz="2000" dirty="0"/>
              <a:t>물리적인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수</a:t>
            </a:r>
            <a:endParaRPr kumimoji="1" lang="en-US" altLang="ko-KR" sz="2400" b="1" dirty="0"/>
          </a:p>
          <a:p>
            <a:endParaRPr kumimoji="1" lang="en-US" altLang="ko-KR" sz="1000" b="1" dirty="0"/>
          </a:p>
          <a:p>
            <a:r>
              <a:rPr kumimoji="1" lang="en-US" altLang="ko-KR" sz="2400" b="1" dirty="0"/>
              <a:t>Depth(</a:t>
            </a:r>
            <a:r>
              <a:rPr kumimoji="1" lang="ko-KR" altLang="en-US" sz="2400" b="1" dirty="0"/>
              <a:t>깊이</a:t>
            </a:r>
            <a:r>
              <a:rPr kumimoji="1" lang="en-US" altLang="ko-KR" sz="2400" b="1" dirty="0"/>
              <a:t>) </a:t>
            </a:r>
            <a:r>
              <a:rPr kumimoji="1" lang="en-US" altLang="ko-KR" sz="2400" dirty="0"/>
              <a:t>: </a:t>
            </a:r>
          </a:p>
          <a:p>
            <a:pPr lvl="1">
              <a:buFontTx/>
              <a:buChar char="-"/>
            </a:pPr>
            <a:r>
              <a:rPr kumimoji="1" lang="ko-KR" altLang="en-US" sz="2000" dirty="0"/>
              <a:t>입력에서 출력까지의 경로에 대한 최대 길이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ko-KR" altLang="en-US" sz="2000" dirty="0"/>
              <a:t>연속적인 </a:t>
            </a:r>
            <a:r>
              <a:rPr kumimoji="1" lang="ko-KR" altLang="en-US" sz="2000" b="1" dirty="0">
                <a:solidFill>
                  <a:srgbClr val="2E75B6"/>
                </a:solidFill>
              </a:rPr>
              <a:t>양자 게이트 연산의 수</a:t>
            </a:r>
            <a:r>
              <a:rPr kumimoji="1" lang="ko-KR" altLang="en-US" sz="2000" dirty="0"/>
              <a:t>를 의미하며 물리적 구현 시간을 나타냄</a:t>
            </a:r>
            <a:r>
              <a:rPr kumimoji="1" lang="en-US" altLang="ko-KR" sz="2000" dirty="0"/>
              <a:t> (</a:t>
            </a:r>
            <a:r>
              <a:rPr kumimoji="1" lang="ko-KR" altLang="en-US" sz="2000" dirty="0"/>
              <a:t>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연속적인 게이트 수가 </a:t>
            </a:r>
            <a:r>
              <a:rPr kumimoji="1" lang="en-US" altLang="ko-KR" sz="2000" dirty="0"/>
              <a:t>depth</a:t>
            </a:r>
            <a:r>
              <a:rPr kumimoji="1" lang="ko-KR" altLang="en-US" sz="2000" dirty="0"/>
              <a:t>로 이어짐</a:t>
            </a:r>
            <a:r>
              <a:rPr kumimoji="1"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kumimoji="1" lang="en-US" altLang="ko-KR" sz="2000" b="1" dirty="0"/>
              <a:t>Depth</a:t>
            </a:r>
            <a:r>
              <a:rPr kumimoji="1" lang="ko-KR" altLang="en-US" sz="2000" b="1" dirty="0"/>
              <a:t>가 클수록 양자 컴퓨터의 </a:t>
            </a:r>
            <a:r>
              <a:rPr kumimoji="1" lang="en-US" altLang="ko-KR" sz="2000" b="1" dirty="0"/>
              <a:t>noise</a:t>
            </a:r>
            <a:r>
              <a:rPr kumimoji="1" lang="ko-KR" altLang="en-US" sz="2000" b="1" dirty="0"/>
              <a:t>가 커지므로 원하는 결과를 얻기 어려움</a:t>
            </a:r>
            <a:endParaRPr kumimoji="1" lang="en-US" altLang="ko-KR" sz="2000" b="1" dirty="0"/>
          </a:p>
          <a:p>
            <a:pPr marL="0" indent="0">
              <a:buNone/>
            </a:pP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1800" dirty="0"/>
          </a:p>
          <a:p>
            <a:pPr marL="0" indent="0">
              <a:buNone/>
            </a:pP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sz="1400" dirty="0"/>
          </a:p>
          <a:p>
            <a:r>
              <a:rPr kumimoji="1" lang="en-US" altLang="ko-KR" sz="2200" dirty="0"/>
              <a:t>Noise </a:t>
            </a:r>
            <a:r>
              <a:rPr kumimoji="1" lang="ko-KR" altLang="en-US" sz="2200" dirty="0"/>
              <a:t>가 많은 양자 컴퓨터를 사용하기 위한 방안 </a:t>
            </a:r>
            <a:r>
              <a:rPr kumimoji="1" lang="en-US" altLang="ko-KR" sz="2200" dirty="0"/>
              <a:t>:</a:t>
            </a:r>
          </a:p>
          <a:p>
            <a:pPr marL="914400" lvl="1" indent="-457200">
              <a:buAutoNum type="arabicPeriod"/>
            </a:pPr>
            <a:r>
              <a:rPr kumimoji="1" lang="ko-KR" altLang="en-US" sz="2000" b="1" dirty="0"/>
              <a:t>양자 오류 수정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오류 수정을 위한 많은 오버헤드 비용 필요 </a:t>
            </a:r>
            <a:endParaRPr kumimoji="1" lang="en-US" altLang="ko-KR" sz="2000" dirty="0"/>
          </a:p>
          <a:p>
            <a:pPr marL="914400" lvl="2" indent="0">
              <a:buNone/>
            </a:pPr>
            <a:r>
              <a:rPr kumimoji="1" lang="en-US" altLang="ko-KR" sz="1800" dirty="0"/>
              <a:t>-</a:t>
            </a:r>
            <a:r>
              <a:rPr kumimoji="1" lang="ko-KR" altLang="en-US" sz="1800" dirty="0"/>
              <a:t> 추가적인 </a:t>
            </a:r>
            <a:r>
              <a:rPr kumimoji="1" lang="ko-KR" altLang="en-US" sz="1800" dirty="0" err="1"/>
              <a:t>큐비트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게이트가 많이 필요하므로 양자컴퓨터를 사용하기 위한 시간이 훨씬 오래 걸림</a:t>
            </a:r>
            <a:endParaRPr kumimoji="1" lang="en-US" altLang="ko-KR" sz="2000" b="1" dirty="0"/>
          </a:p>
          <a:p>
            <a:pPr marL="457200" lvl="1" indent="0">
              <a:buNone/>
            </a:pPr>
            <a:r>
              <a:rPr kumimoji="1" lang="en-US" altLang="ko-KR" sz="2000" b="1" dirty="0"/>
              <a:t>2.</a:t>
            </a:r>
            <a:r>
              <a:rPr kumimoji="1" lang="ko-KR" altLang="en-US" sz="2000" b="1" dirty="0"/>
              <a:t>    </a:t>
            </a:r>
            <a:r>
              <a:rPr kumimoji="1" lang="en-US" altLang="ko-KR" sz="2000" b="1" dirty="0"/>
              <a:t>Depth </a:t>
            </a:r>
            <a:r>
              <a:rPr kumimoji="1" lang="ko-KR" altLang="en-US" sz="2000" b="1" dirty="0"/>
              <a:t>최적화 </a:t>
            </a:r>
            <a:r>
              <a:rPr kumimoji="1" lang="en-US" altLang="ko-KR" sz="2000" b="1" dirty="0"/>
              <a:t>:</a:t>
            </a:r>
            <a:r>
              <a:rPr kumimoji="1" lang="ko-KR" altLang="en-US" sz="2000" b="1" dirty="0"/>
              <a:t> </a:t>
            </a:r>
            <a:r>
              <a:rPr kumimoji="1" lang="ko-KR" altLang="en-US" sz="2000" dirty="0"/>
              <a:t>양자 게이트 수를 줄인 최적화 구현 및 회로의 병렬 구현 등</a:t>
            </a:r>
            <a:endParaRPr kumimoji="1"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546C0-3A58-7C33-7DCD-779964C63C24}"/>
              </a:ext>
            </a:extLst>
          </p:cNvPr>
          <p:cNvSpPr txBox="1"/>
          <p:nvPr/>
        </p:nvSpPr>
        <p:spPr>
          <a:xfrm>
            <a:off x="0" y="3713719"/>
            <a:ext cx="12192000" cy="98488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현재 얕은 </a:t>
            </a:r>
            <a:r>
              <a:rPr kumimoji="1" lang="en-US" altLang="ko-KR" sz="2000" dirty="0"/>
              <a:t>depth</a:t>
            </a:r>
            <a:r>
              <a:rPr kumimoji="1" lang="ko-KR" altLang="en-US" sz="2000" dirty="0"/>
              <a:t>의 알고리즘은 실제 양자 컴퓨터에서 실현 가능</a:t>
            </a:r>
            <a:endParaRPr kumimoji="1" lang="en-US" altLang="ko-KR" sz="2000" b="1" dirty="0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물리적인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수를 달성하더라도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큰 </a:t>
            </a:r>
            <a:r>
              <a:rPr kumimoji="1" lang="en-US" altLang="ko-KR" sz="2000" dirty="0"/>
              <a:t>depth</a:t>
            </a:r>
            <a:r>
              <a:rPr kumimoji="1" lang="ko-KR" altLang="en-US" sz="2000" dirty="0"/>
              <a:t>의 양자회로의 경우 오류로 인해 동작이 어려움</a:t>
            </a:r>
            <a:br>
              <a:rPr kumimoji="1" lang="en-US" altLang="ko-KR" sz="2000" dirty="0"/>
            </a:b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물리적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수 달성 뿐만 아니라 </a:t>
            </a:r>
            <a:r>
              <a:rPr kumimoji="1" lang="en-US" altLang="ko-KR" dirty="0">
                <a:sym typeface="Wingdings" pitchFamily="2" charset="2"/>
              </a:rPr>
              <a:t>Depth</a:t>
            </a:r>
            <a:r>
              <a:rPr kumimoji="1" lang="ko-KR" altLang="en-US" dirty="0">
                <a:sym typeface="Wingdings" pitchFamily="2" charset="2"/>
              </a:rPr>
              <a:t> 최적화가 중요함 </a:t>
            </a:r>
            <a:r>
              <a:rPr kumimoji="1" lang="en-US" altLang="ko-KR" dirty="0">
                <a:sym typeface="Wingdings" pitchFamily="2" charset="2"/>
              </a:rPr>
              <a:t>(ex. </a:t>
            </a:r>
            <a:r>
              <a:rPr kumimoji="1" lang="ko-KR" altLang="en-US" dirty="0">
                <a:sym typeface="Wingdings" pitchFamily="2" charset="2"/>
              </a:rPr>
              <a:t>사용 양자 게이트 수 줄이기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병렬 구현 등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ADE999-9E93-F673-39DC-95BF8327C318}"/>
              </a:ext>
            </a:extLst>
          </p:cNvPr>
          <p:cNvGrpSpPr/>
          <p:nvPr/>
        </p:nvGrpSpPr>
        <p:grpSpPr>
          <a:xfrm>
            <a:off x="6315450" y="948138"/>
            <a:ext cx="5255286" cy="1573718"/>
            <a:chOff x="6304564" y="1002568"/>
            <a:chExt cx="5255286" cy="15737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70E7072-DF93-280E-6345-EA2F28DE2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40346" y="1364741"/>
              <a:ext cx="4619504" cy="1211545"/>
            </a:xfrm>
            <a:prstGeom prst="rect">
              <a:avLst/>
            </a:prstGeom>
          </p:spPr>
        </p:pic>
        <p:sp>
          <p:nvSpPr>
            <p:cNvPr id="7" name="왼쪽 대괄호[L] 6">
              <a:extLst>
                <a:ext uri="{FF2B5EF4-FFF2-40B4-BE49-F238E27FC236}">
                  <a16:creationId xmlns:a16="http://schemas.microsoft.com/office/drawing/2014/main" id="{156C8316-2C99-B7D6-880F-5F955777CFF1}"/>
                </a:ext>
              </a:extLst>
            </p:cNvPr>
            <p:cNvSpPr/>
            <p:nvPr/>
          </p:nvSpPr>
          <p:spPr>
            <a:xfrm>
              <a:off x="6855824" y="1501600"/>
              <a:ext cx="45719" cy="1015663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C328694-58F2-B68B-80C8-0C238988FA8D}"/>
                </a:ext>
              </a:extLst>
            </p:cNvPr>
            <p:cNvSpPr txBox="1"/>
            <p:nvPr/>
          </p:nvSpPr>
          <p:spPr>
            <a:xfrm>
              <a:off x="6304564" y="1849159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width</a:t>
              </a:r>
              <a:endParaRPr kumimoji="1" lang="ko-Kore-KR" altLang="en-US" sz="1200" dirty="0"/>
            </a:p>
          </p:txBody>
        </p:sp>
        <p:sp>
          <p:nvSpPr>
            <p:cNvPr id="9" name="왼쪽 대괄호[L] 8">
              <a:extLst>
                <a:ext uri="{FF2B5EF4-FFF2-40B4-BE49-F238E27FC236}">
                  <a16:creationId xmlns:a16="http://schemas.microsoft.com/office/drawing/2014/main" id="{58C0672D-10B5-2159-BDDC-6348D410A55A}"/>
                </a:ext>
              </a:extLst>
            </p:cNvPr>
            <p:cNvSpPr/>
            <p:nvPr/>
          </p:nvSpPr>
          <p:spPr>
            <a:xfrm rot="5400000">
              <a:off x="9192785" y="-770619"/>
              <a:ext cx="92854" cy="4242719"/>
            </a:xfrm>
            <a:prstGeom prst="leftBracket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024927-88F7-E7E3-121D-40B0FB61F365}"/>
                </a:ext>
              </a:extLst>
            </p:cNvPr>
            <p:cNvSpPr txBox="1"/>
            <p:nvPr/>
          </p:nvSpPr>
          <p:spPr>
            <a:xfrm>
              <a:off x="8966206" y="1002568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200" dirty="0"/>
                <a:t>depth</a:t>
              </a:r>
              <a:endParaRPr kumimoji="1" lang="ko-Kore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586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83929-45CF-C8D8-F727-20876593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Quantum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4BF36D-D752-9E5D-80EA-F594EBEEEA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5613" y="1171908"/>
            <a:ext cx="11368160" cy="1503728"/>
          </a:xfrm>
        </p:spPr>
        <p:txBody>
          <a:bodyPr>
            <a:normAutofit/>
          </a:bodyPr>
          <a:lstStyle/>
          <a:p>
            <a:r>
              <a:rPr kumimoji="1" lang="en-US" altLang="ko-KR" sz="2000" b="1" dirty="0"/>
              <a:t>Width, Depth</a:t>
            </a:r>
            <a:r>
              <a:rPr kumimoji="1" lang="ko-KR" altLang="en-US" sz="2000" b="1" dirty="0"/>
              <a:t>에 따른 양자회로 동작 벤치마킹 결과 </a:t>
            </a:r>
            <a:r>
              <a:rPr kumimoji="1" lang="en-US" altLang="ko-KR" sz="2000" dirty="0"/>
              <a:t>(IBM </a:t>
            </a:r>
            <a:r>
              <a:rPr kumimoji="1" lang="ko-KR" altLang="en-US" sz="2000" dirty="0"/>
              <a:t>양자컴퓨터 기준</a:t>
            </a:r>
            <a:r>
              <a:rPr kumimoji="1" lang="en-US" altLang="ko-KR" sz="2000" dirty="0"/>
              <a:t>)</a:t>
            </a:r>
          </a:p>
          <a:p>
            <a:pPr lvl="1">
              <a:buFontTx/>
              <a:buChar char="-"/>
            </a:pPr>
            <a:r>
              <a:rPr kumimoji="1" lang="en-US" altLang="ko-KR" sz="1800" dirty="0"/>
              <a:t>Width, Depth</a:t>
            </a:r>
            <a:r>
              <a:rPr kumimoji="1" lang="ko-KR" altLang="en-US" sz="1800" dirty="0"/>
              <a:t>가 커질수록 회로의 </a:t>
            </a:r>
            <a:r>
              <a:rPr kumimoji="1" lang="ko-KR" altLang="en-US" sz="1800" dirty="0" err="1"/>
              <a:t>오류율</a:t>
            </a:r>
            <a:r>
              <a:rPr kumimoji="1" lang="ko-KR" altLang="en-US" sz="1800" dirty="0"/>
              <a:t> 증가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성공률 감소</a:t>
            </a:r>
            <a:r>
              <a:rPr kumimoji="1" lang="en-US" altLang="ko-KR" sz="1800" dirty="0"/>
              <a:t>)</a:t>
            </a:r>
          </a:p>
          <a:p>
            <a:pPr lvl="1">
              <a:buFontTx/>
              <a:buChar char="-"/>
            </a:pPr>
            <a:r>
              <a:rPr kumimoji="1" lang="ko-KR" altLang="en-US" sz="1800" dirty="0"/>
              <a:t>양자 회로 동작을 위해서는 </a:t>
            </a:r>
            <a:r>
              <a:rPr kumimoji="1" lang="en-US" altLang="ko-KR" sz="1800" dirty="0"/>
              <a:t>Width(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수</a:t>
            </a:r>
            <a:r>
              <a:rPr kumimoji="1" lang="en-US" altLang="ko-KR" sz="1800" dirty="0"/>
              <a:t>),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Depth(</a:t>
            </a:r>
            <a:r>
              <a:rPr kumimoji="1" lang="ko-KR" altLang="en-US" sz="1800" dirty="0"/>
              <a:t>연속적인 양자 게이트 연산 수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 모두 중요</a:t>
            </a:r>
            <a:endParaRPr kumimoji="1" lang="en-US" altLang="ko-KR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F60C08-7190-C05A-523A-74F602BDC4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b="16"/>
          <a:stretch/>
        </p:blipFill>
        <p:spPr>
          <a:xfrm>
            <a:off x="6150517" y="2747525"/>
            <a:ext cx="5094488" cy="4178908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68978514-D091-A046-9247-C236781FF671}"/>
              </a:ext>
            </a:extLst>
          </p:cNvPr>
          <p:cNvGrpSpPr/>
          <p:nvPr/>
        </p:nvGrpSpPr>
        <p:grpSpPr>
          <a:xfrm>
            <a:off x="933959" y="2607462"/>
            <a:ext cx="4962680" cy="3731320"/>
            <a:chOff x="228070" y="2636187"/>
            <a:chExt cx="4962680" cy="373132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1A88B0B-7844-730E-F7ED-434B6283C6A7}"/>
                </a:ext>
              </a:extLst>
            </p:cNvPr>
            <p:cNvGrpSpPr/>
            <p:nvPr/>
          </p:nvGrpSpPr>
          <p:grpSpPr>
            <a:xfrm>
              <a:off x="228070" y="3024413"/>
              <a:ext cx="4708802" cy="3343094"/>
              <a:chOff x="448058" y="2862943"/>
              <a:chExt cx="5436587" cy="3594096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9C781169-0B45-0816-DBF8-6DEA97DE07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058" y="2862943"/>
                <a:ext cx="5436587" cy="3594096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잉크 7">
                    <a:extLst>
                      <a:ext uri="{FF2B5EF4-FFF2-40B4-BE49-F238E27FC236}">
                        <a16:creationId xmlns:a16="http://schemas.microsoft.com/office/drawing/2014/main" id="{7D2078EA-F3F3-B948-3C88-CEB9AC18DDB6}"/>
                      </a:ext>
                    </a:extLst>
                  </p14:cNvPr>
                  <p14:cNvContentPartPr/>
                  <p14:nvPr/>
                </p14:nvContentPartPr>
                <p14:xfrm>
                  <a:off x="3709114" y="3115629"/>
                  <a:ext cx="141840" cy="103932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7D2078EA-F3F3-B948-3C88-CEB9AC18DDB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688316" y="3096662"/>
                    <a:ext cx="183019" cy="10776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A98B1702-6423-98B3-D6E9-C168896FDA6A}"/>
                      </a:ext>
                    </a:extLst>
                  </p14:cNvPr>
                  <p14:cNvContentPartPr/>
                  <p14:nvPr/>
                </p14:nvContentPartPr>
                <p14:xfrm>
                  <a:off x="3816050" y="3034225"/>
                  <a:ext cx="88920" cy="167040"/>
                </p14:xfrm>
              </p:contentPart>
            </mc:Choice>
            <mc:Fallback xmlns="">
              <p:pic>
                <p:nvPicPr>
                  <p:cNvPr id="9" name="잉크 8">
                    <a:extLst>
                      <a:ext uri="{FF2B5EF4-FFF2-40B4-BE49-F238E27FC236}">
                        <a16:creationId xmlns:a16="http://schemas.microsoft.com/office/drawing/2014/main" id="{A98B1702-6423-98B3-D6E9-C168896FDA6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795274" y="3014847"/>
                    <a:ext cx="130056" cy="2054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24D03617-67D8-CF31-54B2-B7E1A3FE9531}"/>
                      </a:ext>
                    </a:extLst>
                  </p14:cNvPr>
                  <p14:cNvContentPartPr/>
                  <p14:nvPr/>
                </p14:nvContentPartPr>
                <p14:xfrm>
                  <a:off x="3633279" y="4261923"/>
                  <a:ext cx="136800" cy="42588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24D03617-67D8-CF31-54B2-B7E1A3FE953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612552" y="4242565"/>
                    <a:ext cx="177840" cy="4642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372887F2-3BEA-BE0A-5FA2-7149715B3BF3}"/>
                      </a:ext>
                    </a:extLst>
                  </p14:cNvPr>
                  <p14:cNvContentPartPr/>
                  <p14:nvPr/>
                </p14:nvContentPartPr>
                <p14:xfrm>
                  <a:off x="3669639" y="4155723"/>
                  <a:ext cx="150120" cy="43560"/>
                </p14:xfrm>
              </p:contentPart>
            </mc:Choice>
            <mc:Fallback xmlns="">
              <p:pic>
                <p:nvPicPr>
                  <p:cNvPr id="12" name="잉크 11">
                    <a:extLst>
                      <a:ext uri="{FF2B5EF4-FFF2-40B4-BE49-F238E27FC236}">
                        <a16:creationId xmlns:a16="http://schemas.microsoft.com/office/drawing/2014/main" id="{372887F2-3BEA-BE0A-5FA2-7149715B3BF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649263" y="4136834"/>
                    <a:ext cx="191289" cy="817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C6540AA6-1443-BD7C-C4D3-E3BEDCAC8CAB}"/>
                      </a:ext>
                    </a:extLst>
                  </p14:cNvPr>
                  <p14:cNvContentPartPr/>
                  <p14:nvPr/>
                </p14:nvContentPartPr>
                <p14:xfrm>
                  <a:off x="3891550" y="2973985"/>
                  <a:ext cx="360" cy="36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C6540AA6-1443-BD7C-C4D3-E3BEDCAC8CAB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873550" y="295634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6" name="잉크 15">
                    <a:extLst>
                      <a:ext uri="{FF2B5EF4-FFF2-40B4-BE49-F238E27FC236}">
                        <a16:creationId xmlns:a16="http://schemas.microsoft.com/office/drawing/2014/main" id="{77F9FD5E-388D-2248-DF5F-9C557A0004D8}"/>
                      </a:ext>
                    </a:extLst>
                  </p14:cNvPr>
                  <p14:cNvContentPartPr/>
                  <p14:nvPr/>
                </p14:nvContentPartPr>
                <p14:xfrm>
                  <a:off x="3865623" y="2982598"/>
                  <a:ext cx="72720" cy="360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77F9FD5E-388D-2248-DF5F-9C557A0004D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844846" y="2962598"/>
                    <a:ext cx="113859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9B3142B-E1FE-9A8C-1087-B601AAD8BB4E}"/>
                </a:ext>
              </a:extLst>
            </p:cNvPr>
            <p:cNvSpPr/>
            <p:nvPr/>
          </p:nvSpPr>
          <p:spPr>
            <a:xfrm>
              <a:off x="3271289" y="3194619"/>
              <a:ext cx="1568920" cy="110144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3091A8-FCFC-F51F-A74C-C90E05A517E8}"/>
                </a:ext>
              </a:extLst>
            </p:cNvPr>
            <p:cNvSpPr txBox="1"/>
            <p:nvPr/>
          </p:nvSpPr>
          <p:spPr>
            <a:xfrm>
              <a:off x="2918974" y="2636187"/>
              <a:ext cx="2271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FF0000"/>
                  </a:solidFill>
                </a:rPr>
                <a:t>Width(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큐비트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수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)</a:t>
              </a:r>
            </a:p>
            <a:p>
              <a:pPr algn="ctr"/>
              <a:r>
                <a:rPr kumimoji="1" lang="en-US" altLang="ko-Kore-KR" sz="1200" b="1" dirty="0">
                  <a:solidFill>
                    <a:srgbClr val="FF0000"/>
                  </a:solidFill>
                </a:rPr>
                <a:t>Ex) Q1-Q4 : </a:t>
              </a:r>
              <a:r>
                <a:rPr kumimoji="1" lang="en-US" altLang="ko-KR" sz="1200" b="1" dirty="0">
                  <a:solidFill>
                    <a:srgbClr val="FF0000"/>
                  </a:solidFill>
                </a:rPr>
                <a:t>4</a:t>
              </a:r>
              <a:r>
                <a:rPr kumimoji="1" lang="ko-KR" altLang="en-US" sz="1200" b="1" dirty="0" err="1">
                  <a:solidFill>
                    <a:srgbClr val="FF0000"/>
                  </a:solidFill>
                </a:rPr>
                <a:t>큐비트</a:t>
              </a:r>
              <a:r>
                <a:rPr kumimoji="1" lang="ko-KR" altLang="en-US" sz="1200" b="1" dirty="0">
                  <a:solidFill>
                    <a:srgbClr val="FF0000"/>
                  </a:solidFill>
                </a:rPr>
                <a:t> 양자회로</a:t>
              </a:r>
              <a:endParaRPr kumimoji="1" lang="ko-Kore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AB5FF6-72C1-B822-89C3-AB47191B2557}"/>
              </a:ext>
            </a:extLst>
          </p:cNvPr>
          <p:cNvSpPr/>
          <p:nvPr/>
        </p:nvSpPr>
        <p:spPr>
          <a:xfrm>
            <a:off x="7484165" y="2183495"/>
            <a:ext cx="2792896" cy="5770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981FE97-8B2E-F238-2F3E-6B68DAF445B8}"/>
              </a:ext>
            </a:extLst>
          </p:cNvPr>
          <p:cNvGrpSpPr/>
          <p:nvPr/>
        </p:nvGrpSpPr>
        <p:grpSpPr>
          <a:xfrm>
            <a:off x="7593560" y="2183495"/>
            <a:ext cx="2922746" cy="577081"/>
            <a:chOff x="9418487" y="6253050"/>
            <a:chExt cx="2922746" cy="5770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F089BDD-FB1E-2E44-9E51-FA4BFD96F7DE}"/>
                </a:ext>
              </a:extLst>
            </p:cNvPr>
            <p:cNvSpPr txBox="1"/>
            <p:nvPr/>
          </p:nvSpPr>
          <p:spPr>
            <a:xfrm>
              <a:off x="9418487" y="6253050"/>
              <a:ext cx="2922746" cy="5770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회로 성공율이 높음</a:t>
              </a:r>
              <a:endParaRPr lang="en-US" altLang="ko-KR" sz="105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회로의 구조에 따라 성공</a:t>
              </a:r>
              <a:r>
                <a:rPr lang="en-US" altLang="ko-KR" sz="1050" dirty="0"/>
                <a:t>/</a:t>
              </a:r>
              <a:r>
                <a:rPr lang="ko-KR" altLang="en-US" sz="1050" dirty="0"/>
                <a:t>실패율 다름</a:t>
              </a:r>
              <a:endParaRPr lang="en-US" altLang="ko-KR" sz="105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050" dirty="0"/>
                <a:t>회로 실패율이 높음</a:t>
              </a:r>
              <a:endParaRPr lang="en-US" altLang="ko-KR" sz="1050" dirty="0"/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2667203-E0F0-F883-AD9A-3D3AB65F3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418487" y="6285981"/>
              <a:ext cx="170407" cy="511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49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D789-EF9F-7BD7-624A-5986B6A40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Quantum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171360-76FC-03EF-7690-95B02CF64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sz="2000" dirty="0"/>
              <a:t>양자컴퓨터</a:t>
            </a:r>
            <a:r>
              <a:rPr kumimoji="1" lang="ko-KR" altLang="en-US" sz="2000" dirty="0"/>
              <a:t> 실행을 위해 필요한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가지</a:t>
            </a:r>
            <a:endParaRPr kumimoji="1" lang="en-US" altLang="ko-KR" sz="2000" dirty="0"/>
          </a:p>
          <a:p>
            <a:pPr marL="0" indent="0">
              <a:buNone/>
            </a:pPr>
            <a:endParaRPr kumimoji="1" lang="en-US" altLang="ko-KR" sz="1400" dirty="0"/>
          </a:p>
          <a:p>
            <a:pPr marL="0" indent="0">
              <a:buNone/>
            </a:pPr>
            <a:r>
              <a:rPr kumimoji="1" lang="en-US" altLang="ko-KR" sz="2200" b="1" dirty="0"/>
              <a:t>1.</a:t>
            </a:r>
            <a:r>
              <a:rPr kumimoji="1" lang="ko-KR" altLang="en-US" sz="2200" b="1" dirty="0"/>
              <a:t> 물리적인 양질의 </a:t>
            </a:r>
            <a:r>
              <a:rPr kumimoji="1" lang="ko-KR" altLang="en-US" sz="2200" b="1" dirty="0" err="1"/>
              <a:t>큐비트</a:t>
            </a:r>
            <a:r>
              <a:rPr kumimoji="1" lang="ko-KR" altLang="en-US" sz="2200" b="1" dirty="0"/>
              <a:t> 자원 수 달성</a:t>
            </a:r>
            <a:r>
              <a:rPr kumimoji="1" lang="en-US" altLang="ko-KR" sz="2200" b="1" dirty="0"/>
              <a:t> </a:t>
            </a:r>
          </a:p>
          <a:p>
            <a:pPr lvl="1">
              <a:buFontTx/>
              <a:buChar char="-"/>
            </a:pP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수 뿐만 아니라 양자 게이트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제어된 얽힘 동작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을 정확도 있게 수행할 수 있는 양질의 큐비트가 중요함</a:t>
            </a: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ko-KR" altLang="en-US" sz="2000" dirty="0"/>
              <a:t>최상의 하드웨어의 </a:t>
            </a:r>
            <a:r>
              <a:rPr kumimoji="1" lang="en-US" altLang="ko-KR" sz="2000" dirty="0"/>
              <a:t>2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게이트 당 오류율은 </a:t>
            </a:r>
            <a:r>
              <a:rPr kumimoji="1" lang="en-US" altLang="ko-KR" sz="2000" dirty="0"/>
              <a:t>0.1%</a:t>
            </a:r>
            <a:r>
              <a:rPr kumimoji="1" lang="ko-KR" altLang="en-US" sz="2000" dirty="0"/>
              <a:t> 이상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일반적으로는 더 큼</a:t>
            </a:r>
            <a:r>
              <a:rPr kumimoji="1" lang="en-US" altLang="ko-KR" sz="2000" dirty="0"/>
              <a:t>)</a:t>
            </a:r>
          </a:p>
          <a:p>
            <a:pPr marL="457200" lvl="1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sz="2200" b="1" dirty="0"/>
              <a:t>2. </a:t>
            </a:r>
            <a:r>
              <a:rPr kumimoji="1" lang="ko-KR" altLang="en-US" sz="2200" b="1" dirty="0"/>
              <a:t>양자컴퓨터 </a:t>
            </a:r>
            <a:r>
              <a:rPr kumimoji="1" lang="en-US" altLang="ko-KR" sz="2200" b="1" dirty="0"/>
              <a:t>noise </a:t>
            </a:r>
            <a:r>
              <a:rPr kumimoji="1" lang="ko-KR" altLang="en-US" sz="2200" b="1" dirty="0"/>
              <a:t>제어</a:t>
            </a:r>
            <a:endParaRPr kumimoji="1" lang="en-US" altLang="ko-KR" sz="2200" b="1" dirty="0"/>
          </a:p>
          <a:p>
            <a:pPr lvl="1">
              <a:buFontTx/>
              <a:buChar char="-"/>
            </a:pPr>
            <a:r>
              <a:rPr kumimoji="1" lang="ko-KR" altLang="en-US" sz="2000" b="1" dirty="0"/>
              <a:t>회로의 게이트 수 및 </a:t>
            </a:r>
            <a:r>
              <a:rPr kumimoji="1" lang="en-US" altLang="ko-KR" sz="2000" b="1" dirty="0"/>
              <a:t>depth</a:t>
            </a:r>
            <a:r>
              <a:rPr kumimoji="1" lang="ko-KR" altLang="en-US" sz="2000" b="1" dirty="0" err="1"/>
              <a:t>를</a:t>
            </a:r>
            <a:r>
              <a:rPr kumimoji="1" lang="ko-KR" altLang="en-US" sz="2000" b="1" dirty="0"/>
              <a:t> 줄여 오류율을 줄임</a:t>
            </a:r>
            <a:r>
              <a:rPr kumimoji="1" lang="en-US" altLang="ko-KR" sz="2000" b="1" dirty="0"/>
              <a:t> </a:t>
            </a:r>
          </a:p>
          <a:p>
            <a:pPr lvl="1">
              <a:buFont typeface="Wingdings" pitchFamily="2" charset="2"/>
              <a:buChar char="à"/>
            </a:pPr>
            <a:r>
              <a:rPr kumimoji="1" lang="ko-KR" altLang="en-US" sz="2000" dirty="0">
                <a:sym typeface="Wingdings" pitchFamily="2" charset="2"/>
              </a:rPr>
              <a:t> 가장 이상적이고 많이 연구되는 방향</a:t>
            </a:r>
            <a:endParaRPr kumimoji="1" lang="en-US" altLang="ko-KR" sz="2000" dirty="0">
              <a:sym typeface="Wingdings" pitchFamily="2" charset="2"/>
            </a:endParaRPr>
          </a:p>
          <a:p>
            <a:pPr marL="457200" lvl="1" indent="0">
              <a:buNone/>
            </a:pPr>
            <a:endParaRPr kumimoji="1" lang="en-US" altLang="ko-KR" sz="2000" dirty="0"/>
          </a:p>
          <a:p>
            <a:pPr lvl="1">
              <a:buFontTx/>
              <a:buChar char="-"/>
            </a:pPr>
            <a:r>
              <a:rPr kumimoji="1" lang="ko-KR" altLang="en-US" sz="2000" b="1" dirty="0"/>
              <a:t>오류수정을 통한 양자회로 확장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양자 게이트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큐비트에 굉장히 많은 오버헤드 비용이 필요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양자 오류 수정을 통한 회로 확장은 아직은 먼 목표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0144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C56CE-43D1-5EF7-B569-E595E244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AI</a:t>
            </a:r>
            <a:endParaRPr kumimoji="1" lang="ko-Kore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C86A629-EA2C-6126-5454-145F2C9F8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78283"/>
            <a:ext cx="11369675" cy="2755051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ko-KR" altLang="en-US" sz="2000" dirty="0"/>
              <a:t>양자 신경망은 </a:t>
            </a:r>
            <a:r>
              <a:rPr lang="ko-KR" altLang="en-US" sz="2000" b="1" dirty="0"/>
              <a:t>전통적인</a:t>
            </a:r>
            <a:r>
              <a:rPr lang="ko-KR" altLang="en-US" sz="2000" dirty="0"/>
              <a:t> </a:t>
            </a:r>
            <a:r>
              <a:rPr lang="ko-KR" altLang="en-US" sz="2000" b="1" dirty="0"/>
              <a:t>신경망의 학습 과정을 양자 회로로 구성</a:t>
            </a:r>
            <a:r>
              <a:rPr lang="ko-KR" altLang="en-US" sz="2000" dirty="0"/>
              <a:t>한 것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전통적인 신경망과 같이 </a:t>
            </a:r>
            <a:r>
              <a:rPr lang="ko-KR" altLang="en-US" sz="2000" b="1" dirty="0"/>
              <a:t>확률론적 공격 수행 가능</a:t>
            </a:r>
            <a:endParaRPr lang="en-US" altLang="ko-KR" sz="2000" b="1" dirty="0"/>
          </a:p>
          <a:p>
            <a:pPr>
              <a:buFontTx/>
              <a:buChar char="-"/>
            </a:pPr>
            <a:r>
              <a:rPr lang="ko-KR" altLang="en-US" sz="2000" dirty="0"/>
              <a:t>고전 컴퓨터상의 데이터를 양자컴퓨터 상에서 연산하기 위해 </a:t>
            </a:r>
            <a:r>
              <a:rPr lang="ko-KR" altLang="en-US" sz="2000" b="1" dirty="0"/>
              <a:t>임의의 </a:t>
            </a:r>
            <a:r>
              <a:rPr lang="ko-KR" altLang="en-US" sz="2000" b="1" dirty="0" err="1"/>
              <a:t>큐비트</a:t>
            </a:r>
            <a:r>
              <a:rPr lang="ko-KR" altLang="en-US" sz="2000" b="1" dirty="0"/>
              <a:t> 상태로 인코딩</a:t>
            </a:r>
            <a:r>
              <a:rPr lang="ko-KR" altLang="en-US" sz="2000" dirty="0"/>
              <a:t>한 후</a:t>
            </a:r>
            <a:r>
              <a:rPr lang="en-US" altLang="ko-KR" sz="2000" dirty="0"/>
              <a:t>, </a:t>
            </a:r>
            <a:r>
              <a:rPr lang="ko-KR" altLang="en-US" sz="2000" b="1" dirty="0"/>
              <a:t>양자회로를 동작</a:t>
            </a:r>
            <a:r>
              <a:rPr lang="ko-KR" altLang="en-US" sz="2000" dirty="0"/>
              <a:t> 시킴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 err="1"/>
              <a:t>큐비트에</a:t>
            </a:r>
            <a:r>
              <a:rPr lang="ko-KR" altLang="en-US" sz="2000" dirty="0"/>
              <a:t> 오류가 있어도 정확도 손실은 있으나 </a:t>
            </a:r>
            <a:r>
              <a:rPr lang="ko-KR" altLang="en-US" sz="2000" b="1" dirty="0"/>
              <a:t>일정 수준 이상의 정확도를 확보할 경우 공격 가능</a:t>
            </a:r>
            <a:endParaRPr lang="en-US" altLang="ko-KR" sz="2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0CA28-DD79-3D24-AE00-A719D4DE8B87}"/>
              </a:ext>
            </a:extLst>
          </p:cNvPr>
          <p:cNvSpPr txBox="1"/>
          <p:nvPr/>
        </p:nvSpPr>
        <p:spPr>
          <a:xfrm>
            <a:off x="4304483" y="6403513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b="1" dirty="0"/>
              <a:t>&lt;Quantum Neural Network</a:t>
            </a:r>
            <a:r>
              <a:rPr lang="ko-KR" altLang="en-US" b="1" dirty="0"/>
              <a:t> 구조</a:t>
            </a:r>
            <a:r>
              <a:rPr kumimoji="1" lang="en-US" altLang="ko-KR" b="1" dirty="0"/>
              <a:t>&gt;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D949CB-9764-3746-AEE5-EEC336478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57827" y="3582444"/>
            <a:ext cx="8197147" cy="26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6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47D6-86AD-AE84-6AE5-68B4485F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한성대</a:t>
            </a:r>
            <a:r>
              <a:rPr kumimoji="1" lang="ko-KR" altLang="en-US" dirty="0"/>
              <a:t> 연구팀 구현 결과물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Quantum AI</a:t>
            </a:r>
            <a:endParaRPr kumimoji="1" lang="ko-Kore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7486AA4-6E9E-72D1-D8A9-0651FD035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2021808"/>
            <a:ext cx="11369675" cy="218358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b="1" dirty="0">
                <a:latin typeface="+mj-lt"/>
              </a:rPr>
              <a:t>시뮬레이터와 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</a:rPr>
              <a:t>실제 </a:t>
            </a:r>
            <a:r>
              <a:rPr lang="ko-KR" altLang="en-US" sz="1800" b="1" dirty="0" err="1">
                <a:solidFill>
                  <a:srgbClr val="C00000"/>
                </a:solidFill>
                <a:latin typeface="+mj-lt"/>
              </a:rPr>
              <a:t>양자하드웨어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</a:rPr>
              <a:t> 상에서</a:t>
            </a:r>
            <a:r>
              <a:rPr lang="en-US" altLang="ko-KR" sz="1800" b="1" dirty="0">
                <a:latin typeface="+mj-lt"/>
              </a:rPr>
              <a:t> </a:t>
            </a:r>
            <a:r>
              <a:rPr lang="en-US" altLang="ko-KR" sz="1800" b="1" dirty="0">
                <a:latin typeface="+mj-lt"/>
                <a:ea typeface="+mj-ea"/>
              </a:rPr>
              <a:t>QSVM</a:t>
            </a:r>
            <a:r>
              <a:rPr lang="ko-KR" altLang="en-US" sz="1800" b="1" dirty="0">
                <a:latin typeface="+mj-lt"/>
                <a:ea typeface="+mj-ea"/>
              </a:rPr>
              <a:t>을 통해 </a:t>
            </a:r>
            <a:r>
              <a:rPr lang="en-US" altLang="ko-KR" sz="1800" b="1" dirty="0">
                <a:latin typeface="+mj-lt"/>
                <a:ea typeface="+mj-ea"/>
              </a:rPr>
              <a:t>Caesar</a:t>
            </a:r>
            <a:r>
              <a:rPr lang="ko-KR" altLang="en-US" sz="1800" b="1" dirty="0">
                <a:latin typeface="+mj-lt"/>
                <a:ea typeface="+mj-ea"/>
              </a:rPr>
              <a:t> 암호에 대한 </a:t>
            </a:r>
            <a:r>
              <a:rPr lang="en-US" altLang="ko-KR" sz="1800" b="1" dirty="0">
                <a:latin typeface="+mj-lt"/>
                <a:ea typeface="+mj-ea"/>
              </a:rPr>
              <a:t>known-plaintext attack </a:t>
            </a:r>
            <a:r>
              <a:rPr lang="ko-KR" altLang="en-US" sz="1800" b="1" dirty="0">
                <a:latin typeface="+mj-lt"/>
                <a:ea typeface="+mj-ea"/>
              </a:rPr>
              <a:t>수행</a:t>
            </a:r>
            <a:endParaRPr lang="en" altLang="ko-KR" sz="1800" b="1" dirty="0">
              <a:latin typeface="+mj-lt"/>
              <a:ea typeface="+mj-ea"/>
            </a:endParaRPr>
          </a:p>
          <a:p>
            <a:pPr>
              <a:lnSpc>
                <a:spcPct val="110000"/>
              </a:lnSpc>
            </a:pPr>
            <a:r>
              <a:rPr lang="en" altLang="ko-KR" sz="1800" b="1" dirty="0">
                <a:latin typeface="+mj-lt"/>
              </a:rPr>
              <a:t>Known-plaintext attack</a:t>
            </a:r>
            <a:br>
              <a:rPr lang="en-US" altLang="ko-KR" sz="1800" dirty="0">
                <a:latin typeface="+mj-lt"/>
              </a:rPr>
            </a:br>
            <a:r>
              <a:rPr lang="en-US" altLang="ko-KR" sz="1800" dirty="0">
                <a:latin typeface="+mj-lt"/>
                <a:sym typeface="Wingdings" pitchFamily="2" charset="2"/>
              </a:rPr>
              <a:t></a:t>
            </a:r>
            <a:r>
              <a:rPr lang="ko-KR" altLang="en-US" sz="1800" dirty="0">
                <a:latin typeface="+mj-lt"/>
                <a:sym typeface="Wingdings" pitchFamily="2" charset="2"/>
              </a:rPr>
              <a:t> 공격자가 </a:t>
            </a:r>
            <a:r>
              <a:rPr lang="ko-KR" altLang="en-US" sz="1800" dirty="0" err="1">
                <a:latin typeface="+mj-lt"/>
                <a:sym typeface="Wingdings" pitchFamily="2" charset="2"/>
              </a:rPr>
              <a:t>평문과</a:t>
            </a:r>
            <a:r>
              <a:rPr lang="ko-KR" altLang="en-US" sz="1800" dirty="0">
                <a:latin typeface="+mj-lt"/>
                <a:sym typeface="Wingdings" pitchFamily="2" charset="2"/>
              </a:rPr>
              <a:t> 암호문에 접근할 수 있을 때</a:t>
            </a:r>
            <a:r>
              <a:rPr lang="en-US" altLang="ko-KR" sz="1800" dirty="0">
                <a:latin typeface="+mj-lt"/>
                <a:sym typeface="Wingdings" pitchFamily="2" charset="2"/>
              </a:rPr>
              <a:t>,</a:t>
            </a:r>
            <a:r>
              <a:rPr lang="ko-KR" altLang="en-US" sz="1800" dirty="0">
                <a:latin typeface="+mj-lt"/>
                <a:sym typeface="Wingdings" pitchFamily="2" charset="2"/>
              </a:rPr>
              <a:t> 비밀키를 찾는 공격</a:t>
            </a:r>
            <a:endParaRPr lang="en-US" altLang="ko-KR" sz="1800" b="1" dirty="0">
              <a:latin typeface="+mj-lt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>
                <a:latin typeface="+mj-lt"/>
                <a:sym typeface="Wingdings" pitchFamily="2" charset="2"/>
              </a:rPr>
              <a:t>기존 데이터를 양자 상태로 변환하는 인코딩 과정을 거쳐 양자 회로로 표현</a:t>
            </a:r>
            <a:endParaRPr lang="en-US" altLang="ko-KR" sz="1800" b="1" dirty="0">
              <a:latin typeface="+mj-lt"/>
              <a:sym typeface="Wingdings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sz="1800" b="1" dirty="0">
                <a:latin typeface="+mj-lt"/>
                <a:sym typeface="Wingdings" pitchFamily="2" charset="2"/>
              </a:rPr>
              <a:t>양자 회로의 반복실행을 통해 훈련과 분류가 가능</a:t>
            </a:r>
            <a:endParaRPr lang="en-US" altLang="ko-KR" sz="1800" dirty="0">
              <a:latin typeface="+mj-lt"/>
              <a:sym typeface="Wingdings" pitchFamily="2" charset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C8E813-E3BE-7C97-B843-CB989245B2EB}"/>
              </a:ext>
            </a:extLst>
          </p:cNvPr>
          <p:cNvSpPr txBox="1"/>
          <p:nvPr/>
        </p:nvSpPr>
        <p:spPr>
          <a:xfrm>
            <a:off x="310489" y="5505793"/>
            <a:ext cx="245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800" dirty="0">
                <a:solidFill>
                  <a:srgbClr val="0070C0"/>
                </a:solidFill>
                <a:latin typeface="+mj-lt"/>
                <a:sym typeface="Wingdings" pitchFamily="2" charset="2"/>
              </a:rPr>
              <a:t>plaintext || ciphertext</a:t>
            </a:r>
            <a:endParaRPr lang="ko-Kore-KR" altLang="en-US" dirty="0">
              <a:latin typeface="+mj-lt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8CDCB84-B757-3399-9A44-C0A576A59A26}"/>
              </a:ext>
            </a:extLst>
          </p:cNvPr>
          <p:cNvGrpSpPr/>
          <p:nvPr/>
        </p:nvGrpSpPr>
        <p:grpSpPr>
          <a:xfrm>
            <a:off x="773725" y="5035808"/>
            <a:ext cx="11492068" cy="1220744"/>
            <a:chOff x="773725" y="3982261"/>
            <a:chExt cx="11492068" cy="122074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1C10607-EB80-0B1D-5950-F0E89D91B24E}"/>
                </a:ext>
              </a:extLst>
            </p:cNvPr>
            <p:cNvGrpSpPr/>
            <p:nvPr/>
          </p:nvGrpSpPr>
          <p:grpSpPr>
            <a:xfrm>
              <a:off x="773725" y="3982261"/>
              <a:ext cx="11492068" cy="1220744"/>
              <a:chOff x="773725" y="3982261"/>
              <a:chExt cx="11492068" cy="1220744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309BD2-1937-769C-DEB8-A77DE50919C6}"/>
                  </a:ext>
                </a:extLst>
              </p:cNvPr>
              <p:cNvSpPr txBox="1"/>
              <p:nvPr/>
            </p:nvSpPr>
            <p:spPr>
              <a:xfrm>
                <a:off x="8544315" y="3982261"/>
                <a:ext cx="1332129" cy="872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kumimoji="1" lang="en-US" altLang="ko-KR" b="1" dirty="0">
                    <a:latin typeface="+mj-lt"/>
                  </a:rPr>
                  <a:t>Measure</a:t>
                </a:r>
                <a:br>
                  <a:rPr kumimoji="1" lang="en-US" altLang="ko-KR" b="1" dirty="0">
                    <a:latin typeface="+mj-lt"/>
                  </a:rPr>
                </a:br>
                <a:r>
                  <a:rPr kumimoji="1" lang="en-US" altLang="ko-KR" dirty="0">
                    <a:latin typeface="+mj-lt"/>
                  </a:rPr>
                  <a:t>class</a:t>
                </a:r>
                <a:endParaRPr kumimoji="1" lang="ko-KR" altLang="en-US" dirty="0">
                  <a:latin typeface="+mj-lt"/>
                </a:endParaRPr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741EC6F-F7E6-7349-F9D7-46E24A1A0DFD}"/>
                  </a:ext>
                </a:extLst>
              </p:cNvPr>
              <p:cNvGrpSpPr/>
              <p:nvPr/>
            </p:nvGrpSpPr>
            <p:grpSpPr>
              <a:xfrm>
                <a:off x="773725" y="3982261"/>
                <a:ext cx="11492068" cy="1220744"/>
                <a:chOff x="773725" y="3982261"/>
                <a:chExt cx="11492068" cy="1220744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DAEB90FC-A110-2077-FAEF-067AE66BC092}"/>
                    </a:ext>
                  </a:extLst>
                </p:cNvPr>
                <p:cNvGrpSpPr/>
                <p:nvPr/>
              </p:nvGrpSpPr>
              <p:grpSpPr>
                <a:xfrm>
                  <a:off x="773725" y="3982261"/>
                  <a:ext cx="10493289" cy="1220744"/>
                  <a:chOff x="948716" y="4832607"/>
                  <a:chExt cx="10493289" cy="1220744"/>
                </a:xfrm>
              </p:grpSpPr>
              <p:grpSp>
                <p:nvGrpSpPr>
                  <p:cNvPr id="25" name="그룹 24">
                    <a:extLst>
                      <a:ext uri="{FF2B5EF4-FFF2-40B4-BE49-F238E27FC236}">
                        <a16:creationId xmlns:a16="http://schemas.microsoft.com/office/drawing/2014/main" id="{41DC9546-01B8-AB80-8E96-DC8ECAFEB58D}"/>
                      </a:ext>
                    </a:extLst>
                  </p:cNvPr>
                  <p:cNvGrpSpPr/>
                  <p:nvPr/>
                </p:nvGrpSpPr>
                <p:grpSpPr>
                  <a:xfrm>
                    <a:off x="948716" y="4832607"/>
                    <a:ext cx="10493289" cy="872868"/>
                    <a:chOff x="265000" y="3310066"/>
                    <a:chExt cx="10493289" cy="872868"/>
                  </a:xfrm>
                </p:grpSpPr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0AE41658-954C-49F3-2A41-15465FAE88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5000" y="3310066"/>
                      <a:ext cx="6049109" cy="872868"/>
                      <a:chOff x="265000" y="3310066"/>
                      <a:chExt cx="6049109" cy="872868"/>
                    </a:xfrm>
                  </p:grpSpPr>
                  <p:sp>
                    <p:nvSpPr>
                      <p:cNvPr id="31" name="직사각형 30">
                        <a:extLst>
                          <a:ext uri="{FF2B5EF4-FFF2-40B4-BE49-F238E27FC236}">
                            <a16:creationId xmlns:a16="http://schemas.microsoft.com/office/drawing/2014/main" id="{77ADFABE-D380-6324-B0C0-402629C604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0519" y="3438030"/>
                        <a:ext cx="3433590" cy="601137"/>
                      </a:xfrm>
                      <a:prstGeom prst="rect">
                        <a:avLst/>
                      </a:prstGeom>
                      <a:pattFill prst="pct25">
                        <a:fgClr>
                          <a:schemeClr val="accent5">
                            <a:lumMod val="20000"/>
                            <a:lumOff val="80000"/>
                          </a:schemeClr>
                        </a:fgClr>
                        <a:bgClr>
                          <a:schemeClr val="bg1"/>
                        </a:bgClr>
                      </a:pattFill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kumimoji="1" lang="ko-KR" altLang="en-US" sz="1400" b="1" dirty="0" err="1">
                            <a:latin typeface="+mj-lt"/>
                          </a:rPr>
                          <a:t>데이터인코딩</a:t>
                        </a:r>
                        <a:r>
                          <a:rPr kumimoji="1" lang="ko-KR" altLang="en-US" sz="1400" b="1" dirty="0">
                            <a:latin typeface="+mj-lt"/>
                          </a:rPr>
                          <a:t> </a:t>
                        </a:r>
                        <a:r>
                          <a:rPr kumimoji="1" lang="en-US" altLang="ko-KR" sz="1400" b="1" dirty="0">
                            <a:latin typeface="+mj-lt"/>
                          </a:rPr>
                          <a:t>+</a:t>
                        </a:r>
                        <a:r>
                          <a:rPr kumimoji="1" lang="ko-KR" altLang="en-US" sz="1400" b="1" dirty="0">
                            <a:latin typeface="+mj-lt"/>
                          </a:rPr>
                          <a:t> 양자회로 수행</a:t>
                        </a:r>
                        <a:endParaRPr kumimoji="1" lang="en-US" altLang="ko-KR" sz="1400" b="1" dirty="0">
                          <a:latin typeface="+mj-lt"/>
                        </a:endParaRPr>
                      </a:p>
                      <a:p>
                        <a:pPr algn="ctr">
                          <a:lnSpc>
                            <a:spcPct val="150000"/>
                          </a:lnSpc>
                        </a:pPr>
                        <a:endParaRPr kumimoji="1" lang="ko-KR" altLang="en-US" sz="100" b="1" dirty="0">
                          <a:latin typeface="+mj-lt"/>
                        </a:endParaRPr>
                      </a:p>
                    </p:txBody>
                  </p:sp>
                  <p:cxnSp>
                    <p:nvCxnSpPr>
                      <p:cNvPr id="32" name="직선 화살표 연결선 31">
                        <a:extLst>
                          <a:ext uri="{FF2B5EF4-FFF2-40B4-BE49-F238E27FC236}">
                            <a16:creationId xmlns:a16="http://schemas.microsoft.com/office/drawing/2014/main" id="{BD4BD4ED-F6FB-48E8-D989-F13F4FDAAA74}"/>
                          </a:ext>
                        </a:extLst>
                      </p:cNvPr>
                      <p:cNvCxnSpPr>
                        <a:cxnSpLocks/>
                        <a:stCxn id="33" idx="3"/>
                        <a:endCxn id="31" idx="1"/>
                      </p:cNvCxnSpPr>
                      <p:nvPr/>
                    </p:nvCxnSpPr>
                    <p:spPr>
                      <a:xfrm flipV="1">
                        <a:off x="1795860" y="3738599"/>
                        <a:ext cx="1084659" cy="7901"/>
                      </a:xfrm>
                      <a:prstGeom prst="straightConnector1">
                        <a:avLst/>
                      </a:prstGeom>
                      <a:ln w="12700">
                        <a:tailEnd type="triangle"/>
                      </a:ln>
                    </p:spPr>
                    <p:style>
                      <a:lnRef idx="1">
                        <a:schemeClr val="dk1"/>
                      </a:lnRef>
                      <a:fillRef idx="0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3" name="TextBox 32">
                        <a:extLst>
                          <a:ext uri="{FF2B5EF4-FFF2-40B4-BE49-F238E27FC236}">
                            <a16:creationId xmlns:a16="http://schemas.microsoft.com/office/drawing/2014/main" id="{E6DEF60B-7F55-2E9E-E0CA-B3B5A2FE25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5000" y="3310066"/>
                        <a:ext cx="1530860" cy="87286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>
                          <a:lnSpc>
                            <a:spcPct val="150000"/>
                          </a:lnSpc>
                        </a:pPr>
                        <a:r>
                          <a:rPr kumimoji="1" lang="en-US" altLang="ko-KR" b="1" dirty="0">
                            <a:latin typeface="+mj-lt"/>
                          </a:rPr>
                          <a:t>Input Data</a:t>
                        </a:r>
                        <a:br>
                          <a:rPr kumimoji="1" lang="en-US" altLang="ko-KR" b="1" dirty="0">
                            <a:latin typeface="+mj-lt"/>
                          </a:rPr>
                        </a:br>
                        <a:endParaRPr kumimoji="1" lang="ko-KR" altLang="en-US" dirty="0">
                          <a:latin typeface="+mj-lt"/>
                        </a:endParaRPr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6E059F01-1746-6462-8859-951D9103E1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66336" y="3517815"/>
                      <a:ext cx="691953" cy="4573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 anchor="ctr">
                      <a:sp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ko-KR" b="1" dirty="0">
                          <a:latin typeface="+mj-lt"/>
                        </a:rPr>
                        <a:t>key</a:t>
                      </a:r>
                      <a:endParaRPr kumimoji="1" lang="ko-KR" altLang="en-US" b="1" dirty="0">
                        <a:latin typeface="+mj-lt"/>
                      </a:endParaRPr>
                    </a:p>
                  </p:txBody>
                </p:sp>
                <p:cxnSp>
                  <p:nvCxnSpPr>
                    <p:cNvPr id="30" name="직선 화살표 연결선 29">
                      <a:extLst>
                        <a:ext uri="{FF2B5EF4-FFF2-40B4-BE49-F238E27FC236}">
                          <a16:creationId xmlns:a16="http://schemas.microsoft.com/office/drawing/2014/main" id="{A2437CFC-A26C-C09C-A944-22A140B165FD}"/>
                        </a:ext>
                      </a:extLst>
                    </p:cNvPr>
                    <p:cNvCxnSpPr>
                      <a:cxnSpLocks/>
                      <a:stCxn id="31" idx="3"/>
                      <a:endCxn id="21" idx="1"/>
                    </p:cNvCxnSpPr>
                    <p:nvPr/>
                  </p:nvCxnSpPr>
                  <p:spPr>
                    <a:xfrm>
                      <a:off x="6314109" y="3738599"/>
                      <a:ext cx="1721481" cy="7901"/>
                    </a:xfrm>
                    <a:prstGeom prst="straightConnector1">
                      <a:avLst/>
                    </a:prstGeom>
                    <a:ln w="12700">
                      <a:tailEnd type="triangle"/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0529078-D580-B53A-0C95-8FDE13669488}"/>
                      </a:ext>
                    </a:extLst>
                  </p:cNvPr>
                  <p:cNvSpPr txBox="1"/>
                  <p:nvPr/>
                </p:nvSpPr>
                <p:spPr>
                  <a:xfrm>
                    <a:off x="3021905" y="5714797"/>
                    <a:ext cx="461678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600" dirty="0">
                        <a:latin typeface="+mj-lt"/>
                      </a:rPr>
                      <a:t>Quantum Support Vector Machine</a:t>
                    </a:r>
                  </a:p>
                </p:txBody>
              </p:sp>
            </p:grp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73ADEA7-C504-999A-1DAB-BFEBC0B41D0E}"/>
                    </a:ext>
                  </a:extLst>
                </p:cNvPr>
                <p:cNvSpPr txBox="1"/>
                <p:nvPr/>
              </p:nvSpPr>
              <p:spPr>
                <a:xfrm>
                  <a:off x="7649004" y="4864451"/>
                  <a:ext cx="461678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600" dirty="0">
                      <a:latin typeface="+mj-lt"/>
                    </a:rPr>
                    <a:t>Qubit</a:t>
                  </a:r>
                  <a:r>
                    <a:rPr kumimoji="1" lang="ko-KR" altLang="en-US" sz="1600" dirty="0">
                      <a:latin typeface="+mj-lt"/>
                    </a:rPr>
                    <a:t> 상태가 단일 값으로 결정</a:t>
                  </a:r>
                </a:p>
              </p:txBody>
            </p:sp>
          </p:grp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A73A8A0-B6B6-C99B-9B7E-49259245EA5C}"/>
                </a:ext>
              </a:extLst>
            </p:cNvPr>
            <p:cNvCxnSpPr>
              <a:cxnSpLocks/>
            </p:cNvCxnSpPr>
            <p:nvPr/>
          </p:nvCxnSpPr>
          <p:spPr>
            <a:xfrm>
              <a:off x="9876444" y="4418695"/>
              <a:ext cx="698617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9C92327-6FCB-70C1-CD02-109DE53CADF2}"/>
              </a:ext>
            </a:extLst>
          </p:cNvPr>
          <p:cNvGrpSpPr/>
          <p:nvPr/>
        </p:nvGrpSpPr>
        <p:grpSpPr>
          <a:xfrm>
            <a:off x="8299094" y="2569781"/>
            <a:ext cx="3850570" cy="2351684"/>
            <a:chOff x="7847787" y="1212673"/>
            <a:chExt cx="3850570" cy="2351684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BA843C88-B711-9D0F-2D36-06F8EC1D8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847787" y="1539703"/>
              <a:ext cx="3850570" cy="2024654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BC49C1D-2AAF-EFE2-B75A-57C3135279E3}"/>
                </a:ext>
              </a:extLst>
            </p:cNvPr>
            <p:cNvSpPr txBox="1"/>
            <p:nvPr/>
          </p:nvSpPr>
          <p:spPr>
            <a:xfrm>
              <a:off x="8615358" y="1212673"/>
              <a:ext cx="231542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b="1" dirty="0">
                  <a:latin typeface="Georgia" panose="02040502050405020303" pitchFamily="18" charset="0"/>
                </a:rPr>
                <a:t>&lt;</a:t>
              </a:r>
              <a:r>
                <a:rPr kumimoji="1" lang="ko-KR" altLang="en-US" sz="1400" b="1" dirty="0">
                  <a:latin typeface="Georgia" panose="02040502050405020303" pitchFamily="18" charset="0"/>
                </a:rPr>
                <a:t>데이터셋 형태</a:t>
              </a:r>
              <a:r>
                <a:rPr kumimoji="1" lang="en-US" altLang="ko-KR" sz="1400" b="1" dirty="0">
                  <a:latin typeface="Georgia" panose="02040502050405020303" pitchFamily="18" charset="0"/>
                </a:rPr>
                <a:t>&gt;</a:t>
              </a:r>
              <a:endParaRPr kumimoji="1" lang="ko-KR" altLang="en-US" sz="1400" b="1" dirty="0">
                <a:latin typeface="Georgia" panose="02040502050405020303" pitchFamily="18" charset="0"/>
              </a:endParaRPr>
            </a:p>
          </p:txBody>
        </p: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B12630C-27BA-73E7-B36D-9D2FB0129745}"/>
              </a:ext>
            </a:extLst>
          </p:cNvPr>
          <p:cNvGraphicFramePr>
            <a:graphicFrameLocks noGrp="1"/>
          </p:cNvGraphicFramePr>
          <p:nvPr/>
        </p:nvGraphicFramePr>
        <p:xfrm>
          <a:off x="50798" y="1093091"/>
          <a:ext cx="1209886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275">
                  <a:extLst>
                    <a:ext uri="{9D8B030D-6E8A-4147-A177-3AD203B41FA5}">
                      <a16:colId xmlns:a16="http://schemas.microsoft.com/office/drawing/2014/main" val="4174902849"/>
                    </a:ext>
                  </a:extLst>
                </a:gridCol>
                <a:gridCol w="9282316">
                  <a:extLst>
                    <a:ext uri="{9D8B030D-6E8A-4147-A177-3AD203B41FA5}">
                      <a16:colId xmlns:a16="http://schemas.microsoft.com/office/drawing/2014/main" val="1136224249"/>
                    </a:ext>
                  </a:extLst>
                </a:gridCol>
                <a:gridCol w="1408275">
                  <a:extLst>
                    <a:ext uri="{9D8B030D-6E8A-4147-A177-3AD203B41FA5}">
                      <a16:colId xmlns:a16="http://schemas.microsoft.com/office/drawing/2014/main" val="6168078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논문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발표년도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05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Caesar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Kim et. al. Cryptanalysis of Caesar using Quantum Support Vector Machine. IEEE ICCE-ASIA’21.</a:t>
                      </a:r>
                      <a:endParaRPr lang="ko-KR" alt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2021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865886"/>
                  </a:ext>
                </a:extLst>
              </a:tr>
            </a:tbl>
          </a:graphicData>
        </a:graphic>
      </p:graphicFrame>
      <p:sp>
        <p:nvSpPr>
          <p:cNvPr id="43" name="직사각형 42">
            <a:extLst>
              <a:ext uri="{FF2B5EF4-FFF2-40B4-BE49-F238E27FC236}">
                <a16:creationId xmlns:a16="http://schemas.microsoft.com/office/drawing/2014/main" id="{EC5148AF-09BD-E079-9951-BE3CBF5380A6}"/>
              </a:ext>
            </a:extLst>
          </p:cNvPr>
          <p:cNvSpPr/>
          <p:nvPr/>
        </p:nvSpPr>
        <p:spPr>
          <a:xfrm>
            <a:off x="50798" y="1458852"/>
            <a:ext cx="12098866" cy="36576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bg1"/>
                </a:solidFill>
              </a:rPr>
              <a:t>한성대 연구팀 구현 결과물</a:t>
            </a:r>
            <a:endParaRPr lang="ko-KR" altLang="en-US" sz="2000" b="1" dirty="0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699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347D6-86AD-AE84-6AE5-68B4485F2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한성대</a:t>
            </a:r>
            <a:r>
              <a:rPr kumimoji="1" lang="ko-KR" altLang="en-US"/>
              <a:t> 연구팀 구현 결과물 소개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Quantum AI</a:t>
            </a:r>
            <a:endParaRPr kumimoji="1" lang="ko-Kore-KR" altLang="en-US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B0D6E09-F2B5-0A60-4A78-6B992517CAA7}"/>
              </a:ext>
            </a:extLst>
          </p:cNvPr>
          <p:cNvGrpSpPr/>
          <p:nvPr/>
        </p:nvGrpSpPr>
        <p:grpSpPr>
          <a:xfrm>
            <a:off x="6067628" y="5282212"/>
            <a:ext cx="7845043" cy="1473703"/>
            <a:chOff x="1625184" y="4209196"/>
            <a:chExt cx="8941633" cy="1473703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E845C67B-F27B-158A-5A5A-2B697930FA53}"/>
                </a:ext>
              </a:extLst>
            </p:cNvPr>
            <p:cNvGrpSpPr/>
            <p:nvPr/>
          </p:nvGrpSpPr>
          <p:grpSpPr>
            <a:xfrm>
              <a:off x="1625184" y="4464407"/>
              <a:ext cx="8941633" cy="1218492"/>
              <a:chOff x="1625184" y="4824171"/>
              <a:chExt cx="8941633" cy="1218492"/>
            </a:xfrm>
          </p:grpSpPr>
          <p:pic>
            <p:nvPicPr>
              <p:cNvPr id="56" name="그림 55">
                <a:extLst>
                  <a:ext uri="{FF2B5EF4-FFF2-40B4-BE49-F238E27FC236}">
                    <a16:creationId xmlns:a16="http://schemas.microsoft.com/office/drawing/2014/main" id="{FAD671F2-1471-3DDA-E13E-0755A5802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218829" y="4824171"/>
                <a:ext cx="3631655" cy="479830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9AADC8A-8D7F-85B6-CD47-51CDBA8AF318}"/>
                      </a:ext>
                    </a:extLst>
                  </p:cNvPr>
                  <p:cNvSpPr txBox="1"/>
                  <p:nvPr/>
                </p:nvSpPr>
                <p:spPr>
                  <a:xfrm>
                    <a:off x="1625184" y="5303999"/>
                    <a:ext cx="8941633" cy="73866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ko-KR" altLang="en-US" sz="1400" b="1" dirty="0">
                        <a:latin typeface="+mj-lt"/>
                      </a:rPr>
                      <a:t>실제 양자 하드웨어 상에서의 정확도와 수행시간</a:t>
                    </a:r>
                    <a:br>
                      <a:rPr lang="en" altLang="ko-KR" sz="1400" b="1" dirty="0">
                        <a:latin typeface="+mj-lt"/>
                      </a:rPr>
                    </a:br>
                    <a:r>
                      <a:rPr lang="en" altLang="ko-KR" sz="1400" b="1" dirty="0">
                        <a:latin typeface="+mj-lt"/>
                      </a:rPr>
                      <a:t>(unit : s / the number of shots : </a:t>
                    </a:r>
                    <a14:m>
                      <m:oMath xmlns:m="http://schemas.openxmlformats.org/officeDocument/2006/math">
                        <m:r>
                          <a:rPr lang="en" altLang="ko-KR" sz="14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</m:oMath>
                    </a14:m>
                    <a:r>
                      <a:rPr lang="en" altLang="ko-KR" sz="1400" b="1" dirty="0">
                        <a:latin typeface="+mj-lt"/>
                      </a:rPr>
                      <a:t> (best case)</a:t>
                    </a:r>
                    <a:r>
                      <a:rPr lang="en-US" altLang="ko-KR" sz="1400" b="1" dirty="0">
                        <a:latin typeface="+mj-lt"/>
                      </a:rPr>
                      <a:t>,</a:t>
                    </a:r>
                    <a:br>
                      <a:rPr lang="en" altLang="ko-KR" sz="1400" b="1" dirty="0">
                        <a:latin typeface="+mj-lt"/>
                      </a:rPr>
                    </a:br>
                    <a14:m>
                      <m:oMath xmlns:m="http://schemas.openxmlformats.org/officeDocument/2006/math">
                        <m:r>
                          <a:rPr lang="en" altLang="ko-KR" sz="14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r>
                      <a:rPr lang="ko-KR" altLang="en-US" sz="1400" b="1" dirty="0">
                        <a:latin typeface="+mj-lt"/>
                      </a:rPr>
                      <a:t>비트 데이터셋</a:t>
                    </a:r>
                    <a:r>
                      <a:rPr lang="en" altLang="ko-KR" sz="1400" b="1" dirty="0">
                        <a:latin typeface="+mj-lt"/>
                      </a:rPr>
                      <a:t> : </a:t>
                    </a:r>
                    <a14:m>
                      <m:oMath xmlns:m="http://schemas.openxmlformats.org/officeDocument/2006/math"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a14:m>
                    <a:r>
                      <a:rPr lang="ko-KR" altLang="en-US" sz="1400" b="1" dirty="0">
                        <a:latin typeface="+mj-lt"/>
                      </a:rPr>
                      <a:t>큐빗</a:t>
                    </a:r>
                    <a:r>
                      <a:rPr lang="en" altLang="ko-KR" sz="1400" b="1" dirty="0">
                        <a:latin typeface="+mj-lt"/>
                      </a:rPr>
                      <a:t>)</a:t>
                    </a:r>
                  </a:p>
                </p:txBody>
              </p:sp>
            </mc:Choice>
            <mc:Fallback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49AADC8A-8D7F-85B6-CD47-51CDBA8AF3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5184" y="5303999"/>
                    <a:ext cx="8941633" cy="73866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203A3B37-E247-7ED0-602E-C0C428249A6A}"/>
                </a:ext>
              </a:extLst>
            </p:cNvPr>
            <p:cNvSpPr/>
            <p:nvPr/>
          </p:nvSpPr>
          <p:spPr>
            <a:xfrm>
              <a:off x="3663753" y="4209196"/>
              <a:ext cx="4883346" cy="264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A9C7498-F16A-A845-90A6-9916E93870FF}"/>
              </a:ext>
            </a:extLst>
          </p:cNvPr>
          <p:cNvGrpSpPr/>
          <p:nvPr/>
        </p:nvGrpSpPr>
        <p:grpSpPr>
          <a:xfrm>
            <a:off x="-1105220" y="4742210"/>
            <a:ext cx="7147169" cy="1786066"/>
            <a:chOff x="-1169733" y="4748452"/>
            <a:chExt cx="7147169" cy="1786066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EB05F22-8EFE-B44B-ACED-7195CA89D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488" y="5039914"/>
              <a:ext cx="3286952" cy="979273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94D8AB08-55FC-A747-A844-EAD3DB1A7F83}"/>
                </a:ext>
              </a:extLst>
            </p:cNvPr>
            <p:cNvGrpSpPr/>
            <p:nvPr/>
          </p:nvGrpSpPr>
          <p:grpSpPr>
            <a:xfrm>
              <a:off x="-1169733" y="4748452"/>
              <a:ext cx="7147169" cy="1786066"/>
              <a:chOff x="1991882" y="4699498"/>
              <a:chExt cx="8208233" cy="228784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7ED8DD-9A87-DD45-8826-4243BDC4F060}"/>
                      </a:ext>
                    </a:extLst>
                  </p:cNvPr>
                  <p:cNvSpPr txBox="1"/>
                  <p:nvPr/>
                </p:nvSpPr>
                <p:spPr>
                  <a:xfrm>
                    <a:off x="1991882" y="6317128"/>
                    <a:ext cx="8208233" cy="67021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ko-KR" altLang="en-US" sz="1400" b="1" dirty="0"/>
                      <a:t>양자 시뮬레이터 상에서의 </a:t>
                    </a:r>
                    <a:r>
                      <a:rPr lang="en-US" altLang="ko-KR" sz="1400" b="1" dirty="0"/>
                      <a:t>shot</a:t>
                    </a:r>
                    <a:r>
                      <a:rPr lang="ko-KR" altLang="en-US" sz="1400" b="1" dirty="0"/>
                      <a:t>에 따른 정확도</a:t>
                    </a:r>
                    <a:br>
                      <a:rPr lang="en" altLang="ko-KR" sz="1400" b="1" dirty="0"/>
                    </a:br>
                    <a:r>
                      <a:rPr lang="en-US" altLang="ko-KR" sz="1400" b="1" dirty="0"/>
                      <a:t>(</a:t>
                    </a:r>
                    <a14:m>
                      <m:oMath xmlns:m="http://schemas.openxmlformats.org/officeDocument/2006/math">
                        <m:r>
                          <a:rPr lang="en" altLang="ko-KR" sz="1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a14:m>
                    <a:r>
                      <a:rPr lang="ko-KR" altLang="en-US" sz="1400" b="1" dirty="0"/>
                      <a:t>비트 데이터셋</a:t>
                    </a:r>
                    <a:r>
                      <a:rPr lang="en" altLang="ko-KR" sz="1400" b="1" dirty="0"/>
                      <a:t> : </a:t>
                    </a:r>
                    <a14:m>
                      <m:oMath xmlns:m="http://schemas.openxmlformats.org/officeDocument/2006/math">
                        <m:r>
                          <a:rPr lang="en-US" altLang="ko-KR" sz="1400" b="1" i="1" dirty="0">
                            <a:latin typeface="Cambria Math" panose="02040503050406030204" pitchFamily="18" charset="0"/>
                          </a:rPr>
                          <m:t>𝟒</m:t>
                        </m:r>
                      </m:oMath>
                    </a14:m>
                    <a:r>
                      <a:rPr lang="ko-KR" altLang="en-US" sz="1400" b="1" dirty="0" err="1"/>
                      <a:t>큐빗</a:t>
                    </a:r>
                    <a:r>
                      <a:rPr lang="en-US" altLang="ko-KR" sz="1400" b="1" dirty="0"/>
                      <a:t>, </a:t>
                    </a:r>
                    <a14:m>
                      <m:oMath xmlns:m="http://schemas.openxmlformats.org/officeDocument/2006/math"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r>
                      <a:rPr lang="ko-KR" altLang="en-US" sz="1400" b="1" dirty="0"/>
                      <a:t>비트 데이터셋</a:t>
                    </a:r>
                    <a:r>
                      <a:rPr lang="en" altLang="ko-KR" sz="1400" b="1" dirty="0"/>
                      <a:t> : </a:t>
                    </a:r>
                    <a14:m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𝟔</m:t>
                        </m:r>
                      </m:oMath>
                    </a14:m>
                    <a:r>
                      <a:rPr lang="ko-KR" altLang="en-US" sz="1400" b="1" dirty="0" err="1"/>
                      <a:t>큐빗</a:t>
                    </a:r>
                    <a:r>
                      <a:rPr lang="en" altLang="ko-KR" sz="1400" b="1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387ED8DD-9A87-DD45-8826-4243BDC4F0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1882" y="6317128"/>
                    <a:ext cx="8208233" cy="6702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930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ACC9E50-4B5F-D048-BB76-9AE041A76F7F}"/>
                  </a:ext>
                </a:extLst>
              </p:cNvPr>
              <p:cNvSpPr/>
              <p:nvPr/>
            </p:nvSpPr>
            <p:spPr>
              <a:xfrm>
                <a:off x="3854746" y="4699498"/>
                <a:ext cx="4902200" cy="38281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EDDA1B-A022-7346-4CFD-47ACD0B399B4}"/>
              </a:ext>
            </a:extLst>
          </p:cNvPr>
          <p:cNvGrpSpPr/>
          <p:nvPr/>
        </p:nvGrpSpPr>
        <p:grpSpPr>
          <a:xfrm>
            <a:off x="3615654" y="4336728"/>
            <a:ext cx="4852589" cy="2191547"/>
            <a:chOff x="5985969" y="4336057"/>
            <a:chExt cx="4889500" cy="2191929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707E2759-01B3-285F-586E-CE36D5F64E31}"/>
                </a:ext>
              </a:extLst>
            </p:cNvPr>
            <p:cNvGrpSpPr/>
            <p:nvPr/>
          </p:nvGrpSpPr>
          <p:grpSpPr>
            <a:xfrm>
              <a:off x="6712741" y="4600378"/>
              <a:ext cx="3665279" cy="1927608"/>
              <a:chOff x="4378022" y="4139395"/>
              <a:chExt cx="3665279" cy="1927608"/>
            </a:xfrm>
          </p:grpSpPr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312D39BB-3433-3BA2-E59C-7C7C1B6285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05407" y="4139395"/>
                <a:ext cx="3210509" cy="1400949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0E9A5A9-798A-A158-17E8-C6575F0FA386}"/>
                  </a:ext>
                </a:extLst>
              </p:cNvPr>
              <p:cNvSpPr txBox="1"/>
              <p:nvPr/>
            </p:nvSpPr>
            <p:spPr>
              <a:xfrm>
                <a:off x="4378022" y="5543692"/>
                <a:ext cx="3665279" cy="523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1" dirty="0">
                    <a:latin typeface="+mj-lt"/>
                  </a:rPr>
                  <a:t>양자 시뮬레이터에서</a:t>
                </a:r>
                <a:br>
                  <a:rPr lang="en-US" altLang="ko-KR" sz="1400" b="1" dirty="0">
                    <a:latin typeface="+mj-lt"/>
                  </a:rPr>
                </a:br>
                <a:r>
                  <a:rPr lang="ko-KR" altLang="en-US" sz="1400" b="1" dirty="0" err="1">
                    <a:latin typeface="+mj-lt"/>
                  </a:rPr>
                  <a:t>큐비트와</a:t>
                </a:r>
                <a:r>
                  <a:rPr lang="ko-KR" altLang="en-US" sz="1400" b="1" dirty="0">
                    <a:latin typeface="+mj-lt"/>
                  </a:rPr>
                  <a:t> </a:t>
                </a:r>
                <a:r>
                  <a:rPr lang="en" altLang="ko-KR" sz="1400" b="1" dirty="0">
                    <a:latin typeface="+mj-lt"/>
                  </a:rPr>
                  <a:t>shots</a:t>
                </a:r>
                <a:r>
                  <a:rPr lang="ko-KR" altLang="en-US" sz="1400" b="1" dirty="0">
                    <a:latin typeface="+mj-lt"/>
                  </a:rPr>
                  <a:t>에 따른 수행시간</a:t>
                </a:r>
                <a:r>
                  <a:rPr lang="en-US" altLang="ko-KR" sz="1400" b="1" dirty="0">
                    <a:latin typeface="+mj-lt"/>
                  </a:rPr>
                  <a:t> (</a:t>
                </a:r>
                <a:r>
                  <a:rPr lang="en" altLang="ko-KR" sz="1400" b="1" dirty="0">
                    <a:latin typeface="+mj-lt"/>
                  </a:rPr>
                  <a:t>unit : s</a:t>
                </a:r>
                <a:r>
                  <a:rPr lang="en-US" altLang="ko-KR" sz="1400" b="1" dirty="0">
                    <a:latin typeface="+mj-lt"/>
                  </a:rPr>
                  <a:t>)</a:t>
                </a:r>
                <a:endParaRPr lang="ko-KR" altLang="en-US" sz="1400" b="1" dirty="0">
                  <a:latin typeface="+mj-lt"/>
                </a:endParaRPr>
              </a:p>
            </p:txBody>
          </p:sp>
        </p:grp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DD8CC82-39DB-18AE-13CE-EB576C5F7368}"/>
                </a:ext>
              </a:extLst>
            </p:cNvPr>
            <p:cNvSpPr/>
            <p:nvPr/>
          </p:nvSpPr>
          <p:spPr>
            <a:xfrm>
              <a:off x="5985969" y="4336057"/>
              <a:ext cx="4889500" cy="2643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77486AA4-6E9E-72D1-D8A9-0651FD0353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214981"/>
            <a:ext cx="11369675" cy="39416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1800" b="1" dirty="0">
                <a:latin typeface="+mj-lt"/>
              </a:rPr>
              <a:t>실행 시간은 </a:t>
            </a:r>
            <a:r>
              <a:rPr lang="ko-KR" altLang="en-US" sz="1800" b="1" dirty="0">
                <a:solidFill>
                  <a:srgbClr val="2E75B6"/>
                </a:solidFill>
                <a:latin typeface="+mj-lt"/>
              </a:rPr>
              <a:t>사용된 </a:t>
            </a:r>
            <a:r>
              <a:rPr lang="ko-KR" altLang="en-US" sz="1800" b="1" dirty="0" err="1">
                <a:solidFill>
                  <a:srgbClr val="2E75B6"/>
                </a:solidFill>
                <a:latin typeface="+mj-lt"/>
              </a:rPr>
              <a:t>큐비트</a:t>
            </a:r>
            <a:r>
              <a:rPr lang="ko-KR" altLang="en-US" sz="1800" b="1" dirty="0">
                <a:solidFill>
                  <a:srgbClr val="2E75B6"/>
                </a:solidFill>
                <a:latin typeface="+mj-lt"/>
              </a:rPr>
              <a:t> 수에 따라 다름</a:t>
            </a:r>
            <a:r>
              <a:rPr lang="en-US" altLang="ko-KR" sz="1600" dirty="0">
                <a:latin typeface="+mj-lt"/>
              </a:rPr>
              <a:t>(</a:t>
            </a:r>
            <a:r>
              <a:rPr lang="ko-KR" altLang="en-US" sz="1600" dirty="0" err="1">
                <a:latin typeface="+mj-lt"/>
              </a:rPr>
              <a:t>큐비트</a:t>
            </a:r>
            <a:r>
              <a:rPr lang="ko-KR" altLang="en-US" sz="1600" dirty="0">
                <a:latin typeface="+mj-lt"/>
              </a:rPr>
              <a:t> 수가 늘어날수록 실행 시간이 늘어나거나 실행이 완료되지 않았음</a:t>
            </a:r>
            <a:r>
              <a:rPr lang="en-US" altLang="ko-KR" sz="1600" dirty="0">
                <a:latin typeface="+mj-lt"/>
              </a:rPr>
              <a:t>)</a:t>
            </a:r>
            <a:endParaRPr lang="en-US" altLang="ko-KR" sz="1800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" altLang="ko-KR" sz="1800" dirty="0">
                <a:latin typeface="+mj-lt"/>
              </a:rPr>
              <a:t>Float</a:t>
            </a:r>
            <a:r>
              <a:rPr lang="ko-KR" altLang="en-US" sz="1800" dirty="0">
                <a:latin typeface="+mj-lt"/>
              </a:rPr>
              <a:t>형</a:t>
            </a:r>
            <a:r>
              <a:rPr lang="en-US" altLang="ko-KR" sz="1800" dirty="0">
                <a:latin typeface="+mj-lt"/>
              </a:rPr>
              <a:t> / Bit</a:t>
            </a:r>
            <a:r>
              <a:rPr lang="ko-KR" altLang="en-US" sz="1800" dirty="0">
                <a:latin typeface="+mj-lt"/>
              </a:rPr>
              <a:t>형 데이터셋으로 타입을 나누어 실험 수행</a:t>
            </a:r>
            <a:r>
              <a:rPr lang="en-US" altLang="ko-KR" sz="1800" dirty="0">
                <a:latin typeface="+mj-lt"/>
              </a:rPr>
              <a:t> </a:t>
            </a:r>
            <a:r>
              <a:rPr lang="en-US" altLang="ko-KR" sz="1800" dirty="0">
                <a:latin typeface="+mj-lt"/>
                <a:sym typeface="Wingdings" pitchFamily="2" charset="2"/>
              </a:rPr>
              <a:t> </a:t>
            </a:r>
            <a:r>
              <a:rPr lang="en-US" altLang="ko-KR" sz="1800" b="1" dirty="0">
                <a:solidFill>
                  <a:srgbClr val="2E75B6"/>
                </a:solidFill>
                <a:latin typeface="+mj-lt"/>
                <a:sym typeface="Wingdings" pitchFamily="2" charset="2"/>
              </a:rPr>
              <a:t>Bit</a:t>
            </a:r>
            <a:r>
              <a:rPr lang="ko-KR" altLang="en-US" sz="1800" b="1" dirty="0">
                <a:solidFill>
                  <a:srgbClr val="2E75B6"/>
                </a:solidFill>
                <a:latin typeface="+mj-lt"/>
                <a:sym typeface="Wingdings" pitchFamily="2" charset="2"/>
              </a:rPr>
              <a:t>형 데이터셋에서 높은 분류 정확도 달성</a:t>
            </a:r>
            <a:endParaRPr lang="en-US" altLang="ko-KR" sz="1800" b="1" dirty="0">
              <a:solidFill>
                <a:srgbClr val="2E75B6"/>
              </a:solidFill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+mj-lt"/>
              </a:rPr>
              <a:t>Float</a:t>
            </a:r>
            <a:r>
              <a:rPr lang="ko-KR" altLang="en-US" sz="1800" dirty="0">
                <a:latin typeface="+mj-lt"/>
              </a:rPr>
              <a:t>형은 큐비트의 수가 적어 실행시간이 비교적 적게 들지만</a:t>
            </a:r>
            <a:r>
              <a:rPr lang="en-US" altLang="ko-KR" sz="1800" dirty="0">
                <a:latin typeface="+mj-lt"/>
              </a:rPr>
              <a:t>,</a:t>
            </a:r>
            <a:r>
              <a:rPr lang="ko-KR" altLang="en-US" sz="1800" dirty="0">
                <a:latin typeface="+mj-lt"/>
              </a:rPr>
              <a:t> 데이터에 대한 정보가 적어 성능이 낮음</a:t>
            </a:r>
            <a:endParaRPr lang="en-US" altLang="ko-KR" sz="1800" dirty="0">
              <a:latin typeface="+mj-lt"/>
            </a:endParaRP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latin typeface="+mj-lt"/>
              </a:rPr>
              <a:t>Bit</a:t>
            </a:r>
            <a:r>
              <a:rPr lang="ko-KR" altLang="en-US" sz="1800" dirty="0">
                <a:latin typeface="+mj-lt"/>
              </a:rPr>
              <a:t>형은 높은 데이터 차원을 가지므로 더 많은 큐비트가 필요하여 실행시간이 오래 걸리지만 성능이 높음</a:t>
            </a:r>
            <a:endParaRPr lang="en-US" altLang="ko-KR" sz="1800" dirty="0">
              <a:latin typeface="+mj-lt"/>
              <a:sym typeface="Wingdings" pitchFamily="2" charset="2"/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latin typeface="+mj-lt"/>
              </a:rPr>
              <a:t>실제 양자 하드웨어는 </a:t>
            </a:r>
            <a:r>
              <a:rPr lang="en-US" altLang="ko-KR" sz="1800" b="1" dirty="0">
                <a:latin typeface="+mj-lt"/>
              </a:rPr>
              <a:t>'</a:t>
            </a:r>
            <a:r>
              <a:rPr lang="en-US" altLang="ko-KR" sz="1800" b="1" dirty="0" err="1">
                <a:latin typeface="+mj-lt"/>
              </a:rPr>
              <a:t>ibmq_bogota</a:t>
            </a:r>
            <a:r>
              <a:rPr lang="en-US" altLang="ko-KR" sz="1800" b="1" dirty="0">
                <a:latin typeface="+mj-lt"/>
              </a:rPr>
              <a:t>’</a:t>
            </a:r>
            <a:r>
              <a:rPr lang="ko-KR" altLang="en-US" sz="1800" b="1" dirty="0">
                <a:latin typeface="+mj-lt"/>
              </a:rPr>
              <a:t> 사용</a:t>
            </a:r>
            <a:endParaRPr lang="en-US" altLang="ko-KR" sz="18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latin typeface="+mj-lt"/>
              </a:rPr>
              <a:t>시뮬레이터보다 </a:t>
            </a:r>
            <a:r>
              <a:rPr lang="en-US" altLang="ko-KR" sz="1800" b="1" dirty="0">
                <a:latin typeface="+mj-lt"/>
              </a:rPr>
              <a:t>5.5</a:t>
            </a:r>
            <a:r>
              <a:rPr lang="ko-KR" altLang="en-US" sz="1800" b="1" dirty="0">
                <a:latin typeface="+mj-lt"/>
              </a:rPr>
              <a:t>배 이상의 시간</a:t>
            </a:r>
            <a:r>
              <a:rPr lang="en-US" altLang="ko-KR" sz="1800" b="1" dirty="0">
                <a:latin typeface="+mj-lt"/>
              </a:rPr>
              <a:t> (780</a:t>
            </a:r>
            <a:r>
              <a:rPr lang="ko-KR" altLang="en-US" sz="1800" b="1" dirty="0">
                <a:latin typeface="+mj-lt"/>
              </a:rPr>
              <a:t>초</a:t>
            </a:r>
            <a:r>
              <a:rPr lang="en-US" altLang="ko-KR" sz="1800" b="1" dirty="0">
                <a:latin typeface="+mj-lt"/>
              </a:rPr>
              <a:t>)</a:t>
            </a:r>
            <a:r>
              <a:rPr lang="ko-KR" altLang="en-US" sz="1800" b="1" dirty="0">
                <a:latin typeface="+mj-lt"/>
              </a:rPr>
              <a:t> 소요 </a:t>
            </a:r>
            <a:r>
              <a:rPr lang="en-US" altLang="ko-KR" sz="1800" b="1" dirty="0">
                <a:latin typeface="+mj-lt"/>
              </a:rPr>
              <a:t>+</a:t>
            </a:r>
            <a:r>
              <a:rPr lang="ko-KR" altLang="en-US" sz="1800" b="1" dirty="0">
                <a:latin typeface="+mj-lt"/>
              </a:rPr>
              <a:t> 정확도 </a:t>
            </a:r>
            <a:r>
              <a:rPr lang="en-US" altLang="ko-KR" sz="1800" b="1" dirty="0">
                <a:latin typeface="+mj-lt"/>
              </a:rPr>
              <a:t>0.07</a:t>
            </a:r>
            <a:r>
              <a:rPr lang="ko-KR" altLang="en-US" sz="1800" b="1" dirty="0">
                <a:latin typeface="+mj-lt"/>
              </a:rPr>
              <a:t> 감소</a:t>
            </a:r>
            <a:endParaRPr lang="en-US" altLang="ko-KR" sz="1800" b="1" dirty="0"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ko-KR" altLang="en-US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결론 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: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 양자 </a:t>
            </a:r>
            <a:r>
              <a:rPr lang="ko-KR" altLang="en-US" sz="1800" b="1" dirty="0" err="1">
                <a:solidFill>
                  <a:srgbClr val="C00000"/>
                </a:solidFill>
                <a:latin typeface="+mj-lt"/>
                <a:sym typeface="Wingdings" pitchFamily="2" charset="2"/>
              </a:rPr>
              <a:t>머신러닝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 모델인 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QSVM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을 통해 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Caesar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 암호에 대한 암호 분석 가능</a:t>
            </a:r>
            <a:r>
              <a:rPr lang="en-US" altLang="ko-KR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(2, 3-bit key), 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실제 양자하드웨어를 사용할 경우 분류 확률이 감소 </a:t>
            </a:r>
            <a:endParaRPr lang="en-US" altLang="ko-KR" sz="1800" b="1" dirty="0">
              <a:solidFill>
                <a:srgbClr val="C00000"/>
              </a:solidFill>
              <a:latin typeface="+mj-lt"/>
              <a:sym typeface="Wingdings" pitchFamily="2" charset="2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ko-KR" sz="1800" b="1" dirty="0">
                <a:latin typeface="+mj-lt"/>
                <a:sym typeface="Wingdings" pitchFamily="2" charset="2"/>
              </a:rPr>
              <a:t></a:t>
            </a:r>
            <a:r>
              <a:rPr lang="ko-KR" altLang="en-US" sz="1800" b="1" dirty="0">
                <a:latin typeface="+mj-lt"/>
                <a:sym typeface="Wingdings" pitchFamily="2" charset="2"/>
              </a:rPr>
              <a:t> 실제 양자 하드웨어의 </a:t>
            </a:r>
            <a:r>
              <a:rPr lang="ko-KR" altLang="en-US" sz="1800" b="1" dirty="0">
                <a:solidFill>
                  <a:srgbClr val="C00000"/>
                </a:solidFill>
                <a:latin typeface="+mj-lt"/>
                <a:sym typeface="Wingdings" pitchFamily="2" charset="2"/>
              </a:rPr>
              <a:t>연산 시 발생하는 노이즈 등의 오류로 인해 정확도 손실</a:t>
            </a:r>
            <a:endParaRPr lang="en-US" altLang="ko-KR" sz="1800" b="1" dirty="0">
              <a:solidFill>
                <a:srgbClr val="C00000"/>
              </a:solidFill>
              <a:latin typeface="+mj-lt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8548546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8751</TotalTime>
  <Words>3980</Words>
  <Application>Microsoft Macintosh PowerPoint</Application>
  <PresentationFormat>와이드스크린</PresentationFormat>
  <Paragraphs>772</Paragraphs>
  <Slides>29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Cambria Math</vt:lpstr>
      <vt:lpstr>Arial</vt:lpstr>
      <vt:lpstr>Wingdings</vt:lpstr>
      <vt:lpstr>맑은 고딕</vt:lpstr>
      <vt:lpstr>Georgia</vt:lpstr>
      <vt:lpstr>제목 테마</vt:lpstr>
      <vt:lpstr>암호연구회 1차 발표</vt:lpstr>
      <vt:lpstr>Grover algorithm</vt:lpstr>
      <vt:lpstr>그루버 알고리즘에 필요한 양자 자원 추정</vt:lpstr>
      <vt:lpstr>Quantum circuit</vt:lpstr>
      <vt:lpstr>Quantum circuit</vt:lpstr>
      <vt:lpstr>Quantum circuit</vt:lpstr>
      <vt:lpstr>Quantum AI</vt:lpstr>
      <vt:lpstr>한성대 연구팀 구현 결과물 소개 – Quantum AI</vt:lpstr>
      <vt:lpstr>한성대 연구팀 구현 결과물 소개 – Quantum AI</vt:lpstr>
      <vt:lpstr>Quantum AI에 필요한 양자 자원 추정</vt:lpstr>
      <vt:lpstr>Grover vs Quantum AI</vt:lpstr>
      <vt:lpstr>Classical AI vs Quantum AI</vt:lpstr>
      <vt:lpstr>분석 대상 암호 및 연구 동향</vt:lpstr>
      <vt:lpstr>인공 신경망 종류</vt:lpstr>
      <vt:lpstr>인공 신경망 구조</vt:lpstr>
      <vt:lpstr>고전 신경망을 통한 암호 분석</vt:lpstr>
      <vt:lpstr>고전 신경망을 통한 암호 분석</vt:lpstr>
      <vt:lpstr>S-DES 암호 분석</vt:lpstr>
      <vt:lpstr>S-DES 암호 분석</vt:lpstr>
      <vt:lpstr>S-DES 암호 분석</vt:lpstr>
      <vt:lpstr>S-DES 암호 분석</vt:lpstr>
      <vt:lpstr>S-DES 암호 분석</vt:lpstr>
      <vt:lpstr>S-AES 암호 분석</vt:lpstr>
      <vt:lpstr>S-AES 암호 분석</vt:lpstr>
      <vt:lpstr>S-AES 암호 분석</vt:lpstr>
      <vt:lpstr>S-DES와 S-AES 비교 </vt:lpstr>
      <vt:lpstr>S-DES와 S-AES 비교 - parameters</vt:lpstr>
      <vt:lpstr>DES, AES로의 확장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1039</cp:revision>
  <dcterms:created xsi:type="dcterms:W3CDTF">2019-03-05T04:29:07Z</dcterms:created>
  <dcterms:modified xsi:type="dcterms:W3CDTF">2022-04-30T07:16:03Z</dcterms:modified>
</cp:coreProperties>
</file>