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301" r:id="rId13"/>
    <p:sldId id="288" r:id="rId14"/>
    <p:sldId id="289" r:id="rId15"/>
    <p:sldId id="290" r:id="rId16"/>
    <p:sldId id="291" r:id="rId17"/>
    <p:sldId id="292" r:id="rId18"/>
    <p:sldId id="294" r:id="rId19"/>
    <p:sldId id="293" r:id="rId20"/>
    <p:sldId id="295" r:id="rId21"/>
    <p:sldId id="296" r:id="rId22"/>
    <p:sldId id="297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4B1D2-79B6-40C3-BC7F-F742E849A467}" v="184" dt="2023-10-18T05:34:23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Woong Kim" userId="7c18c33c3d2f08ff" providerId="LiveId" clId="{EB74B1D2-79B6-40C3-BC7F-F742E849A467}"/>
    <pc:docChg chg="undo custSel addSld delSld modSld sldOrd">
      <pc:chgData name="JinWoong Kim" userId="7c18c33c3d2f08ff" providerId="LiveId" clId="{EB74B1D2-79B6-40C3-BC7F-F742E849A467}" dt="2023-10-18T05:33:42.131" v="4805" actId="20577"/>
      <pc:docMkLst>
        <pc:docMk/>
      </pc:docMkLst>
      <pc:sldChg chg="modSp mod">
        <pc:chgData name="JinWoong Kim" userId="7c18c33c3d2f08ff" providerId="LiveId" clId="{EB74B1D2-79B6-40C3-BC7F-F742E849A467}" dt="2023-10-18T05:33:42.131" v="4805" actId="20577"/>
        <pc:sldMkLst>
          <pc:docMk/>
          <pc:sldMk cId="2406322206" sldId="269"/>
        </pc:sldMkLst>
        <pc:spChg chg="mod">
          <ac:chgData name="JinWoong Kim" userId="7c18c33c3d2f08ff" providerId="LiveId" clId="{EB74B1D2-79B6-40C3-BC7F-F742E849A467}" dt="2023-10-15T07:29:07.181" v="11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JinWoong Kim" userId="7c18c33c3d2f08ff" providerId="LiveId" clId="{EB74B1D2-79B6-40C3-BC7F-F742E849A467}" dt="2023-10-18T05:33:42.131" v="4805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modSp mod">
        <pc:chgData name="JinWoong Kim" userId="7c18c33c3d2f08ff" providerId="LiveId" clId="{EB74B1D2-79B6-40C3-BC7F-F742E849A467}" dt="2023-10-15T09:24:43.967" v="4661" actId="20577"/>
        <pc:sldMkLst>
          <pc:docMk/>
          <pc:sldMk cId="575598755" sldId="275"/>
        </pc:sldMkLst>
        <pc:spChg chg="mod">
          <ac:chgData name="JinWoong Kim" userId="7c18c33c3d2f08ff" providerId="LiveId" clId="{EB74B1D2-79B6-40C3-BC7F-F742E849A467}" dt="2023-10-15T07:29:42.500" v="101" actId="20577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JinWoong Kim" userId="7c18c33c3d2f08ff" providerId="LiveId" clId="{EB74B1D2-79B6-40C3-BC7F-F742E849A467}" dt="2023-10-15T07:30:31.601" v="181" actId="20577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JinWoong Kim" userId="7c18c33c3d2f08ff" providerId="LiveId" clId="{EB74B1D2-79B6-40C3-BC7F-F742E849A467}" dt="2023-10-15T07:30:39.857" v="214" actId="20577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JinWoong Kim" userId="7c18c33c3d2f08ff" providerId="LiveId" clId="{EB74B1D2-79B6-40C3-BC7F-F742E849A467}" dt="2023-10-15T09:24:43.967" v="4661" actId="20577"/>
          <ac:spMkLst>
            <pc:docMk/>
            <pc:sldMk cId="575598755" sldId="275"/>
            <ac:spMk id="5" creationId="{00000000-0000-0000-0000-000000000000}"/>
          </ac:spMkLst>
        </pc:spChg>
      </pc:sldChg>
      <pc:sldChg chg="addSp delSp modSp mod">
        <pc:chgData name="JinWoong Kim" userId="7c18c33c3d2f08ff" providerId="LiveId" clId="{EB74B1D2-79B6-40C3-BC7F-F742E849A467}" dt="2023-10-15T09:25:36.329" v="4665" actId="948"/>
        <pc:sldMkLst>
          <pc:docMk/>
          <pc:sldMk cId="20776081" sldId="280"/>
        </pc:sldMkLst>
        <pc:spChg chg="mod">
          <ac:chgData name="JinWoong Kim" userId="7c18c33c3d2f08ff" providerId="LiveId" clId="{EB74B1D2-79B6-40C3-BC7F-F742E849A467}" dt="2023-10-15T07:31:59.525" v="507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JinWoong Kim" userId="7c18c33c3d2f08ff" providerId="LiveId" clId="{EB74B1D2-79B6-40C3-BC7F-F742E849A467}" dt="2023-10-15T09:25:36.329" v="4665" actId="948"/>
          <ac:spMkLst>
            <pc:docMk/>
            <pc:sldMk cId="20776081" sldId="280"/>
            <ac:spMk id="3" creationId="{00000000-0000-0000-0000-000000000000}"/>
          </ac:spMkLst>
        </pc:spChg>
        <pc:picChg chg="add del mod">
          <ac:chgData name="JinWoong Kim" userId="7c18c33c3d2f08ff" providerId="LiveId" clId="{EB74B1D2-79B6-40C3-BC7F-F742E849A467}" dt="2023-10-15T07:37:51.510" v="789" actId="478"/>
          <ac:picMkLst>
            <pc:docMk/>
            <pc:sldMk cId="20776081" sldId="280"/>
            <ac:picMk id="1026" creationId="{DA49119F-6C64-A3DD-D5D8-34F277B198B5}"/>
          </ac:picMkLst>
        </pc:picChg>
        <pc:picChg chg="add mod">
          <ac:chgData name="JinWoong Kim" userId="7c18c33c3d2f08ff" providerId="LiveId" clId="{EB74B1D2-79B6-40C3-BC7F-F742E849A467}" dt="2023-10-15T07:37:58.234" v="792" actId="1076"/>
          <ac:picMkLst>
            <pc:docMk/>
            <pc:sldMk cId="20776081" sldId="280"/>
            <ac:picMk id="1028" creationId="{A9ACF7BE-97EA-2630-23AD-F63D176B292D}"/>
          </ac:picMkLst>
        </pc:picChg>
      </pc:sldChg>
      <pc:sldChg chg="addSp delSp modSp new mod">
        <pc:chgData name="JinWoong Kim" userId="7c18c33c3d2f08ff" providerId="LiveId" clId="{EB74B1D2-79B6-40C3-BC7F-F742E849A467}" dt="2023-10-15T09:25:03.950" v="4662" actId="948"/>
        <pc:sldMkLst>
          <pc:docMk/>
          <pc:sldMk cId="3283547989" sldId="281"/>
        </pc:sldMkLst>
        <pc:spChg chg="mod">
          <ac:chgData name="JinWoong Kim" userId="7c18c33c3d2f08ff" providerId="LiveId" clId="{EB74B1D2-79B6-40C3-BC7F-F742E849A467}" dt="2023-10-15T07:33:45.538" v="596" actId="20577"/>
          <ac:spMkLst>
            <pc:docMk/>
            <pc:sldMk cId="3283547989" sldId="281"/>
            <ac:spMk id="2" creationId="{917D2057-10BA-8AF1-D5AE-CEE7653DAD86}"/>
          </ac:spMkLst>
        </pc:spChg>
        <pc:spChg chg="mod">
          <ac:chgData name="JinWoong Kim" userId="7c18c33c3d2f08ff" providerId="LiveId" clId="{EB74B1D2-79B6-40C3-BC7F-F742E849A467}" dt="2023-10-15T09:25:03.950" v="4662" actId="948"/>
          <ac:spMkLst>
            <pc:docMk/>
            <pc:sldMk cId="3283547989" sldId="281"/>
            <ac:spMk id="3" creationId="{CA69473D-ACB0-E90C-C5D8-A99C81958772}"/>
          </ac:spMkLst>
        </pc:spChg>
        <pc:picChg chg="add mod">
          <ac:chgData name="JinWoong Kim" userId="7c18c33c3d2f08ff" providerId="LiveId" clId="{EB74B1D2-79B6-40C3-BC7F-F742E849A467}" dt="2023-10-15T07:37:37.352" v="787" actId="14100"/>
          <ac:picMkLst>
            <pc:docMk/>
            <pc:sldMk cId="3283547989" sldId="281"/>
            <ac:picMk id="2050" creationId="{06AA586A-0640-F40C-DAB6-03E1D31FD64C}"/>
          </ac:picMkLst>
        </pc:picChg>
        <pc:picChg chg="add del mod">
          <ac:chgData name="JinWoong Kim" userId="7c18c33c3d2f08ff" providerId="LiveId" clId="{EB74B1D2-79B6-40C3-BC7F-F742E849A467}" dt="2023-10-15T07:37:27.014" v="782" actId="478"/>
          <ac:picMkLst>
            <pc:docMk/>
            <pc:sldMk cId="3283547989" sldId="281"/>
            <ac:picMk id="2052" creationId="{F701025E-6802-EA0D-1104-B9560C115B15}"/>
          </ac:picMkLst>
        </pc:picChg>
        <pc:picChg chg="add mod">
          <ac:chgData name="JinWoong Kim" userId="7c18c33c3d2f08ff" providerId="LiveId" clId="{EB74B1D2-79B6-40C3-BC7F-F742E849A467}" dt="2023-10-15T07:37:39.260" v="788" actId="1076"/>
          <ac:picMkLst>
            <pc:docMk/>
            <pc:sldMk cId="3283547989" sldId="281"/>
            <ac:picMk id="2054" creationId="{3DF32FB3-0BD9-D7AF-4A6E-429394C58304}"/>
          </ac:picMkLst>
        </pc:picChg>
      </pc:sldChg>
      <pc:sldChg chg="addSp delSp modSp new mod">
        <pc:chgData name="JinWoong Kim" userId="7c18c33c3d2f08ff" providerId="LiveId" clId="{EB74B1D2-79B6-40C3-BC7F-F742E849A467}" dt="2023-10-15T09:29:17.726" v="4671" actId="113"/>
        <pc:sldMkLst>
          <pc:docMk/>
          <pc:sldMk cId="2745836534" sldId="282"/>
        </pc:sldMkLst>
        <pc:spChg chg="mod">
          <ac:chgData name="JinWoong Kim" userId="7c18c33c3d2f08ff" providerId="LiveId" clId="{EB74B1D2-79B6-40C3-BC7F-F742E849A467}" dt="2023-10-15T07:47:08.187" v="1656" actId="20577"/>
          <ac:spMkLst>
            <pc:docMk/>
            <pc:sldMk cId="2745836534" sldId="282"/>
            <ac:spMk id="2" creationId="{FF5ED7D7-936A-DA2E-63B0-417803752B8D}"/>
          </ac:spMkLst>
        </pc:spChg>
        <pc:spChg chg="mod">
          <ac:chgData name="JinWoong Kim" userId="7c18c33c3d2f08ff" providerId="LiveId" clId="{EB74B1D2-79B6-40C3-BC7F-F742E849A467}" dt="2023-10-15T09:29:17.726" v="4671" actId="113"/>
          <ac:spMkLst>
            <pc:docMk/>
            <pc:sldMk cId="2745836534" sldId="282"/>
            <ac:spMk id="3" creationId="{513F6546-8350-9D69-D432-7D68432EE5A8}"/>
          </ac:spMkLst>
        </pc:spChg>
        <pc:spChg chg="add del mod">
          <ac:chgData name="JinWoong Kim" userId="7c18c33c3d2f08ff" providerId="LiveId" clId="{EB74B1D2-79B6-40C3-BC7F-F742E849A467}" dt="2023-10-15T07:40:18.233" v="1159"/>
          <ac:spMkLst>
            <pc:docMk/>
            <pc:sldMk cId="2745836534" sldId="282"/>
            <ac:spMk id="4" creationId="{86A83C9D-A0C8-2F92-2B7C-4B5176380716}"/>
          </ac:spMkLst>
        </pc:spChg>
        <pc:spChg chg="add del">
          <ac:chgData name="JinWoong Kim" userId="7c18c33c3d2f08ff" providerId="LiveId" clId="{EB74B1D2-79B6-40C3-BC7F-F742E849A467}" dt="2023-10-15T07:40:36.206" v="1161"/>
          <ac:spMkLst>
            <pc:docMk/>
            <pc:sldMk cId="2745836534" sldId="282"/>
            <ac:spMk id="5" creationId="{C1F63CC6-D420-7A3C-8261-C5FD8F8AC813}"/>
          </ac:spMkLst>
        </pc:spChg>
        <pc:picChg chg="add mod">
          <ac:chgData name="JinWoong Kim" userId="7c18c33c3d2f08ff" providerId="LiveId" clId="{EB74B1D2-79B6-40C3-BC7F-F742E849A467}" dt="2023-10-15T07:41:48.487" v="1171" actId="1076"/>
          <ac:picMkLst>
            <pc:docMk/>
            <pc:sldMk cId="2745836534" sldId="282"/>
            <ac:picMk id="3078" creationId="{6BFD6164-E018-87CE-0505-01CAAE2A7CDD}"/>
          </ac:picMkLst>
        </pc:picChg>
        <pc:picChg chg="add mod">
          <ac:chgData name="JinWoong Kim" userId="7c18c33c3d2f08ff" providerId="LiveId" clId="{EB74B1D2-79B6-40C3-BC7F-F742E849A467}" dt="2023-10-15T07:41:46.473" v="1170" actId="1076"/>
          <ac:picMkLst>
            <pc:docMk/>
            <pc:sldMk cId="2745836534" sldId="282"/>
            <ac:picMk id="3080" creationId="{F07C2859-D160-5363-8835-12C8780CF276}"/>
          </ac:picMkLst>
        </pc:picChg>
      </pc:sldChg>
      <pc:sldChg chg="addSp delSp modSp new mod">
        <pc:chgData name="JinWoong Kim" userId="7c18c33c3d2f08ff" providerId="LiveId" clId="{EB74B1D2-79B6-40C3-BC7F-F742E849A467}" dt="2023-10-15T09:29:37.367" v="4729" actId="20577"/>
        <pc:sldMkLst>
          <pc:docMk/>
          <pc:sldMk cId="4065505683" sldId="283"/>
        </pc:sldMkLst>
        <pc:spChg chg="mod">
          <ac:chgData name="JinWoong Kim" userId="7c18c33c3d2f08ff" providerId="LiveId" clId="{EB74B1D2-79B6-40C3-BC7F-F742E849A467}" dt="2023-10-15T07:47:06.075" v="1655" actId="20577"/>
          <ac:spMkLst>
            <pc:docMk/>
            <pc:sldMk cId="4065505683" sldId="283"/>
            <ac:spMk id="2" creationId="{E1BCA3B7-B497-DD82-2D54-BDB31B56A9A6}"/>
          </ac:spMkLst>
        </pc:spChg>
        <pc:spChg chg="mod">
          <ac:chgData name="JinWoong Kim" userId="7c18c33c3d2f08ff" providerId="LiveId" clId="{EB74B1D2-79B6-40C3-BC7F-F742E849A467}" dt="2023-10-15T09:29:37.367" v="4729" actId="20577"/>
          <ac:spMkLst>
            <pc:docMk/>
            <pc:sldMk cId="4065505683" sldId="283"/>
            <ac:spMk id="3" creationId="{D35AF260-3C79-C4B6-A99E-2E906FA655E6}"/>
          </ac:spMkLst>
        </pc:spChg>
        <pc:picChg chg="add del mod">
          <ac:chgData name="JinWoong Kim" userId="7c18c33c3d2f08ff" providerId="LiveId" clId="{EB74B1D2-79B6-40C3-BC7F-F742E849A467}" dt="2023-10-15T07:45:11.450" v="1647" actId="478"/>
          <ac:picMkLst>
            <pc:docMk/>
            <pc:sldMk cId="4065505683" sldId="283"/>
            <ac:picMk id="4098" creationId="{C81A4CDD-6A08-C637-638D-5C8FA2AE3D0F}"/>
          </ac:picMkLst>
        </pc:picChg>
        <pc:picChg chg="add mod">
          <ac:chgData name="JinWoong Kim" userId="7c18c33c3d2f08ff" providerId="LiveId" clId="{EB74B1D2-79B6-40C3-BC7F-F742E849A467}" dt="2023-10-15T07:45:44.971" v="1653" actId="1076"/>
          <ac:picMkLst>
            <pc:docMk/>
            <pc:sldMk cId="4065505683" sldId="283"/>
            <ac:picMk id="4100" creationId="{4D92D9AD-E7A0-5208-DCAE-8FA036F1CEE0}"/>
          </ac:picMkLst>
        </pc:picChg>
      </pc:sldChg>
      <pc:sldChg chg="addSp modSp new mod">
        <pc:chgData name="JinWoong Kim" userId="7c18c33c3d2f08ff" providerId="LiveId" clId="{EB74B1D2-79B6-40C3-BC7F-F742E849A467}" dt="2023-10-15T09:30:10.791" v="4782" actId="20577"/>
        <pc:sldMkLst>
          <pc:docMk/>
          <pc:sldMk cId="447942624" sldId="284"/>
        </pc:sldMkLst>
        <pc:spChg chg="mod">
          <ac:chgData name="JinWoong Kim" userId="7c18c33c3d2f08ff" providerId="LiveId" clId="{EB74B1D2-79B6-40C3-BC7F-F742E849A467}" dt="2023-10-15T09:30:03.282" v="4757" actId="20577"/>
          <ac:spMkLst>
            <pc:docMk/>
            <pc:sldMk cId="447942624" sldId="284"/>
            <ac:spMk id="2" creationId="{3D0B9DEE-92DD-2A80-AAE7-9D56F98D5FD9}"/>
          </ac:spMkLst>
        </pc:spChg>
        <pc:spChg chg="mod">
          <ac:chgData name="JinWoong Kim" userId="7c18c33c3d2f08ff" providerId="LiveId" clId="{EB74B1D2-79B6-40C3-BC7F-F742E849A467}" dt="2023-10-15T09:30:10.791" v="4782" actId="20577"/>
          <ac:spMkLst>
            <pc:docMk/>
            <pc:sldMk cId="447942624" sldId="284"/>
            <ac:spMk id="3" creationId="{E6E846B0-C924-AA29-7910-C7E3601221F1}"/>
          </ac:spMkLst>
        </pc:spChg>
        <pc:picChg chg="add mod">
          <ac:chgData name="JinWoong Kim" userId="7c18c33c3d2f08ff" providerId="LiveId" clId="{EB74B1D2-79B6-40C3-BC7F-F742E849A467}" dt="2023-10-15T07:52:38.336" v="1938" actId="1076"/>
          <ac:picMkLst>
            <pc:docMk/>
            <pc:sldMk cId="447942624" sldId="284"/>
            <ac:picMk id="5122" creationId="{11C4946A-45B7-18D3-DBE3-A5E1A38E2B01}"/>
          </ac:picMkLst>
        </pc:picChg>
      </pc:sldChg>
      <pc:sldChg chg="addSp modSp new mod">
        <pc:chgData name="JinWoong Kim" userId="7c18c33c3d2f08ff" providerId="LiveId" clId="{EB74B1D2-79B6-40C3-BC7F-F742E849A467}" dt="2023-10-15T07:55:31.416" v="2074" actId="1076"/>
        <pc:sldMkLst>
          <pc:docMk/>
          <pc:sldMk cId="804895249" sldId="285"/>
        </pc:sldMkLst>
        <pc:spChg chg="mod">
          <ac:chgData name="JinWoong Kim" userId="7c18c33c3d2f08ff" providerId="LiveId" clId="{EB74B1D2-79B6-40C3-BC7F-F742E849A467}" dt="2023-10-15T07:54:47.691" v="1989" actId="20577"/>
          <ac:spMkLst>
            <pc:docMk/>
            <pc:sldMk cId="804895249" sldId="285"/>
            <ac:spMk id="2" creationId="{5306F683-44C2-7EF5-5E46-F08DEABF478F}"/>
          </ac:spMkLst>
        </pc:spChg>
        <pc:spChg chg="mod">
          <ac:chgData name="JinWoong Kim" userId="7c18c33c3d2f08ff" providerId="LiveId" clId="{EB74B1D2-79B6-40C3-BC7F-F742E849A467}" dt="2023-10-15T07:55:20.782" v="2069" actId="20577"/>
          <ac:spMkLst>
            <pc:docMk/>
            <pc:sldMk cId="804895249" sldId="285"/>
            <ac:spMk id="3" creationId="{CAE59819-DB8D-7460-276A-E279778774FF}"/>
          </ac:spMkLst>
        </pc:spChg>
        <pc:picChg chg="add mod">
          <ac:chgData name="JinWoong Kim" userId="7c18c33c3d2f08ff" providerId="LiveId" clId="{EB74B1D2-79B6-40C3-BC7F-F742E849A467}" dt="2023-10-15T07:55:31.416" v="2074" actId="1076"/>
          <ac:picMkLst>
            <pc:docMk/>
            <pc:sldMk cId="804895249" sldId="285"/>
            <ac:picMk id="6146" creationId="{516A2641-4E3E-3344-1E6E-BF8B92D44577}"/>
          </ac:picMkLst>
        </pc:picChg>
      </pc:sldChg>
      <pc:sldChg chg="addSp modSp new mod">
        <pc:chgData name="JinWoong Kim" userId="7c18c33c3d2f08ff" providerId="LiveId" clId="{EB74B1D2-79B6-40C3-BC7F-F742E849A467}" dt="2023-10-15T07:58:31.350" v="2181" actId="1076"/>
        <pc:sldMkLst>
          <pc:docMk/>
          <pc:sldMk cId="2683227935" sldId="286"/>
        </pc:sldMkLst>
        <pc:spChg chg="mod">
          <ac:chgData name="JinWoong Kim" userId="7c18c33c3d2f08ff" providerId="LiveId" clId="{EB74B1D2-79B6-40C3-BC7F-F742E849A467}" dt="2023-10-15T07:57:51.048" v="2089"/>
          <ac:spMkLst>
            <pc:docMk/>
            <pc:sldMk cId="2683227935" sldId="286"/>
            <ac:spMk id="2" creationId="{AE6A23A0-101C-E6F5-099B-CD33210E2103}"/>
          </ac:spMkLst>
        </pc:spChg>
        <pc:spChg chg="mod">
          <ac:chgData name="JinWoong Kim" userId="7c18c33c3d2f08ff" providerId="LiveId" clId="{EB74B1D2-79B6-40C3-BC7F-F742E849A467}" dt="2023-10-15T07:58:23.719" v="2177" actId="1076"/>
          <ac:spMkLst>
            <pc:docMk/>
            <pc:sldMk cId="2683227935" sldId="286"/>
            <ac:spMk id="3" creationId="{F004F16F-F802-944B-2F22-4B06EAE6CBE2}"/>
          </ac:spMkLst>
        </pc:spChg>
        <pc:picChg chg="add mod">
          <ac:chgData name="JinWoong Kim" userId="7c18c33c3d2f08ff" providerId="LiveId" clId="{EB74B1D2-79B6-40C3-BC7F-F742E849A467}" dt="2023-10-15T07:58:31.350" v="2181" actId="1076"/>
          <ac:picMkLst>
            <pc:docMk/>
            <pc:sldMk cId="2683227935" sldId="286"/>
            <ac:picMk id="7170" creationId="{FEADDB75-FB2B-6FC0-0BAB-C00E449EAE67}"/>
          </ac:picMkLst>
        </pc:picChg>
      </pc:sldChg>
      <pc:sldChg chg="addSp modSp new mod">
        <pc:chgData name="JinWoong Kim" userId="7c18c33c3d2f08ff" providerId="LiveId" clId="{EB74B1D2-79B6-40C3-BC7F-F742E849A467}" dt="2023-10-15T07:59:20.184" v="2250" actId="1076"/>
        <pc:sldMkLst>
          <pc:docMk/>
          <pc:sldMk cId="3685636454" sldId="287"/>
        </pc:sldMkLst>
        <pc:spChg chg="mod">
          <ac:chgData name="JinWoong Kim" userId="7c18c33c3d2f08ff" providerId="LiveId" clId="{EB74B1D2-79B6-40C3-BC7F-F742E849A467}" dt="2023-10-15T07:58:50.438" v="2182"/>
          <ac:spMkLst>
            <pc:docMk/>
            <pc:sldMk cId="3685636454" sldId="287"/>
            <ac:spMk id="2" creationId="{DB69A78C-445D-390E-FD79-0374700D743C}"/>
          </ac:spMkLst>
        </pc:spChg>
        <pc:spChg chg="mod">
          <ac:chgData name="JinWoong Kim" userId="7c18c33c3d2f08ff" providerId="LiveId" clId="{EB74B1D2-79B6-40C3-BC7F-F742E849A467}" dt="2023-10-15T07:59:05.850" v="2245" actId="20577"/>
          <ac:spMkLst>
            <pc:docMk/>
            <pc:sldMk cId="3685636454" sldId="287"/>
            <ac:spMk id="3" creationId="{1501881C-5D69-E74C-3FEA-E436C6790365}"/>
          </ac:spMkLst>
        </pc:spChg>
        <pc:picChg chg="add mod">
          <ac:chgData name="JinWoong Kim" userId="7c18c33c3d2f08ff" providerId="LiveId" clId="{EB74B1D2-79B6-40C3-BC7F-F742E849A467}" dt="2023-10-15T07:59:20.184" v="2250" actId="1076"/>
          <ac:picMkLst>
            <pc:docMk/>
            <pc:sldMk cId="3685636454" sldId="287"/>
            <ac:picMk id="8194" creationId="{C02B2328-34BD-C1CC-6D05-500BF31EDE8C}"/>
          </ac:picMkLst>
        </pc:picChg>
      </pc:sldChg>
      <pc:sldChg chg="addSp delSp modSp new mod">
        <pc:chgData name="JinWoong Kim" userId="7c18c33c3d2f08ff" providerId="LiveId" clId="{EB74B1D2-79B6-40C3-BC7F-F742E849A467}" dt="2023-10-15T08:22:50.974" v="3689" actId="1076"/>
        <pc:sldMkLst>
          <pc:docMk/>
          <pc:sldMk cId="235304350" sldId="288"/>
        </pc:sldMkLst>
        <pc:spChg chg="mod">
          <ac:chgData name="JinWoong Kim" userId="7c18c33c3d2f08ff" providerId="LiveId" clId="{EB74B1D2-79B6-40C3-BC7F-F742E849A467}" dt="2023-10-15T08:17:18.351" v="3310" actId="20577"/>
          <ac:spMkLst>
            <pc:docMk/>
            <pc:sldMk cId="235304350" sldId="288"/>
            <ac:spMk id="2" creationId="{416CF402-6C8F-51DC-328A-69C9F840A81C}"/>
          </ac:spMkLst>
        </pc:spChg>
        <pc:spChg chg="mod">
          <ac:chgData name="JinWoong Kim" userId="7c18c33c3d2f08ff" providerId="LiveId" clId="{EB74B1D2-79B6-40C3-BC7F-F742E849A467}" dt="2023-10-15T08:22:46.654" v="3688" actId="5793"/>
          <ac:spMkLst>
            <pc:docMk/>
            <pc:sldMk cId="235304350" sldId="288"/>
            <ac:spMk id="3" creationId="{E02A2544-1ACD-102A-FB05-6464C2C6BF1A}"/>
          </ac:spMkLst>
        </pc:spChg>
        <pc:picChg chg="add del">
          <ac:chgData name="JinWoong Kim" userId="7c18c33c3d2f08ff" providerId="LiveId" clId="{EB74B1D2-79B6-40C3-BC7F-F742E849A467}" dt="2023-10-15T08:03:19.856" v="2477"/>
          <ac:picMkLst>
            <pc:docMk/>
            <pc:sldMk cId="235304350" sldId="288"/>
            <ac:picMk id="9218" creationId="{2CD7636E-9230-DEEA-FA92-E85BA73C8864}"/>
          </ac:picMkLst>
        </pc:picChg>
        <pc:picChg chg="add mod">
          <ac:chgData name="JinWoong Kim" userId="7c18c33c3d2f08ff" providerId="LiveId" clId="{EB74B1D2-79B6-40C3-BC7F-F742E849A467}" dt="2023-10-15T08:22:50.974" v="3689" actId="1076"/>
          <ac:picMkLst>
            <pc:docMk/>
            <pc:sldMk cId="235304350" sldId="288"/>
            <ac:picMk id="9220" creationId="{6F8829EF-3230-1C1A-E7A6-DC7C2C8629BA}"/>
          </ac:picMkLst>
        </pc:picChg>
      </pc:sldChg>
      <pc:sldChg chg="modSp new mod">
        <pc:chgData name="JinWoong Kim" userId="7c18c33c3d2f08ff" providerId="LiveId" clId="{EB74B1D2-79B6-40C3-BC7F-F742E849A467}" dt="2023-10-15T08:24:42.674" v="3755" actId="20577"/>
        <pc:sldMkLst>
          <pc:docMk/>
          <pc:sldMk cId="1906349722" sldId="289"/>
        </pc:sldMkLst>
        <pc:spChg chg="mod">
          <ac:chgData name="JinWoong Kim" userId="7c18c33c3d2f08ff" providerId="LiveId" clId="{EB74B1D2-79B6-40C3-BC7F-F742E849A467}" dt="2023-10-15T08:04:03.046" v="2486"/>
          <ac:spMkLst>
            <pc:docMk/>
            <pc:sldMk cId="1906349722" sldId="289"/>
            <ac:spMk id="2" creationId="{92256E6E-E7AD-A1A4-9162-1CE20FE2CB37}"/>
          </ac:spMkLst>
        </pc:spChg>
        <pc:spChg chg="mod">
          <ac:chgData name="JinWoong Kim" userId="7c18c33c3d2f08ff" providerId="LiveId" clId="{EB74B1D2-79B6-40C3-BC7F-F742E849A467}" dt="2023-10-15T08:24:42.674" v="3755" actId="20577"/>
          <ac:spMkLst>
            <pc:docMk/>
            <pc:sldMk cId="1906349722" sldId="289"/>
            <ac:spMk id="3" creationId="{993052DD-7637-2A48-36ED-D747D7538672}"/>
          </ac:spMkLst>
        </pc:spChg>
      </pc:sldChg>
      <pc:sldChg chg="addSp modSp new mod">
        <pc:chgData name="JinWoong Kim" userId="7c18c33c3d2f08ff" providerId="LiveId" clId="{EB74B1D2-79B6-40C3-BC7F-F742E849A467}" dt="2023-10-15T08:13:01.858" v="3155" actId="1076"/>
        <pc:sldMkLst>
          <pc:docMk/>
          <pc:sldMk cId="3053536342" sldId="290"/>
        </pc:sldMkLst>
        <pc:spChg chg="mod">
          <ac:chgData name="JinWoong Kim" userId="7c18c33c3d2f08ff" providerId="LiveId" clId="{EB74B1D2-79B6-40C3-BC7F-F742E849A467}" dt="2023-10-15T08:10:21.440" v="2900"/>
          <ac:spMkLst>
            <pc:docMk/>
            <pc:sldMk cId="3053536342" sldId="290"/>
            <ac:spMk id="2" creationId="{BCE5F11F-5253-9874-631A-16A8C6EA71CA}"/>
          </ac:spMkLst>
        </pc:spChg>
        <pc:spChg chg="mod">
          <ac:chgData name="JinWoong Kim" userId="7c18c33c3d2f08ff" providerId="LiveId" clId="{EB74B1D2-79B6-40C3-BC7F-F742E849A467}" dt="2023-10-15T08:12:55.793" v="3153" actId="20577"/>
          <ac:spMkLst>
            <pc:docMk/>
            <pc:sldMk cId="3053536342" sldId="290"/>
            <ac:spMk id="3" creationId="{28E0F07B-84B3-FEFD-48BD-54868A484092}"/>
          </ac:spMkLst>
        </pc:spChg>
        <pc:picChg chg="add mod">
          <ac:chgData name="JinWoong Kim" userId="7c18c33c3d2f08ff" providerId="LiveId" clId="{EB74B1D2-79B6-40C3-BC7F-F742E849A467}" dt="2023-10-15T08:13:01.858" v="3155" actId="1076"/>
          <ac:picMkLst>
            <pc:docMk/>
            <pc:sldMk cId="3053536342" sldId="290"/>
            <ac:picMk id="10242" creationId="{EC32D924-7555-1A0B-3233-660D78C0F71A}"/>
          </ac:picMkLst>
        </pc:picChg>
      </pc:sldChg>
      <pc:sldChg chg="addSp modSp new mod">
        <pc:chgData name="JinWoong Kim" userId="7c18c33c3d2f08ff" providerId="LiveId" clId="{EB74B1D2-79B6-40C3-BC7F-F742E849A467}" dt="2023-10-15T08:17:33.502" v="3311"/>
        <pc:sldMkLst>
          <pc:docMk/>
          <pc:sldMk cId="808158851" sldId="291"/>
        </pc:sldMkLst>
        <pc:spChg chg="mod">
          <ac:chgData name="JinWoong Kim" userId="7c18c33c3d2f08ff" providerId="LiveId" clId="{EB74B1D2-79B6-40C3-BC7F-F742E849A467}" dt="2023-10-15T08:17:33.502" v="3311"/>
          <ac:spMkLst>
            <pc:docMk/>
            <pc:sldMk cId="808158851" sldId="291"/>
            <ac:spMk id="2" creationId="{1091CFE1-E507-3C64-76E6-E2DA16DB1C70}"/>
          </ac:spMkLst>
        </pc:spChg>
        <pc:spChg chg="mod">
          <ac:chgData name="JinWoong Kim" userId="7c18c33c3d2f08ff" providerId="LiveId" clId="{EB74B1D2-79B6-40C3-BC7F-F742E849A467}" dt="2023-10-15T08:15:16.564" v="3251" actId="1076"/>
          <ac:spMkLst>
            <pc:docMk/>
            <pc:sldMk cId="808158851" sldId="291"/>
            <ac:spMk id="3" creationId="{AAF2C396-D554-9C30-7BE4-03D5ADCBA9D7}"/>
          </ac:spMkLst>
        </pc:spChg>
        <pc:picChg chg="add mod">
          <ac:chgData name="JinWoong Kim" userId="7c18c33c3d2f08ff" providerId="LiveId" clId="{EB74B1D2-79B6-40C3-BC7F-F742E849A467}" dt="2023-10-15T08:15:21.988" v="3254" actId="1076"/>
          <ac:picMkLst>
            <pc:docMk/>
            <pc:sldMk cId="808158851" sldId="291"/>
            <ac:picMk id="11266" creationId="{5A6673A9-BC0B-8E99-EC12-1F886E810D19}"/>
          </ac:picMkLst>
        </pc:picChg>
      </pc:sldChg>
      <pc:sldChg chg="addSp delSp modSp new mod">
        <pc:chgData name="JinWoong Kim" userId="7c18c33c3d2f08ff" providerId="LiveId" clId="{EB74B1D2-79B6-40C3-BC7F-F742E849A467}" dt="2023-10-15T08:21:55.759" v="3678" actId="20577"/>
        <pc:sldMkLst>
          <pc:docMk/>
          <pc:sldMk cId="502804100" sldId="292"/>
        </pc:sldMkLst>
        <pc:spChg chg="mod">
          <ac:chgData name="JinWoong Kim" userId="7c18c33c3d2f08ff" providerId="LiveId" clId="{EB74B1D2-79B6-40C3-BC7F-F742E849A467}" dt="2023-10-15T08:21:55.759" v="3678" actId="20577"/>
          <ac:spMkLst>
            <pc:docMk/>
            <pc:sldMk cId="502804100" sldId="292"/>
            <ac:spMk id="2" creationId="{7CB90BFF-6E5E-ECF0-C4C6-059168088817}"/>
          </ac:spMkLst>
        </pc:spChg>
        <pc:spChg chg="mod">
          <ac:chgData name="JinWoong Kim" userId="7c18c33c3d2f08ff" providerId="LiveId" clId="{EB74B1D2-79B6-40C3-BC7F-F742E849A467}" dt="2023-10-15T08:21:17.048" v="3619" actId="20577"/>
          <ac:spMkLst>
            <pc:docMk/>
            <pc:sldMk cId="502804100" sldId="292"/>
            <ac:spMk id="3" creationId="{81D18118-353A-D87F-E354-470B0D98251A}"/>
          </ac:spMkLst>
        </pc:spChg>
        <pc:spChg chg="add del mod">
          <ac:chgData name="JinWoong Kim" userId="7c18c33c3d2f08ff" providerId="LiveId" clId="{EB74B1D2-79B6-40C3-BC7F-F742E849A467}" dt="2023-10-15T08:21:32.068" v="3621"/>
          <ac:spMkLst>
            <pc:docMk/>
            <pc:sldMk cId="502804100" sldId="292"/>
            <ac:spMk id="6" creationId="{E921FD76-174C-474A-828B-BFE87587C22D}"/>
          </ac:spMkLst>
        </pc:spChg>
        <pc:spChg chg="add del mod">
          <ac:chgData name="JinWoong Kim" userId="7c18c33c3d2f08ff" providerId="LiveId" clId="{EB74B1D2-79B6-40C3-BC7F-F742E849A467}" dt="2023-10-15T08:21:32.068" v="3621"/>
          <ac:spMkLst>
            <pc:docMk/>
            <pc:sldMk cId="502804100" sldId="292"/>
            <ac:spMk id="7" creationId="{81AF1E5F-6C0A-AC50-8893-E3219690267A}"/>
          </ac:spMkLst>
        </pc:spChg>
        <pc:picChg chg="add mod">
          <ac:chgData name="JinWoong Kim" userId="7c18c33c3d2f08ff" providerId="LiveId" clId="{EB74B1D2-79B6-40C3-BC7F-F742E849A467}" dt="2023-10-15T08:20:42.732" v="3518" actId="14100"/>
          <ac:picMkLst>
            <pc:docMk/>
            <pc:sldMk cId="502804100" sldId="292"/>
            <ac:picMk id="4" creationId="{BF70115E-316B-A216-3B40-D384B150EA6F}"/>
          </ac:picMkLst>
        </pc:picChg>
        <pc:picChg chg="add mod">
          <ac:chgData name="JinWoong Kim" userId="7c18c33c3d2f08ff" providerId="LiveId" clId="{EB74B1D2-79B6-40C3-BC7F-F742E849A467}" dt="2023-10-15T08:20:50.851" v="3521" actId="1076"/>
          <ac:picMkLst>
            <pc:docMk/>
            <pc:sldMk cId="502804100" sldId="292"/>
            <ac:picMk id="5" creationId="{C6E07E28-DC80-67F2-70B4-3451DB7A08EA}"/>
          </ac:picMkLst>
        </pc:picChg>
      </pc:sldChg>
      <pc:sldChg chg="addSp delSp modSp new mod ord">
        <pc:chgData name="JinWoong Kim" userId="7c18c33c3d2f08ff" providerId="LiveId" clId="{EB74B1D2-79B6-40C3-BC7F-F742E849A467}" dt="2023-10-15T08:32:12.934" v="3845"/>
        <pc:sldMkLst>
          <pc:docMk/>
          <pc:sldMk cId="1090523924" sldId="293"/>
        </pc:sldMkLst>
        <pc:spChg chg="mod">
          <ac:chgData name="JinWoong Kim" userId="7c18c33c3d2f08ff" providerId="LiveId" clId="{EB74B1D2-79B6-40C3-BC7F-F742E849A467}" dt="2023-10-15T08:23:29.865" v="3737" actId="20577"/>
          <ac:spMkLst>
            <pc:docMk/>
            <pc:sldMk cId="1090523924" sldId="293"/>
            <ac:spMk id="2" creationId="{9B4C4B4C-34BE-0D15-4033-3965D83CB4A5}"/>
          </ac:spMkLst>
        </pc:spChg>
        <pc:spChg chg="del mod">
          <ac:chgData name="JinWoong Kim" userId="7c18c33c3d2f08ff" providerId="LiveId" clId="{EB74B1D2-79B6-40C3-BC7F-F742E849A467}" dt="2023-10-15T08:31:10.543" v="3771" actId="478"/>
          <ac:spMkLst>
            <pc:docMk/>
            <pc:sldMk cId="1090523924" sldId="293"/>
            <ac:spMk id="3" creationId="{0BE2161B-1C13-1C28-BCE0-195E6825AB41}"/>
          </ac:spMkLst>
        </pc:spChg>
        <pc:picChg chg="add del mod">
          <ac:chgData name="JinWoong Kim" userId="7c18c33c3d2f08ff" providerId="LiveId" clId="{EB74B1D2-79B6-40C3-BC7F-F742E849A467}" dt="2023-10-15T08:30:36.924" v="3760" actId="478"/>
          <ac:picMkLst>
            <pc:docMk/>
            <pc:sldMk cId="1090523924" sldId="293"/>
            <ac:picMk id="5" creationId="{58AFE22A-0EA2-EAD5-AF74-C56DA9702803}"/>
          </ac:picMkLst>
        </pc:picChg>
        <pc:picChg chg="add mod">
          <ac:chgData name="JinWoong Kim" userId="7c18c33c3d2f08ff" providerId="LiveId" clId="{EB74B1D2-79B6-40C3-BC7F-F742E849A467}" dt="2023-10-15T08:31:17.002" v="3773" actId="1076"/>
          <ac:picMkLst>
            <pc:docMk/>
            <pc:sldMk cId="1090523924" sldId="293"/>
            <ac:picMk id="7" creationId="{1C3D7AF7-70F3-B462-9CBF-C1E011CF27D3}"/>
          </ac:picMkLst>
        </pc:picChg>
      </pc:sldChg>
      <pc:sldChg chg="addSp modSp new mod">
        <pc:chgData name="JinWoong Kim" userId="7c18c33c3d2f08ff" providerId="LiveId" clId="{EB74B1D2-79B6-40C3-BC7F-F742E849A467}" dt="2023-10-15T08:36:32.109" v="4258" actId="20577"/>
        <pc:sldMkLst>
          <pc:docMk/>
          <pc:sldMk cId="2902483553" sldId="294"/>
        </pc:sldMkLst>
        <pc:spChg chg="mod">
          <ac:chgData name="JinWoong Kim" userId="7c18c33c3d2f08ff" providerId="LiveId" clId="{EB74B1D2-79B6-40C3-BC7F-F742E849A467}" dt="2023-10-15T08:36:32.109" v="4258" actId="20577"/>
          <ac:spMkLst>
            <pc:docMk/>
            <pc:sldMk cId="2902483553" sldId="294"/>
            <ac:spMk id="2" creationId="{006F0D9A-3C01-9840-C08A-E4591E4CBE2F}"/>
          </ac:spMkLst>
        </pc:spChg>
        <pc:spChg chg="mod">
          <ac:chgData name="JinWoong Kim" userId="7c18c33c3d2f08ff" providerId="LiveId" clId="{EB74B1D2-79B6-40C3-BC7F-F742E849A467}" dt="2023-10-15T08:31:53.098" v="3841" actId="20577"/>
          <ac:spMkLst>
            <pc:docMk/>
            <pc:sldMk cId="2902483553" sldId="294"/>
            <ac:spMk id="3" creationId="{398B65A8-8E7C-97F3-BD3C-41E6689E10EC}"/>
          </ac:spMkLst>
        </pc:spChg>
        <pc:picChg chg="add mod">
          <ac:chgData name="JinWoong Kim" userId="7c18c33c3d2f08ff" providerId="LiveId" clId="{EB74B1D2-79B6-40C3-BC7F-F742E849A467}" dt="2023-10-15T08:31:56.535" v="3843" actId="1076"/>
          <ac:picMkLst>
            <pc:docMk/>
            <pc:sldMk cId="2902483553" sldId="294"/>
            <ac:picMk id="13314" creationId="{F957361E-3D7F-AD21-6309-06D59A5148D4}"/>
          </ac:picMkLst>
        </pc:picChg>
      </pc:sldChg>
      <pc:sldChg chg="addSp modSp new mod">
        <pc:chgData name="JinWoong Kim" userId="7c18c33c3d2f08ff" providerId="LiveId" clId="{EB74B1D2-79B6-40C3-BC7F-F742E849A467}" dt="2023-10-15T09:24:03.139" v="4640" actId="2710"/>
        <pc:sldMkLst>
          <pc:docMk/>
          <pc:sldMk cId="716902475" sldId="295"/>
        </pc:sldMkLst>
        <pc:spChg chg="mod">
          <ac:chgData name="JinWoong Kim" userId="7c18c33c3d2f08ff" providerId="LiveId" clId="{EB74B1D2-79B6-40C3-BC7F-F742E849A467}" dt="2023-10-15T08:33:53.810" v="3874" actId="20577"/>
          <ac:spMkLst>
            <pc:docMk/>
            <pc:sldMk cId="716902475" sldId="295"/>
            <ac:spMk id="2" creationId="{DBB5D8FB-5BDE-BB21-8C01-7206B7E4A14F}"/>
          </ac:spMkLst>
        </pc:spChg>
        <pc:spChg chg="mod">
          <ac:chgData name="JinWoong Kim" userId="7c18c33c3d2f08ff" providerId="LiveId" clId="{EB74B1D2-79B6-40C3-BC7F-F742E849A467}" dt="2023-10-15T09:24:03.139" v="4640" actId="2710"/>
          <ac:spMkLst>
            <pc:docMk/>
            <pc:sldMk cId="716902475" sldId="295"/>
            <ac:spMk id="3" creationId="{B23D9F38-9538-B7C7-196E-BC1EBA5E436C}"/>
          </ac:spMkLst>
        </pc:spChg>
        <pc:picChg chg="add mod">
          <ac:chgData name="JinWoong Kim" userId="7c18c33c3d2f08ff" providerId="LiveId" clId="{EB74B1D2-79B6-40C3-BC7F-F742E849A467}" dt="2023-10-15T08:38:50.880" v="4331" actId="1076"/>
          <ac:picMkLst>
            <pc:docMk/>
            <pc:sldMk cId="716902475" sldId="295"/>
            <ac:picMk id="5" creationId="{43A5097E-C228-849D-EE6B-1C48A440BCA5}"/>
          </ac:picMkLst>
        </pc:picChg>
        <pc:picChg chg="add mod">
          <ac:chgData name="JinWoong Kim" userId="7c18c33c3d2f08ff" providerId="LiveId" clId="{EB74B1D2-79B6-40C3-BC7F-F742E849A467}" dt="2023-10-15T08:38:46.861" v="4328" actId="1076"/>
          <ac:picMkLst>
            <pc:docMk/>
            <pc:sldMk cId="716902475" sldId="295"/>
            <ac:picMk id="15362" creationId="{DFB2B55B-A1D4-6234-6E7F-F5983BC99BD5}"/>
          </ac:picMkLst>
        </pc:picChg>
      </pc:sldChg>
      <pc:sldChg chg="addSp modSp new mod">
        <pc:chgData name="JinWoong Kim" userId="7c18c33c3d2f08ff" providerId="LiveId" clId="{EB74B1D2-79B6-40C3-BC7F-F742E849A467}" dt="2023-10-15T08:37:06.670" v="4319" actId="14100"/>
        <pc:sldMkLst>
          <pc:docMk/>
          <pc:sldMk cId="2694480048" sldId="296"/>
        </pc:sldMkLst>
        <pc:spChg chg="mod">
          <ac:chgData name="JinWoong Kim" userId="7c18c33c3d2f08ff" providerId="LiveId" clId="{EB74B1D2-79B6-40C3-BC7F-F742E849A467}" dt="2023-10-15T08:36:27.306" v="4246" actId="20577"/>
          <ac:spMkLst>
            <pc:docMk/>
            <pc:sldMk cId="2694480048" sldId="296"/>
            <ac:spMk id="2" creationId="{58FB7C38-E23E-8468-556A-B6CC5671E591}"/>
          </ac:spMkLst>
        </pc:spChg>
        <pc:spChg chg="mod">
          <ac:chgData name="JinWoong Kim" userId="7c18c33c3d2f08ff" providerId="LiveId" clId="{EB74B1D2-79B6-40C3-BC7F-F742E849A467}" dt="2023-10-15T08:36:57.132" v="4315" actId="20577"/>
          <ac:spMkLst>
            <pc:docMk/>
            <pc:sldMk cId="2694480048" sldId="296"/>
            <ac:spMk id="3" creationId="{C4A51358-FF4F-A60D-664B-A2EB8DB304B2}"/>
          </ac:spMkLst>
        </pc:spChg>
        <pc:picChg chg="add mod">
          <ac:chgData name="JinWoong Kim" userId="7c18c33c3d2f08ff" providerId="LiveId" clId="{EB74B1D2-79B6-40C3-BC7F-F742E849A467}" dt="2023-10-15T08:37:06.670" v="4319" actId="14100"/>
          <ac:picMkLst>
            <pc:docMk/>
            <pc:sldMk cId="2694480048" sldId="296"/>
            <ac:picMk id="16386" creationId="{67842670-1FB4-24C6-C6A8-A1412B7FF1E2}"/>
          </ac:picMkLst>
        </pc:picChg>
      </pc:sldChg>
      <pc:sldChg chg="modSp new mod">
        <pc:chgData name="JinWoong Kim" userId="7c18c33c3d2f08ff" providerId="LiveId" clId="{EB74B1D2-79B6-40C3-BC7F-F742E849A467}" dt="2023-10-15T09:34:12.954" v="4783" actId="20577"/>
        <pc:sldMkLst>
          <pc:docMk/>
          <pc:sldMk cId="1847707039" sldId="297"/>
        </pc:sldMkLst>
        <pc:spChg chg="mod">
          <ac:chgData name="JinWoong Kim" userId="7c18c33c3d2f08ff" providerId="LiveId" clId="{EB74B1D2-79B6-40C3-BC7F-F742E849A467}" dt="2023-10-15T09:23:04.112" v="4397" actId="20577"/>
          <ac:spMkLst>
            <pc:docMk/>
            <pc:sldMk cId="1847707039" sldId="297"/>
            <ac:spMk id="2" creationId="{E7CAB955-2BCC-9658-8E72-9FF3B7FF8D6B}"/>
          </ac:spMkLst>
        </pc:spChg>
        <pc:spChg chg="mod">
          <ac:chgData name="JinWoong Kim" userId="7c18c33c3d2f08ff" providerId="LiveId" clId="{EB74B1D2-79B6-40C3-BC7F-F742E849A467}" dt="2023-10-15T09:34:12.954" v="4783" actId="20577"/>
          <ac:spMkLst>
            <pc:docMk/>
            <pc:sldMk cId="1847707039" sldId="297"/>
            <ac:spMk id="3" creationId="{4B672869-32AC-947C-406F-C7E20612F4F8}"/>
          </ac:spMkLst>
        </pc:spChg>
      </pc:sldChg>
      <pc:sldChg chg="new del">
        <pc:chgData name="JinWoong Kim" userId="7c18c33c3d2f08ff" providerId="LiveId" clId="{EB74B1D2-79B6-40C3-BC7F-F742E849A467}" dt="2023-10-15T09:24:24.484" v="4643" actId="47"/>
        <pc:sldMkLst>
          <pc:docMk/>
          <pc:sldMk cId="2341738228" sldId="298"/>
        </pc:sldMkLst>
      </pc:sldChg>
      <pc:sldChg chg="new del">
        <pc:chgData name="JinWoong Kim" userId="7c18c33c3d2f08ff" providerId="LiveId" clId="{EB74B1D2-79B6-40C3-BC7F-F742E849A467}" dt="2023-10-15T09:24:22.852" v="4642" actId="47"/>
        <pc:sldMkLst>
          <pc:docMk/>
          <pc:sldMk cId="1372061417" sldId="299"/>
        </pc:sldMkLst>
      </pc:sldChg>
      <pc:sldChg chg="new del">
        <pc:chgData name="JinWoong Kim" userId="7c18c33c3d2f08ff" providerId="LiveId" clId="{EB74B1D2-79B6-40C3-BC7F-F742E849A467}" dt="2023-10-15T09:24:21.924" v="4641" actId="47"/>
        <pc:sldMkLst>
          <pc:docMk/>
          <pc:sldMk cId="1649773118" sldId="300"/>
        </pc:sldMkLst>
      </pc:sldChg>
      <pc:sldChg chg="addSp modSp new mod">
        <pc:chgData name="JinWoong Kim" userId="7c18c33c3d2f08ff" providerId="LiveId" clId="{EB74B1D2-79B6-40C3-BC7F-F742E849A467}" dt="2023-10-15T08:19:33.512" v="3504" actId="14100"/>
        <pc:sldMkLst>
          <pc:docMk/>
          <pc:sldMk cId="1598080064" sldId="301"/>
        </pc:sldMkLst>
        <pc:spChg chg="mod">
          <ac:chgData name="JinWoong Kim" userId="7c18c33c3d2f08ff" providerId="LiveId" clId="{EB74B1D2-79B6-40C3-BC7F-F742E849A467}" dt="2023-10-15T08:18:13.865" v="3349" actId="20577"/>
          <ac:spMkLst>
            <pc:docMk/>
            <pc:sldMk cId="1598080064" sldId="301"/>
            <ac:spMk id="2" creationId="{2F06AB53-A584-9081-AD23-63D102DE4AB1}"/>
          </ac:spMkLst>
        </pc:spChg>
        <pc:spChg chg="mod">
          <ac:chgData name="JinWoong Kim" userId="7c18c33c3d2f08ff" providerId="LiveId" clId="{EB74B1D2-79B6-40C3-BC7F-F742E849A467}" dt="2023-10-15T08:19:27.009" v="3500" actId="113"/>
          <ac:spMkLst>
            <pc:docMk/>
            <pc:sldMk cId="1598080064" sldId="301"/>
            <ac:spMk id="3" creationId="{A87DBF7E-E05D-FED5-2C4E-8E76837A7C74}"/>
          </ac:spMkLst>
        </pc:spChg>
        <pc:picChg chg="add mod">
          <ac:chgData name="JinWoong Kim" userId="7c18c33c3d2f08ff" providerId="LiveId" clId="{EB74B1D2-79B6-40C3-BC7F-F742E849A467}" dt="2023-10-15T08:19:33.512" v="3504" actId="14100"/>
          <ac:picMkLst>
            <pc:docMk/>
            <pc:sldMk cId="1598080064" sldId="301"/>
            <ac:picMk id="12290" creationId="{8BF05110-6400-3038-2DF4-3170E7B6E36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56IYPVCuZ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ARP spoofing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IT</a:t>
            </a:r>
            <a:r>
              <a:rPr lang="ko-KR" altLang="en-US" b="1" dirty="0"/>
              <a:t>융합공학부 김진웅</a:t>
            </a:r>
            <a:endParaRPr lang="en-US" altLang="ko-KR" b="1" dirty="0"/>
          </a:p>
          <a:p>
            <a:r>
              <a:rPr lang="ko-KR" altLang="en-US" b="1" dirty="0">
                <a:hlinkClick r:id="rId2"/>
              </a:rPr>
              <a:t>유튜브 링크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9A78C-445D-390E-FD79-0374700D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텔넷 서버 구축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1881C-5D69-E74C-3FEA-E436C6790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드래그한 부분 그대로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02B2328-34BD-C1CC-6D05-500BF31ED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5" y="1721594"/>
            <a:ext cx="6078190" cy="44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6AB53-A584-9081-AD23-63D102DE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해커의 네트워크 정보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DBF7E-E05D-FED5-2C4E-8E76837A7C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Kali Linux</a:t>
            </a:r>
            <a:r>
              <a:rPr lang="ko-KR" altLang="en-US" dirty="0"/>
              <a:t>의 터미널 창에서 </a:t>
            </a:r>
            <a:r>
              <a:rPr lang="en-US" altLang="ko-KR" b="1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네트워크 인터페이스 </a:t>
            </a:r>
            <a:r>
              <a:rPr lang="en-US" altLang="ko-KR" dirty="0"/>
              <a:t>: </a:t>
            </a:r>
            <a:r>
              <a:rPr lang="en-US" altLang="ko-KR" b="1" dirty="0"/>
              <a:t>eth0</a:t>
            </a:r>
          </a:p>
          <a:p>
            <a:r>
              <a:rPr lang="en-US" altLang="ko-KR" dirty="0"/>
              <a:t>MAC </a:t>
            </a:r>
            <a:r>
              <a:rPr lang="ko-KR" altLang="en-US" dirty="0"/>
              <a:t>주소 </a:t>
            </a:r>
            <a:r>
              <a:rPr lang="en-US" altLang="ko-KR" dirty="0"/>
              <a:t>: </a:t>
            </a:r>
            <a:r>
              <a:rPr lang="en-US" altLang="ko-KR" b="1" dirty="0"/>
              <a:t>08:00:27:20:6b:53</a:t>
            </a:r>
            <a:endParaRPr lang="ko-KR" altLang="en-US" b="1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BF05110-6400-3038-2DF4-3170E7B6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5" y="2708264"/>
            <a:ext cx="5744954" cy="408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8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CF402-6C8F-51DC-328A-69C9F840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피해자의 </a:t>
            </a:r>
            <a:r>
              <a:rPr lang="en-US" altLang="ko-KR" dirty="0" err="1"/>
              <a:t>arp</a:t>
            </a:r>
            <a:r>
              <a:rPr lang="en-US" altLang="ko-KR" dirty="0"/>
              <a:t> cache table</a:t>
            </a:r>
            <a:r>
              <a:rPr lang="ko-KR" altLang="en-US" dirty="0"/>
              <a:t>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2A2544-1ACD-102A-FB05-6464C2C6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Windows11(</a:t>
            </a:r>
            <a:r>
              <a:rPr lang="ko-KR" altLang="en-US" dirty="0"/>
              <a:t>피해자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 err="1"/>
              <a:t>cmd</a:t>
            </a:r>
            <a:r>
              <a:rPr lang="ko-KR" altLang="en-US" dirty="0"/>
              <a:t>창에 </a:t>
            </a:r>
            <a:r>
              <a:rPr lang="en-US" altLang="ko-KR" b="1" dirty="0" err="1"/>
              <a:t>arp</a:t>
            </a:r>
            <a:r>
              <a:rPr lang="en-US" altLang="ko-KR" b="1" dirty="0"/>
              <a:t> –a</a:t>
            </a:r>
            <a:r>
              <a:rPr lang="en-US" altLang="ko-KR" dirty="0"/>
              <a:t> 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F8829EF-3230-1C1A-E7A6-DC7C2C86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8" y="1829753"/>
            <a:ext cx="7838617" cy="409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6E6E-E7AD-A1A4-9162-1CE20FE2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ARP Spoofing </a:t>
            </a:r>
            <a:r>
              <a:rPr lang="ko-KR" altLang="en-US" dirty="0"/>
              <a:t>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052DD-7637-2A48-36ED-D747D75386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Kali Linux</a:t>
            </a:r>
            <a:r>
              <a:rPr lang="ko-KR" altLang="en-US" dirty="0"/>
              <a:t>의 </a:t>
            </a:r>
            <a:r>
              <a:rPr lang="en-US" altLang="ko-KR" dirty="0"/>
              <a:t>ARP Spoofing </a:t>
            </a:r>
            <a:r>
              <a:rPr lang="ko-KR" altLang="en-US" dirty="0"/>
              <a:t>툴 사용법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arpspoof</a:t>
            </a:r>
            <a:r>
              <a:rPr lang="en-US" altLang="ko-KR" b="1" dirty="0"/>
              <a:t> [-</a:t>
            </a:r>
            <a:r>
              <a:rPr lang="en-US" altLang="ko-KR" b="1" dirty="0" err="1"/>
              <a:t>i</a:t>
            </a:r>
            <a:r>
              <a:rPr lang="en-US" altLang="ko-KR" b="1" dirty="0"/>
              <a:t> interface] [-t target] host</a:t>
            </a:r>
          </a:p>
          <a:p>
            <a:pPr marL="0" indent="0">
              <a:buNone/>
            </a:pPr>
            <a:r>
              <a:rPr lang="en-US" altLang="ko-KR" dirty="0"/>
              <a:t>     -</a:t>
            </a:r>
            <a:r>
              <a:rPr lang="en-US" altLang="ko-KR" dirty="0" err="1"/>
              <a:t>i</a:t>
            </a:r>
            <a:r>
              <a:rPr lang="en-US" altLang="ko-KR" dirty="0"/>
              <a:t> interface : </a:t>
            </a:r>
            <a:r>
              <a:rPr lang="ko-KR" altLang="en-US" dirty="0"/>
              <a:t>해커의 네트워크 인터페이스 </a:t>
            </a:r>
            <a:r>
              <a:rPr lang="en-US" altLang="ko-KR" dirty="0"/>
              <a:t>ex) eth0, wlan0</a:t>
            </a:r>
          </a:p>
          <a:p>
            <a:pPr marL="0" indent="0">
              <a:buNone/>
            </a:pPr>
            <a:r>
              <a:rPr lang="en-US" altLang="ko-KR" dirty="0"/>
              <a:t>     -t target : </a:t>
            </a:r>
            <a:r>
              <a:rPr lang="ko-KR" altLang="en-US" dirty="0"/>
              <a:t>공격 대상의 </a:t>
            </a:r>
            <a:r>
              <a:rPr lang="en-US" altLang="ko-KR" dirty="0"/>
              <a:t>IP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host : MAC</a:t>
            </a:r>
            <a:r>
              <a:rPr lang="ko-KR" altLang="en-US" dirty="0"/>
              <a:t>주소를 변경시킬 게이트웨이 주소</a:t>
            </a:r>
          </a:p>
        </p:txBody>
      </p:sp>
    </p:spTree>
    <p:extLst>
      <p:ext uri="{BB962C8B-B14F-4D97-AF65-F5344CB8AC3E}">
        <p14:creationId xmlns:p14="http://schemas.microsoft.com/office/powerpoint/2010/main" val="190634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F11F-5253-9874-631A-16A8C6E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ARP Spoofing </a:t>
            </a:r>
            <a:r>
              <a:rPr lang="ko-KR" altLang="en-US" dirty="0"/>
              <a:t>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0F07B-84B3-FEFD-48BD-54868A484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실행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C32D924-7555-1A0B-3233-660D78C0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95" y="1737227"/>
            <a:ext cx="6090810" cy="50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3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1CFE1-E507-3C64-76E6-E2DA16DB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피해자의 </a:t>
            </a:r>
            <a:r>
              <a:rPr lang="en-US" altLang="ko-KR" dirty="0" err="1"/>
              <a:t>arp</a:t>
            </a:r>
            <a:r>
              <a:rPr lang="en-US" altLang="ko-KR" dirty="0"/>
              <a:t> cache table</a:t>
            </a:r>
            <a:r>
              <a:rPr lang="ko-KR" altLang="en-US" dirty="0"/>
              <a:t>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2C396-D554-9C30-7BE4-03D5ADCBA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실행 후 피해자의 </a:t>
            </a:r>
            <a:r>
              <a:rPr lang="en-US" altLang="ko-KR" dirty="0"/>
              <a:t>ARP cache table</a:t>
            </a:r>
          </a:p>
          <a:p>
            <a:endParaRPr lang="ko-KR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A6673A9-BC0B-8E99-EC12-1F886E81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744829"/>
            <a:ext cx="8893492" cy="464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15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0BFF-6E5E-ECF0-C4C6-05916808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실행 전후 결과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D18118-353A-D87F-E354-470B0D982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&lt;</a:t>
            </a:r>
            <a:r>
              <a:rPr lang="ko-KR" altLang="en-US" dirty="0"/>
              <a:t>실행 전</a:t>
            </a:r>
            <a:r>
              <a:rPr lang="en-US" altLang="ko-KR" dirty="0"/>
              <a:t>&gt;                                               &lt;</a:t>
            </a:r>
            <a:r>
              <a:rPr lang="ko-KR" altLang="en-US" dirty="0"/>
              <a:t>실행 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70115E-316B-A216-3B40-D384B150E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0" y="2079242"/>
            <a:ext cx="5587673" cy="32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E07E28-DC80-67F2-70B4-3451DB7A0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58" y="2079242"/>
            <a:ext cx="5577988" cy="32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0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0D9A-3C01-9840-C08A-E4591E4C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피해자의 현재 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B65A8-8E7C-97F3-BD3C-41E6689E1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4"/>
            <a:ext cx="11369675" cy="5057775"/>
          </a:xfrm>
        </p:spPr>
        <p:txBody>
          <a:bodyPr/>
          <a:lstStyle/>
          <a:p>
            <a:r>
              <a:rPr lang="ko-KR" altLang="en-US"/>
              <a:t>인터넷 연결이 끊김</a:t>
            </a:r>
            <a:endParaRPr lang="ko-KR" alt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957361E-3D7F-AD21-6309-06D59A51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10" y="1818455"/>
            <a:ext cx="8735543" cy="464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48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C4B4C-34BE-0D15-4033-3965D83C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현재 네트워크 연결 상태</a:t>
            </a:r>
          </a:p>
        </p:txBody>
      </p:sp>
      <p:pic>
        <p:nvPicPr>
          <p:cNvPr id="7" name="그림 6" descr="텍스트, 도표, 스케치, 폰트이(가) 표시된 사진&#10;&#10;자동 생성된 설명">
            <a:extLst>
              <a:ext uri="{FF2B5EF4-FFF2-40B4-BE49-F238E27FC236}">
                <a16:creationId xmlns:a16="http://schemas.microsoft.com/office/drawing/2014/main" id="{1C3D7AF7-70F3-B462-9CBF-C1E011CF2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3" y="1336916"/>
            <a:ext cx="9462167" cy="43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23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5D8FB-5BDE-BB21-8C01-7206B7E4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패킷 포워딩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D9F38-9538-B7C7-196E-BC1EBA5E43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 err="1"/>
              <a:t>fragrouter</a:t>
            </a:r>
            <a:r>
              <a:rPr lang="en-US" altLang="ko-KR" b="1" dirty="0"/>
              <a:t> –B1</a:t>
            </a:r>
            <a:r>
              <a:rPr lang="ko-KR" altLang="en-US" dirty="0"/>
              <a:t>를 터미널에 입력하여 피해자에게서 온 패킷을 </a:t>
            </a:r>
            <a:r>
              <a:rPr lang="en-US" altLang="ko-KR" dirty="0"/>
              <a:t>Network Access Point</a:t>
            </a:r>
            <a:r>
              <a:rPr lang="ko-KR" altLang="en-US" dirty="0"/>
              <a:t>로 전송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                    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                                                            </a:t>
            </a:r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FB2B55B-A1D4-6234-6E7F-F5983BC99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9" y="2453113"/>
            <a:ext cx="5632492" cy="40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도표, 스케치, 텍스트, 라인이(가) 표시된 사진&#10;&#10;자동 생성된 설명">
            <a:extLst>
              <a:ext uri="{FF2B5EF4-FFF2-40B4-BE49-F238E27FC236}">
                <a16:creationId xmlns:a16="http://schemas.microsoft.com/office/drawing/2014/main" id="{43A5097E-C228-849D-EE6B-1C48A440B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55" y="2787344"/>
            <a:ext cx="6071110" cy="3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ARP spoofing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r>
              <a:rPr lang="ko-KR" altLang="en-US" dirty="0"/>
              <a:t> </a:t>
            </a:r>
            <a:r>
              <a:rPr lang="en-US" altLang="ko-KR" dirty="0"/>
              <a:t>spoofing</a:t>
            </a:r>
            <a:r>
              <a:rPr lang="ko-KR" altLang="en-US" dirty="0"/>
              <a:t> 관련 주변 지식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ARP spoofing</a:t>
            </a:r>
            <a:r>
              <a:rPr lang="ko-KR" altLang="en-US" dirty="0"/>
              <a:t>의 한계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B7C38-E23E-8468-556A-B6CC567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피해자의 현재 상황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51358-FF4F-A60D-664B-A2EB8DB30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인터넷 연결이 정상화 됨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7842670-1FB4-24C6-C6A8-A1412B7F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6" y="1774474"/>
            <a:ext cx="8406864" cy="446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8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AB955-2BCC-9658-8E72-9FF3B7FF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공격의 한계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72869-32AC-947C-406F-C7E20612F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HTTPS, TLS, SSH</a:t>
            </a:r>
            <a:r>
              <a:rPr lang="ko-KR" altLang="en-US" dirty="0"/>
              <a:t>가 적용되어 있으면 불가능하다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같은 네트워크가 아니면 불가능하다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MAC</a:t>
            </a:r>
            <a:r>
              <a:rPr lang="ko-KR" altLang="en-US" dirty="0"/>
              <a:t>주소가 정적으로 등록되어 있다면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70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b="1" dirty="0"/>
              <a:t>근거리 통신망</a:t>
            </a:r>
            <a:r>
              <a:rPr lang="en-US" altLang="ko-KR" b="1" dirty="0"/>
              <a:t>(LAN)</a:t>
            </a:r>
            <a:r>
              <a:rPr lang="ko-KR" altLang="en-US" dirty="0"/>
              <a:t>하에서 </a:t>
            </a:r>
            <a:r>
              <a:rPr lang="ko-KR" altLang="en-US" b="1" dirty="0"/>
              <a:t>주소 결정 프로토콜</a:t>
            </a:r>
            <a:r>
              <a:rPr lang="en-US" altLang="ko-KR" b="1" dirty="0"/>
              <a:t>(ARP) </a:t>
            </a:r>
            <a:r>
              <a:rPr lang="ko-KR" altLang="en-US" dirty="0"/>
              <a:t>메시지를 이용하여 상대방의 데이터 패킷을 중간에서 가로채는 </a:t>
            </a:r>
            <a:r>
              <a:rPr lang="ko-KR" altLang="en-US" b="1" dirty="0"/>
              <a:t>중간자 공격 기법</a:t>
            </a:r>
            <a:endParaRPr lang="en-US" altLang="ko-KR" b="1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9ACF7BE-97EA-2630-23AD-F63D176B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2" y="2266915"/>
            <a:ext cx="5620878" cy="429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D2057-10BA-8AF1-D5AE-CEE7653D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근거리 통신망</a:t>
            </a:r>
            <a:r>
              <a:rPr lang="en-US" altLang="ko-KR" dirty="0"/>
              <a:t>(LAN : Local Area Network)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9473D-ACB0-E90C-C5D8-A99C81958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네트워크 매체를 이용하여 집</a:t>
            </a:r>
            <a:r>
              <a:rPr lang="en-US" altLang="ko-KR" dirty="0"/>
              <a:t>, </a:t>
            </a:r>
            <a:r>
              <a:rPr lang="ko-KR" altLang="en-US" dirty="0"/>
              <a:t>사무실</a:t>
            </a:r>
            <a:r>
              <a:rPr lang="en-US" altLang="ko-KR" dirty="0"/>
              <a:t>, </a:t>
            </a:r>
            <a:r>
              <a:rPr lang="ko-KR" altLang="en-US" dirty="0"/>
              <a:t>학교 등의 건물과 같은 가까운 지역을 한데 묶는 컴퓨터 네트워크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pic>
        <p:nvPicPr>
          <p:cNvPr id="2050" name="Picture 2" descr="스타크래프트 속 작은 네트워크 디테일">
            <a:extLst>
              <a:ext uri="{FF2B5EF4-FFF2-40B4-BE49-F238E27FC236}">
                <a16:creationId xmlns:a16="http://schemas.microsoft.com/office/drawing/2014/main" id="{06AA586A-0640-F40C-DAB6-03E1D31FD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11" y="2546127"/>
            <a:ext cx="5709225" cy="32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3DF32FB3-0BD9-D7AF-4A6E-429394C5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09" y="2546127"/>
            <a:ext cx="5077794" cy="334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D7D7-936A-DA2E-63B0-41780375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 결정 프로토콜</a:t>
            </a:r>
            <a:r>
              <a:rPr lang="en-US" altLang="ko-KR" dirty="0"/>
              <a:t>(ARP : Address Resolution Protocol)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3F6546-8350-9D69-D432-7D68432EE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네트워크 상에서 </a:t>
            </a:r>
            <a:r>
              <a:rPr lang="en-US" altLang="ko-KR" b="1" dirty="0"/>
              <a:t>IP</a:t>
            </a:r>
            <a:r>
              <a:rPr lang="ko-KR" altLang="en-US" b="1" dirty="0"/>
              <a:t> 주소</a:t>
            </a:r>
            <a:r>
              <a:rPr lang="ko-KR" altLang="en-US" dirty="0"/>
              <a:t>를 </a:t>
            </a:r>
            <a:r>
              <a:rPr lang="ko-KR" altLang="en-US" b="1" dirty="0"/>
              <a:t>물리적 네트워크 주소</a:t>
            </a:r>
            <a:r>
              <a:rPr lang="en-US" altLang="ko-KR" b="1" dirty="0"/>
              <a:t>(MAC)</a:t>
            </a:r>
            <a:r>
              <a:rPr lang="ko-KR" altLang="en-US" dirty="0"/>
              <a:t>로 </a:t>
            </a:r>
            <a:r>
              <a:rPr lang="ko-KR" altLang="en-US" b="1" dirty="0"/>
              <a:t>대응</a:t>
            </a:r>
            <a:r>
              <a:rPr lang="ko-KR" altLang="en-US" dirty="0"/>
              <a:t>시키기 위해 사용되는 프로토콜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여기서 물리적 네트워크 주소</a:t>
            </a:r>
            <a:r>
              <a:rPr lang="en-US" altLang="ko-KR" dirty="0"/>
              <a:t>(MAC)</a:t>
            </a:r>
            <a:r>
              <a:rPr lang="ko-KR" altLang="en-US" dirty="0"/>
              <a:t>는 이더넷 또는 토큰링의 </a:t>
            </a:r>
            <a:r>
              <a:rPr lang="en-US" altLang="ko-KR" b="1" dirty="0"/>
              <a:t>48</a:t>
            </a:r>
            <a:r>
              <a:rPr lang="ko-KR" altLang="en-US" b="1" dirty="0"/>
              <a:t>비트 네트워크 카드 주소</a:t>
            </a:r>
            <a:r>
              <a:rPr lang="ko-KR" altLang="en-US" dirty="0"/>
              <a:t>를 뜻함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3078" name="Picture 6" descr="MAC 주소">
            <a:extLst>
              <a:ext uri="{FF2B5EF4-FFF2-40B4-BE49-F238E27FC236}">
                <a16:creationId xmlns:a16="http://schemas.microsoft.com/office/drawing/2014/main" id="{6BFD6164-E018-87CE-0505-01CAAE2A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50" y="3014366"/>
            <a:ext cx="6190666" cy="301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RP/RARP 프로토콜(TCP/IP 인터넷 계층)">
            <a:extLst>
              <a:ext uri="{FF2B5EF4-FFF2-40B4-BE49-F238E27FC236}">
                <a16:creationId xmlns:a16="http://schemas.microsoft.com/office/drawing/2014/main" id="{F07C2859-D160-5363-8835-12C8780C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41" y="3014366"/>
            <a:ext cx="4667381" cy="3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3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CA3B7-B497-DD82-2D54-BDB31B56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중간자 공격</a:t>
            </a:r>
            <a:r>
              <a:rPr lang="en-US" altLang="ko-KR" dirty="0"/>
              <a:t>(MITM : Man In The Middle Attack)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AF260-3C79-C4B6-A99E-2E906FA65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송신자와 수신자의 사이에 껴서 네트워크 통신을 조작하여 통신 내용을 도청하거나 조작하는 공격 기법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100" name="Picture 4" descr="중간자 공격이란 무엇인가요? | 중간자 공격에 대한 설명">
            <a:extLst>
              <a:ext uri="{FF2B5EF4-FFF2-40B4-BE49-F238E27FC236}">
                <a16:creationId xmlns:a16="http://schemas.microsoft.com/office/drawing/2014/main" id="{4D92D9AD-E7A0-5208-DCAE-8FA036F1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2" y="2484052"/>
            <a:ext cx="6101540" cy="32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0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B9DEE-92DD-2A80-AAE7-9D56F98D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실습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846B0-C924-AA29-7910-C7E360122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 환경</a:t>
            </a:r>
            <a:r>
              <a:rPr lang="en-US" altLang="ko-KR" dirty="0"/>
              <a:t>(Virtual Box</a:t>
            </a:r>
            <a:r>
              <a:rPr lang="ko-KR" altLang="en-US" dirty="0"/>
              <a:t>를 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해커 </a:t>
            </a:r>
            <a:r>
              <a:rPr lang="en-US" altLang="ko-KR" dirty="0"/>
              <a:t>: Kali Linux, IP(192.168.25.100)</a:t>
            </a:r>
          </a:p>
          <a:p>
            <a:r>
              <a:rPr lang="ko-KR" altLang="en-US" dirty="0"/>
              <a:t>피해자 </a:t>
            </a:r>
            <a:r>
              <a:rPr lang="en-US" altLang="ko-KR" dirty="0"/>
              <a:t>: Windows11, IP(192.168.25.7)</a:t>
            </a:r>
          </a:p>
          <a:p>
            <a:r>
              <a:rPr lang="ko-KR" altLang="en-US" dirty="0"/>
              <a:t>네트워크 환경 </a:t>
            </a:r>
            <a:r>
              <a:rPr lang="en-US" altLang="ko-KR" dirty="0"/>
              <a:t>: </a:t>
            </a:r>
            <a:r>
              <a:rPr lang="ko-KR" altLang="en-US" b="1" dirty="0"/>
              <a:t>브리지 모드</a:t>
            </a:r>
            <a:r>
              <a:rPr lang="en-US" altLang="ko-KR" dirty="0"/>
              <a:t>(Bridge Mode)</a:t>
            </a:r>
          </a:p>
          <a:p>
            <a:r>
              <a:rPr lang="ko-KR" altLang="en-US" dirty="0"/>
              <a:t>해커와</a:t>
            </a:r>
            <a:r>
              <a:rPr lang="en-US" altLang="ko-KR" dirty="0"/>
              <a:t> </a:t>
            </a:r>
            <a:r>
              <a:rPr lang="ko-KR" altLang="en-US" dirty="0"/>
              <a:t>피해자는 같은 </a:t>
            </a:r>
            <a:r>
              <a:rPr lang="en-US" altLang="ko-KR" dirty="0"/>
              <a:t>LAN</a:t>
            </a:r>
            <a:r>
              <a:rPr lang="ko-KR" altLang="en-US" dirty="0"/>
              <a:t>을 이용하고 있음</a:t>
            </a:r>
          </a:p>
        </p:txBody>
      </p:sp>
      <p:pic>
        <p:nvPicPr>
          <p:cNvPr id="5122" name="Picture 2" descr="VirtualBox Adaptor Bridge 이미지">
            <a:extLst>
              <a:ext uri="{FF2B5EF4-FFF2-40B4-BE49-F238E27FC236}">
                <a16:creationId xmlns:a16="http://schemas.microsoft.com/office/drawing/2014/main" id="{11C4946A-45B7-18D3-DBE3-A5E1A38E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15" y="3907907"/>
            <a:ext cx="4698043" cy="27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4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6F683-44C2-7EF5-5E46-F08DEABF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텔넷 서버 구축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59819-DB8D-7460-276A-E27977877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텔넷 패키지 및 슈퍼 데몬 설치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6A2641-4E3E-3344-1E6E-BF8B92D4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32" y="1812648"/>
            <a:ext cx="9113907" cy="373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89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A23A0-101C-E6F5-099B-CD33210E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 spoofing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텔넷 서버 구축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4F16F-F802-944B-2F22-4B06EAE6C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편집기로 </a:t>
            </a:r>
            <a:r>
              <a:rPr lang="en-US" altLang="ko-KR" dirty="0" err="1"/>
              <a:t>xinetd</a:t>
            </a:r>
            <a:r>
              <a:rPr lang="ko-KR" altLang="en-US" dirty="0"/>
              <a:t>의 설정파일 열기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EADDB75-FB2B-6FC0-0BAB-C00E449E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8" y="1868169"/>
            <a:ext cx="9194660" cy="39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2793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446</Words>
  <Application>Microsoft Office PowerPoint</Application>
  <PresentationFormat>와이드스크린</PresentationFormat>
  <Paragraphs>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CryptoCraft 테마</vt:lpstr>
      <vt:lpstr>제목 테마</vt:lpstr>
      <vt:lpstr>ARP spoofing</vt:lpstr>
      <vt:lpstr>PowerPoint 프레젠테이션</vt:lpstr>
      <vt:lpstr>ARP spoofing이란?</vt:lpstr>
      <vt:lpstr>근거리 통신망(LAN : Local Area Network)</vt:lpstr>
      <vt:lpstr>주소 결정 프로토콜(ARP : Address Resolution Protocol)</vt:lpstr>
      <vt:lpstr>중간자 공격(MITM : Man In The Middle Attack)</vt:lpstr>
      <vt:lpstr>ARP spoofing 실습 – 실습 환경</vt:lpstr>
      <vt:lpstr>ARP spoofing 실습 – 텔넷 서버 구축</vt:lpstr>
      <vt:lpstr>ARP spoofing 실습 – 텔넷 서버 구축</vt:lpstr>
      <vt:lpstr>ARP spoofing 실습 – 텔넷 서버 구축</vt:lpstr>
      <vt:lpstr>ARP spoofing 실습 – 해커의 네트워크 정보 확인</vt:lpstr>
      <vt:lpstr>ARP spoofing 실습 – 피해자의 arp cache table확인</vt:lpstr>
      <vt:lpstr>ARP spoofing 실습 – ARP Spoofing 시작</vt:lpstr>
      <vt:lpstr>ARP spoofing 실습 – ARP Spoofing 시작</vt:lpstr>
      <vt:lpstr>ARP spoofing 실습 – 피해자의 arp cache table확인</vt:lpstr>
      <vt:lpstr>ARP spoofing 실습 – 실행 전후 결과 확인</vt:lpstr>
      <vt:lpstr>ARP spoofing 실습 – 피해자의 현재 상황</vt:lpstr>
      <vt:lpstr>ARP spoofing 실습 – 현재 네트워크 연결 상태</vt:lpstr>
      <vt:lpstr>ARP spoofing 실습 – 패킷 포워딩</vt:lpstr>
      <vt:lpstr>ARP spoofing 실습 – 피해자의 현재 상황</vt:lpstr>
      <vt:lpstr>ARP spoofing 공격의 한계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JinWoong Kim</cp:lastModifiedBy>
  <cp:revision>57</cp:revision>
  <dcterms:created xsi:type="dcterms:W3CDTF">2019-03-05T04:29:07Z</dcterms:created>
  <dcterms:modified xsi:type="dcterms:W3CDTF">2023-10-18T05:34:33Z</dcterms:modified>
</cp:coreProperties>
</file>