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82" r:id="rId4"/>
    <p:sldId id="281" r:id="rId5"/>
    <p:sldId id="283" r:id="rId6"/>
    <p:sldId id="284" r:id="rId7"/>
    <p:sldId id="28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21DB80FA-D1BF-4C3F-B981-AEEAFB3195E3}"/>
    <pc:docChg chg="modSld">
      <pc:chgData name="동현" userId="7f6870f167d7bb59" providerId="LiveId" clId="{21DB80FA-D1BF-4C3F-B981-AEEAFB3195E3}" dt="2022-10-02T13:59:47.976" v="0"/>
      <pc:docMkLst>
        <pc:docMk/>
      </pc:docMkLst>
      <pc:sldChg chg="modSp mod">
        <pc:chgData name="동현" userId="7f6870f167d7bb59" providerId="LiveId" clId="{21DB80FA-D1BF-4C3F-B981-AEEAFB3195E3}" dt="2022-10-02T13:59:47.976" v="0"/>
        <pc:sldMkLst>
          <pc:docMk/>
          <pc:sldMk cId="2406322206" sldId="269"/>
        </pc:sldMkLst>
        <pc:spChg chg="mod">
          <ac:chgData name="동현" userId="7f6870f167d7bb59" providerId="LiveId" clId="{21DB80FA-D1BF-4C3F-B981-AEEAFB3195E3}" dt="2022-10-02T13:59:47.976" v="0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https://youtu.be/u6kP8twZ1us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컨트랙트의</a:t>
            </a:r>
            <a:r>
              <a:rPr lang="ko-KR" altLang="en-US" dirty="0"/>
              <a:t> 문제점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스마트 </a:t>
            </a:r>
            <a:r>
              <a:rPr lang="ko-KR" altLang="en-US" b="1" dirty="0" err="1"/>
              <a:t>컨트랙트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컨트랙트는</a:t>
            </a:r>
            <a:r>
              <a:rPr lang="ko-KR" altLang="en-US" sz="2000" dirty="0"/>
              <a:t> 중간에 제</a:t>
            </a:r>
            <a:r>
              <a:rPr lang="en-US" altLang="ko-KR" sz="2000" dirty="0"/>
              <a:t>3</a:t>
            </a:r>
            <a:r>
              <a:rPr lang="ko-KR" altLang="en-US" sz="2000" dirty="0"/>
              <a:t>의 보증기관을 끼우지 않고 개인간</a:t>
            </a:r>
            <a:r>
              <a:rPr lang="en-US" altLang="ko-KR" sz="2000" dirty="0"/>
              <a:t>(P2P)</a:t>
            </a:r>
            <a:r>
              <a:rPr lang="ko-KR" altLang="en-US" sz="2000" dirty="0"/>
              <a:t>에 원하는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계약을 체결할 수 있도록 해주는 디지털 전자계약 기능이다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비탈릭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부테린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Vitalik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Buterin</a:t>
            </a:r>
            <a:r>
              <a:rPr lang="en-US" altLang="ko-KR" sz="2000" dirty="0"/>
              <a:t>)</a:t>
            </a:r>
            <a:r>
              <a:rPr lang="ko-KR" altLang="en-US" sz="2000" dirty="0"/>
              <a:t>은 스마트 계약 플랫폼인 </a:t>
            </a:r>
            <a:r>
              <a:rPr lang="ko-KR" altLang="en-US" sz="2000" dirty="0" err="1"/>
              <a:t>이더리움을</a:t>
            </a:r>
            <a:r>
              <a:rPr lang="ko-KR" altLang="en-US" sz="2000" dirty="0"/>
              <a:t> 개발할 것을 제안하고</a:t>
            </a:r>
            <a:r>
              <a:rPr lang="en-US" altLang="ko-KR" sz="2000" dirty="0"/>
              <a:t>, 2015</a:t>
            </a:r>
            <a:r>
              <a:rPr lang="ko-KR" altLang="en-US" sz="2000" dirty="0"/>
              <a:t>년 </a:t>
            </a:r>
            <a:r>
              <a:rPr lang="en-US" altLang="ko-KR" sz="2000" dirty="0"/>
              <a:t>7</a:t>
            </a:r>
            <a:r>
              <a:rPr lang="ko-KR" altLang="en-US" sz="2000" dirty="0"/>
              <a:t>월 </a:t>
            </a:r>
            <a:r>
              <a:rPr lang="en-US" altLang="ko-KR" sz="2000" dirty="0"/>
              <a:t>30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개발에 성공하여 실제 서비스를 시작했다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b="1" dirty="0" err="1"/>
              <a:t>솔리디티</a:t>
            </a:r>
            <a:r>
              <a:rPr lang="en-US" altLang="ko-KR" sz="2000" b="1" dirty="0"/>
              <a:t>(solidity)</a:t>
            </a:r>
            <a:r>
              <a:rPr lang="ko-KR" altLang="en-US" sz="2000" dirty="0"/>
              <a:t>라는 프로그래밍 언어를 사용하여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계약 기간</a:t>
            </a:r>
            <a:r>
              <a:rPr lang="en-US" altLang="ko-KR" sz="2000" dirty="0"/>
              <a:t>, </a:t>
            </a:r>
            <a:r>
              <a:rPr lang="ko-KR" altLang="en-US" sz="2000" dirty="0"/>
              <a:t>금액</a:t>
            </a:r>
            <a:r>
              <a:rPr lang="en-US" altLang="ko-KR" sz="2000" dirty="0"/>
              <a:t>, </a:t>
            </a:r>
            <a:r>
              <a:rPr lang="ko-KR" altLang="en-US" sz="2000" dirty="0"/>
              <a:t>조건 등을 미리 코딩해 두면 어떠한 종류의 계약도 자동 실행되도록 만들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AF794-6B4F-6B28-96DA-EB2D7818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" y="2549744"/>
            <a:ext cx="5692633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FC0A-93C6-5B93-1CCC-25ACAA6C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8B337-FBD0-8143-9DBB-6661AE0D8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스마트 </a:t>
            </a:r>
            <a:r>
              <a:rPr lang="ko-KR" altLang="en-US" b="1" dirty="0" err="1"/>
              <a:t>컨트랙트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컨트랙트를</a:t>
            </a:r>
            <a:r>
              <a:rPr lang="ko-KR" altLang="en-US" sz="2000" dirty="0"/>
              <a:t> 구현하기 위한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코드는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 err="1"/>
              <a:t>이더리움</a:t>
            </a:r>
            <a:r>
              <a:rPr lang="ko-KR" altLang="en-US" sz="2000" b="1" dirty="0"/>
              <a:t> 가상머신</a:t>
            </a:r>
            <a:r>
              <a:rPr lang="ko-KR" altLang="en-US" sz="2000" dirty="0"/>
              <a:t>이라는 독립된 실행환경에서 실행된다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여기에 스마트 </a:t>
            </a:r>
            <a:r>
              <a:rPr lang="ko-KR" altLang="en-US" sz="2000" dirty="0" err="1"/>
              <a:t>컨트랙트를</a:t>
            </a:r>
            <a:r>
              <a:rPr lang="ko-KR" altLang="en-US" sz="2000" dirty="0"/>
              <a:t> 실행할 때마다 </a:t>
            </a:r>
            <a:r>
              <a:rPr lang="ko-KR" altLang="en-US" sz="2000" b="1" dirty="0"/>
              <a:t>수수료</a:t>
            </a:r>
            <a:r>
              <a:rPr lang="ko-KR" altLang="en-US" sz="2000" dirty="0"/>
              <a:t>인 </a:t>
            </a:r>
            <a:r>
              <a:rPr lang="ko-KR" altLang="en-US" sz="2000" b="1" dirty="0"/>
              <a:t>가스</a:t>
            </a:r>
            <a:r>
              <a:rPr lang="en-US" altLang="ko-KR" sz="2000" b="1" dirty="0"/>
              <a:t>(gas)</a:t>
            </a:r>
            <a:r>
              <a:rPr lang="ko-KR" altLang="en-US" sz="2000" dirty="0"/>
              <a:t>를 발생시키고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네트워크상에 수수료의 한계를 설정하여 무한루프를 막았다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무한히 반복되는 조건을 만들어 스마트 </a:t>
            </a:r>
            <a:r>
              <a:rPr lang="ko-KR" altLang="en-US" sz="2000" dirty="0" err="1"/>
              <a:t>컨트랙트를</a:t>
            </a:r>
            <a:r>
              <a:rPr lang="ko-KR" altLang="en-US" sz="2000" dirty="0"/>
              <a:t> 실행시키면 중간에 수수료 한계점에 도달하게 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중단된다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이때 </a:t>
            </a:r>
            <a:r>
              <a:rPr lang="ko-KR" altLang="en-US" sz="2000" dirty="0" err="1"/>
              <a:t>솔리디티</a:t>
            </a:r>
            <a:r>
              <a:rPr lang="en-US" altLang="ko-KR" sz="2000" dirty="0"/>
              <a:t>(Solidity) </a:t>
            </a:r>
            <a:r>
              <a:rPr lang="ko-KR" altLang="en-US" sz="2000" dirty="0"/>
              <a:t>언어로 프로그래밍 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솔리디티</a:t>
            </a:r>
            <a:r>
              <a:rPr lang="ko-KR" altLang="en-US" sz="2000" dirty="0"/>
              <a:t> 언어로 된 스마트 </a:t>
            </a:r>
            <a:r>
              <a:rPr lang="ko-KR" altLang="en-US" sz="2000" dirty="0" err="1"/>
              <a:t>컨트랙트는</a:t>
            </a:r>
            <a:r>
              <a:rPr lang="ko-KR" altLang="en-US" sz="2000" dirty="0"/>
              <a:t> 컴파일러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solc</a:t>
            </a:r>
            <a:r>
              <a:rPr lang="en-US" altLang="ko-KR" sz="2000" dirty="0"/>
              <a:t>)</a:t>
            </a:r>
            <a:r>
              <a:rPr lang="ko-KR" altLang="en-US" sz="2000" dirty="0"/>
              <a:t>에 의해 바이트코드로 </a:t>
            </a:r>
            <a:r>
              <a:rPr lang="ko-KR" altLang="en-US" sz="2000" dirty="0" err="1"/>
              <a:t>컴파일되고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컴파일된</a:t>
            </a:r>
            <a:r>
              <a:rPr lang="ko-KR" altLang="en-US" sz="2000" dirty="0"/>
              <a:t> 바이트 코드는 블록에 포함되어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가상머신에 의해 실행된다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B6F0A-F033-6477-582E-2620C92E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02" y="1302427"/>
            <a:ext cx="3969895" cy="13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97C0-C4B1-8050-7A50-AEBD267C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작동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C69C3-2419-DD67-30AA-C04F5236C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작동원리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블록체인 기반 스마트 </a:t>
            </a:r>
            <a:r>
              <a:rPr lang="ko-KR" altLang="en-US" sz="2000" dirty="0" err="1"/>
              <a:t>컨트랙트는</a:t>
            </a:r>
            <a:r>
              <a:rPr lang="ko-KR" altLang="en-US" sz="2000" dirty="0"/>
              <a:t> 기본적으로 모든 트랜잭션 </a:t>
            </a:r>
            <a:r>
              <a:rPr lang="ko-KR" altLang="en-US" sz="2000" b="1" dirty="0"/>
              <a:t>로그</a:t>
            </a:r>
            <a:r>
              <a:rPr lang="ko-KR" altLang="en-US" sz="2000" dirty="0"/>
              <a:t>가 저장된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블록체인 데이터베이스와 스마트 </a:t>
            </a:r>
            <a:r>
              <a:rPr lang="ko-KR" altLang="en-US" sz="2000" dirty="0" err="1"/>
              <a:t>컨트랙트의</a:t>
            </a:r>
            <a:r>
              <a:rPr lang="ko-KR" altLang="en-US" sz="2000" dirty="0"/>
              <a:t> 상태를 저장하는 데이터베이스 두 가지가 존재한다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여기서의 스마트 </a:t>
            </a:r>
            <a:r>
              <a:rPr lang="ko-KR" altLang="en-US" sz="2000" dirty="0" err="1"/>
              <a:t>컨트랙트는</a:t>
            </a:r>
            <a:r>
              <a:rPr lang="ko-KR" altLang="en-US" sz="2000" dirty="0"/>
              <a:t> 상태를 변경할 수 있는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애플리케이션이라고 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 </a:t>
            </a:r>
            <a:r>
              <a:rPr lang="ko-KR" altLang="en-US" sz="2000" dirty="0" err="1"/>
              <a:t>컨트랙트의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상태는 해당 애플리케이션에서 사용하는 변수라고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변경하기 위한 </a:t>
            </a:r>
            <a:r>
              <a:rPr lang="ko-KR" altLang="en-US" sz="2000" dirty="0" err="1"/>
              <a:t>입력값은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트랜잭션</a:t>
            </a:r>
            <a:r>
              <a:rPr lang="ko-KR" altLang="en-US" sz="2000" dirty="0"/>
              <a:t>에 포함되어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컨트랙트는</a:t>
            </a:r>
            <a:r>
              <a:rPr lang="ko-KR" altLang="en-US" sz="2000" dirty="0"/>
              <a:t> 모든 데이터를 서로 공유하기 때문에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특정한 사용자가 스마트 </a:t>
            </a:r>
            <a:r>
              <a:rPr lang="ko-KR" altLang="en-US" sz="2000" dirty="0" err="1"/>
              <a:t>컨트랙트의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실행 결과를 조작하려 해도 조작할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블록체인이 모든 트랜잭션의 무결성을 보장해 주는 방식으로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컨트랙트의</a:t>
            </a:r>
            <a:r>
              <a:rPr lang="ko-KR" altLang="en-US" sz="2000" dirty="0"/>
              <a:t> 무결성도 보장할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51D89-0114-D79D-E7C5-30DE8E3D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928" y="2363501"/>
            <a:ext cx="522015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BD63-08B9-2447-17E8-6B9A2F67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컨트랙트의</a:t>
            </a:r>
            <a:r>
              <a:rPr lang="ko-KR" altLang="en-US" dirty="0"/>
              <a:t> 문제점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DA3DE-BCFD-9B8F-F63E-8A56650D2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기술적 문제점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2000" dirty="0"/>
              <a:t>한번 배포되어 블록으로 생성된 스마트 계약은 수정이 불가능하기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업그레이드나 버그 패치</a:t>
            </a:r>
            <a:r>
              <a:rPr lang="en-US" altLang="ko-KR" sz="2000" dirty="0"/>
              <a:t>, </a:t>
            </a:r>
            <a:r>
              <a:rPr lang="ko-KR" altLang="en-US" sz="2000" dirty="0"/>
              <a:t>보안 취약점 수정 등이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최근 들어 업그레이드 가능한 스마트 계약 작성 방법이 활발히 연구되고 있으나</a:t>
            </a:r>
            <a:r>
              <a:rPr lang="en-US" altLang="ko-KR" sz="2000" dirty="0"/>
              <a:t>, </a:t>
            </a:r>
            <a:r>
              <a:rPr lang="ko-KR" altLang="en-US" sz="2000" dirty="0"/>
              <a:t>플랫폼 차원에서 해결된 문제라고 보기는 힘들다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솔리디티</a:t>
            </a:r>
            <a:r>
              <a:rPr lang="en-US" altLang="ko-KR" sz="2000" dirty="0"/>
              <a:t>(Solidity) </a:t>
            </a:r>
            <a:r>
              <a:rPr lang="ko-KR" altLang="en-US" sz="2000" dirty="0"/>
              <a:t>언어가 비교적 최근에 개발된 언어이고 그렇게 빠르게 업그레이드되지 않고 있어서</a:t>
            </a:r>
            <a:r>
              <a:rPr lang="en-US" altLang="ko-KR" sz="2000" dirty="0"/>
              <a:t>, </a:t>
            </a:r>
            <a:r>
              <a:rPr lang="ko-KR" altLang="en-US" sz="2000" dirty="0"/>
              <a:t>타 개발 언어에서 기본적으로 지원되는 타입이나 연산자 또는 명령어가 부족하다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정책적 문제점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2000" dirty="0"/>
              <a:t>비싼 가스 수수료 문제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다자간 스마트 계약 문제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오라클 문제</a:t>
            </a:r>
          </a:p>
        </p:txBody>
      </p:sp>
    </p:spTree>
    <p:extLst>
      <p:ext uri="{BB962C8B-B14F-4D97-AF65-F5344CB8AC3E}">
        <p14:creationId xmlns:p14="http://schemas.microsoft.com/office/powerpoint/2010/main" val="2846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364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CryptoCraft 테마</vt:lpstr>
      <vt:lpstr>제목 테마</vt:lpstr>
      <vt:lpstr>스마트 컨트랙트(smart contract)</vt:lpstr>
      <vt:lpstr>PowerPoint 프레젠테이션</vt:lpstr>
      <vt:lpstr>스마트 컨트랙트</vt:lpstr>
      <vt:lpstr>이더리움 스마트 컨트랙트</vt:lpstr>
      <vt:lpstr>이더리움 스마트 컨트랙트 작동 원리</vt:lpstr>
      <vt:lpstr>스마트 컨트랙트의 문제점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58</cp:revision>
  <dcterms:created xsi:type="dcterms:W3CDTF">2019-03-05T04:29:07Z</dcterms:created>
  <dcterms:modified xsi:type="dcterms:W3CDTF">2022-10-02T13:59:54Z</dcterms:modified>
</cp:coreProperties>
</file>