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A5383-591E-4293-BAC6-535E4D7D9621}" v="165" dt="2022-07-02T07:02:23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현" userId="7f6870f167d7bb59" providerId="LiveId" clId="{22FA5383-591E-4293-BAC6-535E4D7D9621}"/>
    <pc:docChg chg="modSld sldOrd">
      <pc:chgData name="동현" userId="7f6870f167d7bb59" providerId="LiveId" clId="{22FA5383-591E-4293-BAC6-535E4D7D9621}" dt="2022-07-02T07:40:51.250" v="314"/>
      <pc:docMkLst>
        <pc:docMk/>
      </pc:docMkLst>
      <pc:sldChg chg="modSp mod">
        <pc:chgData name="동현" userId="7f6870f167d7bb59" providerId="LiveId" clId="{22FA5383-591E-4293-BAC6-535E4D7D9621}" dt="2022-07-02T07:40:51.250" v="314"/>
        <pc:sldMkLst>
          <pc:docMk/>
          <pc:sldMk cId="2406322206" sldId="269"/>
        </pc:sldMkLst>
        <pc:spChg chg="mod">
          <ac:chgData name="동현" userId="7f6870f167d7bb59" providerId="LiveId" clId="{22FA5383-591E-4293-BAC6-535E4D7D9621}" dt="2022-07-02T07:40:51.250" v="314"/>
          <ac:spMkLst>
            <pc:docMk/>
            <pc:sldMk cId="2406322206" sldId="269"/>
            <ac:spMk id="3" creationId="{00000000-0000-0000-0000-000000000000}"/>
          </ac:spMkLst>
        </pc:spChg>
      </pc:sldChg>
      <pc:sldChg chg="ord">
        <pc:chgData name="동현" userId="7f6870f167d7bb59" providerId="LiveId" clId="{22FA5383-591E-4293-BAC6-535E4D7D9621}" dt="2022-07-02T06:39:42.137" v="185"/>
        <pc:sldMkLst>
          <pc:docMk/>
          <pc:sldMk cId="4247787628" sldId="281"/>
        </pc:sldMkLst>
      </pc:sldChg>
      <pc:sldChg chg="addSp delSp modSp mod">
        <pc:chgData name="동현" userId="7f6870f167d7bb59" providerId="LiveId" clId="{22FA5383-591E-4293-BAC6-535E4D7D9621}" dt="2022-07-02T07:02:23.909" v="311"/>
        <pc:sldMkLst>
          <pc:docMk/>
          <pc:sldMk cId="742639845" sldId="282"/>
        </pc:sldMkLst>
        <pc:grpChg chg="del mod">
          <ac:chgData name="동현" userId="7f6870f167d7bb59" providerId="LiveId" clId="{22FA5383-591E-4293-BAC6-535E4D7D9621}" dt="2022-07-02T06:59:13.473" v="222"/>
          <ac:grpSpMkLst>
            <pc:docMk/>
            <pc:sldMk cId="742639845" sldId="282"/>
            <ac:grpSpMk id="8" creationId="{2B58E046-D05B-CD3F-A9D7-B258DF7EA736}"/>
          </ac:grpSpMkLst>
        </pc:grpChg>
        <pc:grpChg chg="del mod">
          <ac:chgData name="동현" userId="7f6870f167d7bb59" providerId="LiveId" clId="{22FA5383-591E-4293-BAC6-535E4D7D9621}" dt="2022-07-02T06:59:13.473" v="222"/>
          <ac:grpSpMkLst>
            <pc:docMk/>
            <pc:sldMk cId="742639845" sldId="282"/>
            <ac:grpSpMk id="14" creationId="{5C0CBD08-CACD-112C-2725-163B5D460BD3}"/>
          </ac:grpSpMkLst>
        </pc:grpChg>
        <pc:grpChg chg="del mod">
          <ac:chgData name="동현" userId="7f6870f167d7bb59" providerId="LiveId" clId="{22FA5383-591E-4293-BAC6-535E4D7D9621}" dt="2022-07-02T07:02:23.909" v="309"/>
          <ac:grpSpMkLst>
            <pc:docMk/>
            <pc:sldMk cId="742639845" sldId="282"/>
            <ac:grpSpMk id="24" creationId="{F6B1917E-74AA-99A4-6CCA-9A8A78E50DD9}"/>
          </ac:grpSpMkLst>
        </pc:grpChg>
        <pc:grpChg chg="del mod">
          <ac:chgData name="동현" userId="7f6870f167d7bb59" providerId="LiveId" clId="{22FA5383-591E-4293-BAC6-535E4D7D9621}" dt="2022-07-02T07:02:23.909" v="295"/>
          <ac:grpSpMkLst>
            <pc:docMk/>
            <pc:sldMk cId="742639845" sldId="282"/>
            <ac:grpSpMk id="32" creationId="{C73C998E-F73C-E41B-B634-6B813D724C6D}"/>
          </ac:grpSpMkLst>
        </pc:grpChg>
        <pc:grpChg chg="del mod">
          <ac:chgData name="동현" userId="7f6870f167d7bb59" providerId="LiveId" clId="{22FA5383-591E-4293-BAC6-535E4D7D9621}" dt="2022-07-02T06:59:26.534" v="240"/>
          <ac:grpSpMkLst>
            <pc:docMk/>
            <pc:sldMk cId="742639845" sldId="282"/>
            <ac:grpSpMk id="42" creationId="{B24BE526-C157-330F-5B02-E65BF7FDAEF1}"/>
          </ac:grpSpMkLst>
        </pc:grpChg>
        <pc:grpChg chg="del mod">
          <ac:chgData name="동현" userId="7f6870f167d7bb59" providerId="LiveId" clId="{22FA5383-591E-4293-BAC6-535E4D7D9621}" dt="2022-07-02T07:02:23.909" v="307"/>
          <ac:grpSpMkLst>
            <pc:docMk/>
            <pc:sldMk cId="742639845" sldId="282"/>
            <ac:grpSpMk id="43" creationId="{64182D0B-9FAE-62C2-FA09-96ABB7403DDE}"/>
          </ac:grpSpMkLst>
        </pc:grpChg>
        <pc:grpChg chg="del mod">
          <ac:chgData name="동현" userId="7f6870f167d7bb59" providerId="LiveId" clId="{22FA5383-591E-4293-BAC6-535E4D7D9621}" dt="2022-07-02T07:00:32.830" v="246"/>
          <ac:grpSpMkLst>
            <pc:docMk/>
            <pc:sldMk cId="742639845" sldId="282"/>
            <ac:grpSpMk id="46" creationId="{A8FC585D-FA3E-7104-EA5B-C74B00E9C46D}"/>
          </ac:grpSpMkLst>
        </pc:grpChg>
        <pc:grpChg chg="del mod">
          <ac:chgData name="동현" userId="7f6870f167d7bb59" providerId="LiveId" clId="{22FA5383-591E-4293-BAC6-535E4D7D9621}" dt="2022-07-02T07:02:23.909" v="291"/>
          <ac:grpSpMkLst>
            <pc:docMk/>
            <pc:sldMk cId="742639845" sldId="282"/>
            <ac:grpSpMk id="49" creationId="{B6125492-E1D2-E52F-7C0C-713B7734AC7C}"/>
          </ac:grpSpMkLst>
        </pc:grpChg>
        <pc:inkChg chg="add del mod">
          <ac:chgData name="동현" userId="7f6870f167d7bb59" providerId="LiveId" clId="{22FA5383-591E-4293-BAC6-535E4D7D9621}" dt="2022-07-02T07:02:23.909" v="308"/>
          <ac:inkMkLst>
            <pc:docMk/>
            <pc:sldMk cId="742639845" sldId="282"/>
            <ac:inkMk id="4" creationId="{B89073E6-FB29-30EE-8699-8A35C879A9BA}"/>
          </ac:inkMkLst>
        </pc:inkChg>
        <pc:inkChg chg="add del mod">
          <ac:chgData name="동현" userId="7f6870f167d7bb59" providerId="LiveId" clId="{22FA5383-591E-4293-BAC6-535E4D7D9621}" dt="2022-07-02T07:02:23.909" v="309"/>
          <ac:inkMkLst>
            <pc:docMk/>
            <pc:sldMk cId="742639845" sldId="282"/>
            <ac:inkMk id="6" creationId="{327BD276-AABD-C0D0-5666-D78EB2EB9D27}"/>
          </ac:inkMkLst>
        </pc:inkChg>
        <pc:inkChg chg="add del mod">
          <ac:chgData name="동현" userId="7f6870f167d7bb59" providerId="LiveId" clId="{22FA5383-591E-4293-BAC6-535E4D7D9621}" dt="2022-07-02T07:02:23.909" v="303"/>
          <ac:inkMkLst>
            <pc:docMk/>
            <pc:sldMk cId="742639845" sldId="282"/>
            <ac:inkMk id="10" creationId="{58F18BE9-7A40-758A-6AB7-AFD455678E42}"/>
          </ac:inkMkLst>
        </pc:inkChg>
        <pc:inkChg chg="add del mod">
          <ac:chgData name="동현" userId="7f6870f167d7bb59" providerId="LiveId" clId="{22FA5383-591E-4293-BAC6-535E4D7D9621}" dt="2022-07-02T07:02:23.909" v="302"/>
          <ac:inkMkLst>
            <pc:docMk/>
            <pc:sldMk cId="742639845" sldId="282"/>
            <ac:inkMk id="12" creationId="{280BAC47-C085-4B5F-377E-575B815C41C9}"/>
          </ac:inkMkLst>
        </pc:inkChg>
        <pc:inkChg chg="add del mod">
          <ac:chgData name="동현" userId="7f6870f167d7bb59" providerId="LiveId" clId="{22FA5383-591E-4293-BAC6-535E4D7D9621}" dt="2022-07-02T07:02:23.909" v="281"/>
          <ac:inkMkLst>
            <pc:docMk/>
            <pc:sldMk cId="742639845" sldId="282"/>
            <ac:inkMk id="15" creationId="{2003C9CE-71B4-29A3-B10F-6A6754823B7F}"/>
          </ac:inkMkLst>
        </pc:inkChg>
        <pc:inkChg chg="add del mod">
          <ac:chgData name="동현" userId="7f6870f167d7bb59" providerId="LiveId" clId="{22FA5383-591E-4293-BAC6-535E4D7D9621}" dt="2022-07-02T07:02:23.909" v="298"/>
          <ac:inkMkLst>
            <pc:docMk/>
            <pc:sldMk cId="742639845" sldId="282"/>
            <ac:inkMk id="16" creationId="{33C3C364-0770-EF04-E8AF-B28C9F592D72}"/>
          </ac:inkMkLst>
        </pc:inkChg>
        <pc:inkChg chg="add del mod">
          <ac:chgData name="동현" userId="7f6870f167d7bb59" providerId="LiveId" clId="{22FA5383-591E-4293-BAC6-535E4D7D9621}" dt="2022-07-02T07:02:23.909" v="294"/>
          <ac:inkMkLst>
            <pc:docMk/>
            <pc:sldMk cId="742639845" sldId="282"/>
            <ac:inkMk id="18" creationId="{F7959F12-967A-A647-219A-70FE6E9FB19A}"/>
          </ac:inkMkLst>
        </pc:inkChg>
        <pc:inkChg chg="add del mod">
          <ac:chgData name="동현" userId="7f6870f167d7bb59" providerId="LiveId" clId="{22FA5383-591E-4293-BAC6-535E4D7D9621}" dt="2022-07-02T07:02:23.909" v="300"/>
          <ac:inkMkLst>
            <pc:docMk/>
            <pc:sldMk cId="742639845" sldId="282"/>
            <ac:inkMk id="20" creationId="{C3F196D3-3A32-5A19-B8AD-2C79F905FA4D}"/>
          </ac:inkMkLst>
        </pc:inkChg>
        <pc:inkChg chg="add del mod">
          <ac:chgData name="동현" userId="7f6870f167d7bb59" providerId="LiveId" clId="{22FA5383-591E-4293-BAC6-535E4D7D9621}" dt="2022-07-02T07:02:23.909" v="311"/>
          <ac:inkMkLst>
            <pc:docMk/>
            <pc:sldMk cId="742639845" sldId="282"/>
            <ac:inkMk id="21" creationId="{5F5C9FF3-AE44-417D-E753-0BD9E40C9FD1}"/>
          </ac:inkMkLst>
        </pc:inkChg>
        <pc:inkChg chg="add del mod">
          <ac:chgData name="동현" userId="7f6870f167d7bb59" providerId="LiveId" clId="{22FA5383-591E-4293-BAC6-535E4D7D9621}" dt="2022-07-02T07:02:23.909" v="297"/>
          <ac:inkMkLst>
            <pc:docMk/>
            <pc:sldMk cId="742639845" sldId="282"/>
            <ac:inkMk id="22" creationId="{5FF41FCC-B98C-1534-1F2D-7B1CB7FD2A2C}"/>
          </ac:inkMkLst>
        </pc:inkChg>
        <pc:inkChg chg="add del mod">
          <ac:chgData name="동현" userId="7f6870f167d7bb59" providerId="LiveId" clId="{22FA5383-591E-4293-BAC6-535E4D7D9621}" dt="2022-07-02T07:02:23.909" v="290"/>
          <ac:inkMkLst>
            <pc:docMk/>
            <pc:sldMk cId="742639845" sldId="282"/>
            <ac:inkMk id="23" creationId="{D3A7A4FF-E3FC-22C6-568B-AECE7A6CD2AD}"/>
          </ac:inkMkLst>
        </pc:inkChg>
        <pc:inkChg chg="add del mod">
          <ac:chgData name="동현" userId="7f6870f167d7bb59" providerId="LiveId" clId="{22FA5383-591E-4293-BAC6-535E4D7D9621}" dt="2022-07-02T07:02:23.909" v="292"/>
          <ac:inkMkLst>
            <pc:docMk/>
            <pc:sldMk cId="742639845" sldId="282"/>
            <ac:inkMk id="25" creationId="{30291D21-6358-3494-8615-822D340C6B46}"/>
          </ac:inkMkLst>
        </pc:inkChg>
        <pc:inkChg chg="add del mod">
          <ac:chgData name="동현" userId="7f6870f167d7bb59" providerId="LiveId" clId="{22FA5383-591E-4293-BAC6-535E4D7D9621}" dt="2022-07-02T07:02:23.909" v="305"/>
          <ac:inkMkLst>
            <pc:docMk/>
            <pc:sldMk cId="742639845" sldId="282"/>
            <ac:inkMk id="26" creationId="{0A7C14D6-3F35-0E68-02BF-1FB31604FBA8}"/>
          </ac:inkMkLst>
        </pc:inkChg>
        <pc:inkChg chg="add del mod">
          <ac:chgData name="동현" userId="7f6870f167d7bb59" providerId="LiveId" clId="{22FA5383-591E-4293-BAC6-535E4D7D9621}" dt="2022-07-02T07:02:23.909" v="286"/>
          <ac:inkMkLst>
            <pc:docMk/>
            <pc:sldMk cId="742639845" sldId="282"/>
            <ac:inkMk id="27" creationId="{96AFCC8F-549C-FF42-2C89-BC83A09A9D23}"/>
          </ac:inkMkLst>
        </pc:inkChg>
        <pc:inkChg chg="add del mod">
          <ac:chgData name="동현" userId="7f6870f167d7bb59" providerId="LiveId" clId="{22FA5383-591E-4293-BAC6-535E4D7D9621}" dt="2022-07-02T07:02:23.909" v="284"/>
          <ac:inkMkLst>
            <pc:docMk/>
            <pc:sldMk cId="742639845" sldId="282"/>
            <ac:inkMk id="28" creationId="{F105B8F8-C545-373E-6D96-0B40CF7B198A}"/>
          </ac:inkMkLst>
        </pc:inkChg>
        <pc:inkChg chg="add del mod">
          <ac:chgData name="동현" userId="7f6870f167d7bb59" providerId="LiveId" clId="{22FA5383-591E-4293-BAC6-535E4D7D9621}" dt="2022-07-02T07:02:23.909" v="295"/>
          <ac:inkMkLst>
            <pc:docMk/>
            <pc:sldMk cId="742639845" sldId="282"/>
            <ac:inkMk id="29" creationId="{1F3B610F-C916-73CA-E831-8D2927393309}"/>
          </ac:inkMkLst>
        </pc:inkChg>
        <pc:inkChg chg="add del mod">
          <ac:chgData name="동현" userId="7f6870f167d7bb59" providerId="LiveId" clId="{22FA5383-591E-4293-BAC6-535E4D7D9621}" dt="2022-07-02T07:02:23.909" v="287"/>
          <ac:inkMkLst>
            <pc:docMk/>
            <pc:sldMk cId="742639845" sldId="282"/>
            <ac:inkMk id="30" creationId="{F9259157-7A24-BDB3-32F9-BB69D9F0EE1A}"/>
          </ac:inkMkLst>
        </pc:inkChg>
        <pc:inkChg chg="add del mod">
          <ac:chgData name="동현" userId="7f6870f167d7bb59" providerId="LiveId" clId="{22FA5383-591E-4293-BAC6-535E4D7D9621}" dt="2022-07-02T07:02:23.909" v="288"/>
          <ac:inkMkLst>
            <pc:docMk/>
            <pc:sldMk cId="742639845" sldId="282"/>
            <ac:inkMk id="31" creationId="{A369668B-6BA1-AA2C-D68D-7999D662BBE8}"/>
          </ac:inkMkLst>
        </pc:inkChg>
        <pc:inkChg chg="add del mod">
          <ac:chgData name="동현" userId="7f6870f167d7bb59" providerId="LiveId" clId="{22FA5383-591E-4293-BAC6-535E4D7D9621}" dt="2022-07-02T07:02:23.909" v="293"/>
          <ac:inkMkLst>
            <pc:docMk/>
            <pc:sldMk cId="742639845" sldId="282"/>
            <ac:inkMk id="33" creationId="{F2863FE9-C046-59EB-1FF3-E75ED5A36DFC}"/>
          </ac:inkMkLst>
        </pc:inkChg>
        <pc:inkChg chg="add del mod">
          <ac:chgData name="동현" userId="7f6870f167d7bb59" providerId="LiveId" clId="{22FA5383-591E-4293-BAC6-535E4D7D9621}" dt="2022-07-02T07:02:23.909" v="307"/>
          <ac:inkMkLst>
            <pc:docMk/>
            <pc:sldMk cId="742639845" sldId="282"/>
            <ac:inkMk id="34" creationId="{87B3B9F7-3D15-24D9-F32F-AE76D7177922}"/>
          </ac:inkMkLst>
        </pc:inkChg>
        <pc:inkChg chg="add del mod">
          <ac:chgData name="동현" userId="7f6870f167d7bb59" providerId="LiveId" clId="{22FA5383-591E-4293-BAC6-535E4D7D9621}" dt="2022-07-02T07:02:23.909" v="285"/>
          <ac:inkMkLst>
            <pc:docMk/>
            <pc:sldMk cId="742639845" sldId="282"/>
            <ac:inkMk id="35" creationId="{52E2E517-F152-FDF4-1DC5-FBFABF6B6D33}"/>
          </ac:inkMkLst>
        </pc:inkChg>
        <pc:inkChg chg="add del mod">
          <ac:chgData name="동현" userId="7f6870f167d7bb59" providerId="LiveId" clId="{22FA5383-591E-4293-BAC6-535E4D7D9621}" dt="2022-07-02T07:02:23.909" v="289"/>
          <ac:inkMkLst>
            <pc:docMk/>
            <pc:sldMk cId="742639845" sldId="282"/>
            <ac:inkMk id="36" creationId="{37A755FF-4D22-09E5-4E7F-D7E6C5559702}"/>
          </ac:inkMkLst>
        </pc:inkChg>
        <pc:inkChg chg="add del mod">
          <ac:chgData name="동현" userId="7f6870f167d7bb59" providerId="LiveId" clId="{22FA5383-591E-4293-BAC6-535E4D7D9621}" dt="2022-07-02T07:02:23.909" v="304"/>
          <ac:inkMkLst>
            <pc:docMk/>
            <pc:sldMk cId="742639845" sldId="282"/>
            <ac:inkMk id="37" creationId="{88945F67-E030-51C7-56B9-348E0C4E30D5}"/>
          </ac:inkMkLst>
        </pc:inkChg>
        <pc:inkChg chg="add del mod">
          <ac:chgData name="동현" userId="7f6870f167d7bb59" providerId="LiveId" clId="{22FA5383-591E-4293-BAC6-535E4D7D9621}" dt="2022-07-02T07:02:23.909" v="310"/>
          <ac:inkMkLst>
            <pc:docMk/>
            <pc:sldMk cId="742639845" sldId="282"/>
            <ac:inkMk id="38" creationId="{259AAC6F-80D3-91AF-7276-5188816CC15F}"/>
          </ac:inkMkLst>
        </pc:inkChg>
        <pc:inkChg chg="add del mod">
          <ac:chgData name="동현" userId="7f6870f167d7bb59" providerId="LiveId" clId="{22FA5383-591E-4293-BAC6-535E4D7D9621}" dt="2022-07-02T07:02:23.909" v="301"/>
          <ac:inkMkLst>
            <pc:docMk/>
            <pc:sldMk cId="742639845" sldId="282"/>
            <ac:inkMk id="39" creationId="{3C372848-1630-84DE-1223-789DA62229B6}"/>
          </ac:inkMkLst>
        </pc:inkChg>
        <pc:inkChg chg="add del mod">
          <ac:chgData name="동현" userId="7f6870f167d7bb59" providerId="LiveId" clId="{22FA5383-591E-4293-BAC6-535E4D7D9621}" dt="2022-07-02T07:02:23.909" v="296"/>
          <ac:inkMkLst>
            <pc:docMk/>
            <pc:sldMk cId="742639845" sldId="282"/>
            <ac:inkMk id="40" creationId="{BFC85967-F64C-2D0D-5914-F8158DB3E293}"/>
          </ac:inkMkLst>
        </pc:inkChg>
        <pc:inkChg chg="add del mod">
          <ac:chgData name="동현" userId="7f6870f167d7bb59" providerId="LiveId" clId="{22FA5383-591E-4293-BAC6-535E4D7D9621}" dt="2022-07-02T07:02:23.909" v="306"/>
          <ac:inkMkLst>
            <pc:docMk/>
            <pc:sldMk cId="742639845" sldId="282"/>
            <ac:inkMk id="41" creationId="{92EDE87C-A8C6-EE41-FFE9-A592382DC33F}"/>
          </ac:inkMkLst>
        </pc:inkChg>
        <pc:inkChg chg="add del mod">
          <ac:chgData name="동현" userId="7f6870f167d7bb59" providerId="LiveId" clId="{22FA5383-591E-4293-BAC6-535E4D7D9621}" dt="2022-07-02T07:02:23.909" v="282"/>
          <ac:inkMkLst>
            <pc:docMk/>
            <pc:sldMk cId="742639845" sldId="282"/>
            <ac:inkMk id="44" creationId="{EA5E53ED-D438-9D75-5960-034EC35B3525}"/>
          </ac:inkMkLst>
        </pc:inkChg>
        <pc:inkChg chg="add del mod">
          <ac:chgData name="동현" userId="7f6870f167d7bb59" providerId="LiveId" clId="{22FA5383-591E-4293-BAC6-535E4D7D9621}" dt="2022-07-02T07:02:23.909" v="291"/>
          <ac:inkMkLst>
            <pc:docMk/>
            <pc:sldMk cId="742639845" sldId="282"/>
            <ac:inkMk id="45" creationId="{35BDD32D-247D-7E2B-D30F-5402B12AF4D5}"/>
          </ac:inkMkLst>
        </pc:inkChg>
        <pc:inkChg chg="add del mod">
          <ac:chgData name="동현" userId="7f6870f167d7bb59" providerId="LiveId" clId="{22FA5383-591E-4293-BAC6-535E4D7D9621}" dt="2022-07-02T07:02:23.909" v="299"/>
          <ac:inkMkLst>
            <pc:docMk/>
            <pc:sldMk cId="742639845" sldId="282"/>
            <ac:inkMk id="47" creationId="{FC8E1CF6-51F0-538C-495C-DA888838DDE2}"/>
          </ac:inkMkLst>
        </pc:inkChg>
        <pc:inkChg chg="add del mod">
          <ac:chgData name="동현" userId="7f6870f167d7bb59" providerId="LiveId" clId="{22FA5383-591E-4293-BAC6-535E4D7D9621}" dt="2022-07-02T07:02:23.909" v="283"/>
          <ac:inkMkLst>
            <pc:docMk/>
            <pc:sldMk cId="742639845" sldId="282"/>
            <ac:inkMk id="48" creationId="{8D11B8F7-2E20-BA3E-4A1B-0F54D2B0631D}"/>
          </ac:inkMkLst>
        </pc:inkChg>
      </pc:sldChg>
      <pc:sldChg chg="addSp delSp modSp mod">
        <pc:chgData name="동현" userId="7f6870f167d7bb59" providerId="LiveId" clId="{22FA5383-591E-4293-BAC6-535E4D7D9621}" dt="2022-07-02T07:02:16.355" v="280"/>
        <pc:sldMkLst>
          <pc:docMk/>
          <pc:sldMk cId="993372089" sldId="283"/>
        </pc:sldMkLst>
        <pc:grpChg chg="del mod">
          <ac:chgData name="동현" userId="7f6870f167d7bb59" providerId="LiveId" clId="{22FA5383-591E-4293-BAC6-535E4D7D9621}" dt="2022-07-02T06:55:02.162" v="194"/>
          <ac:grpSpMkLst>
            <pc:docMk/>
            <pc:sldMk cId="993372089" sldId="283"/>
            <ac:grpSpMk id="18" creationId="{DED1FCC6-A6C0-A999-28D1-1A5F1F4A3A15}"/>
          </ac:grpSpMkLst>
        </pc:grpChg>
        <pc:grpChg chg="del mod">
          <ac:chgData name="동현" userId="7f6870f167d7bb59" providerId="LiveId" clId="{22FA5383-591E-4293-BAC6-535E4D7D9621}" dt="2022-07-02T06:55:02.162" v="188"/>
          <ac:grpSpMkLst>
            <pc:docMk/>
            <pc:sldMk cId="993372089" sldId="283"/>
            <ac:grpSpMk id="19" creationId="{300FD634-045D-3ED7-4F9A-434970676B15}"/>
          </ac:grpSpMkLst>
        </pc:grpChg>
        <pc:grpChg chg="del mod">
          <ac:chgData name="동현" userId="7f6870f167d7bb59" providerId="LiveId" clId="{22FA5383-591E-4293-BAC6-535E4D7D9621}" dt="2022-07-02T06:27:21.607" v="175"/>
          <ac:grpSpMkLst>
            <pc:docMk/>
            <pc:sldMk cId="993372089" sldId="283"/>
            <ac:grpSpMk id="26" creationId="{6BCC8AC0-6FBE-D160-DA04-B0A91F96F064}"/>
          </ac:grpSpMkLst>
        </pc:grpChg>
        <pc:grpChg chg="del mod">
          <ac:chgData name="동현" userId="7f6870f167d7bb59" providerId="LiveId" clId="{22FA5383-591E-4293-BAC6-535E4D7D9621}" dt="2022-07-02T06:23:40.285" v="37"/>
          <ac:grpSpMkLst>
            <pc:docMk/>
            <pc:sldMk cId="993372089" sldId="283"/>
            <ac:grpSpMk id="40" creationId="{7C9AE685-568C-9544-CC7B-8D3E83D6628A}"/>
          </ac:grpSpMkLst>
        </pc:grpChg>
        <pc:grpChg chg="del mod">
          <ac:chgData name="동현" userId="7f6870f167d7bb59" providerId="LiveId" clId="{22FA5383-591E-4293-BAC6-535E4D7D9621}" dt="2022-07-02T06:27:17.294" v="152"/>
          <ac:grpSpMkLst>
            <pc:docMk/>
            <pc:sldMk cId="993372089" sldId="283"/>
            <ac:grpSpMk id="41" creationId="{4DCDAD9A-62F1-C9E3-4943-A42BB2A67891}"/>
          </ac:grpSpMkLst>
        </pc:grpChg>
        <pc:grpChg chg="del mod">
          <ac:chgData name="동현" userId="7f6870f167d7bb59" providerId="LiveId" clId="{22FA5383-591E-4293-BAC6-535E4D7D9621}" dt="2022-07-02T06:27:18.224" v="158"/>
          <ac:grpSpMkLst>
            <pc:docMk/>
            <pc:sldMk cId="993372089" sldId="283"/>
            <ac:grpSpMk id="42" creationId="{6A1B8FFB-B0D5-FDC2-B834-6E43378FA27F}"/>
          </ac:grpSpMkLst>
        </pc:grpChg>
        <pc:grpChg chg="del mod">
          <ac:chgData name="동현" userId="7f6870f167d7bb59" providerId="LiveId" clId="{22FA5383-591E-4293-BAC6-535E4D7D9621}" dt="2022-07-02T06:27:14.515" v="143"/>
          <ac:grpSpMkLst>
            <pc:docMk/>
            <pc:sldMk cId="993372089" sldId="283"/>
            <ac:grpSpMk id="53" creationId="{AC80FAA1-677D-13BF-1ADD-A7ECE163EA8B}"/>
          </ac:grpSpMkLst>
        </pc:grpChg>
        <pc:grpChg chg="del mod">
          <ac:chgData name="동현" userId="7f6870f167d7bb59" providerId="LiveId" clId="{22FA5383-591E-4293-BAC6-535E4D7D9621}" dt="2022-07-02T06:27:21.607" v="173"/>
          <ac:grpSpMkLst>
            <pc:docMk/>
            <pc:sldMk cId="993372089" sldId="283"/>
            <ac:grpSpMk id="54" creationId="{ABE94172-D4E3-CF81-156E-2B057921F648}"/>
          </ac:grpSpMkLst>
        </pc:grpChg>
        <pc:grpChg chg="del mod">
          <ac:chgData name="동현" userId="7f6870f167d7bb59" providerId="LiveId" clId="{22FA5383-591E-4293-BAC6-535E4D7D9621}" dt="2022-07-02T06:55:02.162" v="189"/>
          <ac:grpSpMkLst>
            <pc:docMk/>
            <pc:sldMk cId="993372089" sldId="283"/>
            <ac:grpSpMk id="59" creationId="{7A0CE3C5-A50D-DFA5-B5FD-2569EFE906B6}"/>
          </ac:grpSpMkLst>
        </pc:grpChg>
        <pc:grpChg chg="del mod">
          <ac:chgData name="동현" userId="7f6870f167d7bb59" providerId="LiveId" clId="{22FA5383-591E-4293-BAC6-535E4D7D9621}" dt="2022-07-02T06:24:18.091" v="48"/>
          <ac:grpSpMkLst>
            <pc:docMk/>
            <pc:sldMk cId="993372089" sldId="283"/>
            <ac:grpSpMk id="63" creationId="{D9BA20CB-BD43-F183-9359-BD8A1A3E49F7}"/>
          </ac:grpSpMkLst>
        </pc:grpChg>
        <pc:grpChg chg="del mod">
          <ac:chgData name="동현" userId="7f6870f167d7bb59" providerId="LiveId" clId="{22FA5383-591E-4293-BAC6-535E4D7D9621}" dt="2022-07-02T06:24:29.971" v="70"/>
          <ac:grpSpMkLst>
            <pc:docMk/>
            <pc:sldMk cId="993372089" sldId="283"/>
            <ac:grpSpMk id="75" creationId="{B41CA18B-4DC3-B70F-5BD8-ECC9E768D8A1}"/>
          </ac:grpSpMkLst>
        </pc:grpChg>
        <pc:grpChg chg="del mod">
          <ac:chgData name="동현" userId="7f6870f167d7bb59" providerId="LiveId" clId="{22FA5383-591E-4293-BAC6-535E4D7D9621}" dt="2022-07-02T06:27:14.515" v="140"/>
          <ac:grpSpMkLst>
            <pc:docMk/>
            <pc:sldMk cId="993372089" sldId="283"/>
            <ac:grpSpMk id="76" creationId="{26A3631B-D61B-EBFE-AF3D-3F5F1FB71847}"/>
          </ac:grpSpMkLst>
        </pc:grpChg>
        <pc:grpChg chg="del mod">
          <ac:chgData name="동현" userId="7f6870f167d7bb59" providerId="LiveId" clId="{22FA5383-591E-4293-BAC6-535E4D7D9621}" dt="2022-07-02T06:24:36.663" v="74"/>
          <ac:grpSpMkLst>
            <pc:docMk/>
            <pc:sldMk cId="993372089" sldId="283"/>
            <ac:grpSpMk id="85" creationId="{E6EA465E-01F6-42A8-F773-EEA04AEBA2FE}"/>
          </ac:grpSpMkLst>
        </pc:grpChg>
        <pc:grpChg chg="del mod">
          <ac:chgData name="동현" userId="7f6870f167d7bb59" providerId="LiveId" clId="{22FA5383-591E-4293-BAC6-535E4D7D9621}" dt="2022-07-02T06:27:14.515" v="141"/>
          <ac:grpSpMkLst>
            <pc:docMk/>
            <pc:sldMk cId="993372089" sldId="283"/>
            <ac:grpSpMk id="88" creationId="{DB1BEFDD-032E-593E-B105-5383B8060F16}"/>
          </ac:grpSpMkLst>
        </pc:grpChg>
        <pc:grpChg chg="del mod">
          <ac:chgData name="동현" userId="7f6870f167d7bb59" providerId="LiveId" clId="{22FA5383-591E-4293-BAC6-535E4D7D9621}" dt="2022-07-02T06:27:17.294" v="151"/>
          <ac:grpSpMkLst>
            <pc:docMk/>
            <pc:sldMk cId="993372089" sldId="283"/>
            <ac:grpSpMk id="97" creationId="{46C14CFF-EFC8-E117-51FE-94F984BC8A3E}"/>
          </ac:grpSpMkLst>
        </pc:grpChg>
        <pc:grpChg chg="del mod">
          <ac:chgData name="동현" userId="7f6870f167d7bb59" providerId="LiveId" clId="{22FA5383-591E-4293-BAC6-535E4D7D9621}" dt="2022-07-02T06:27:14.515" v="142"/>
          <ac:grpSpMkLst>
            <pc:docMk/>
            <pc:sldMk cId="993372089" sldId="283"/>
            <ac:grpSpMk id="98" creationId="{0100FE41-AA73-7922-23F3-839F0427ABFD}"/>
          </ac:grpSpMkLst>
        </pc:grpChg>
        <pc:grpChg chg="del mod">
          <ac:chgData name="동현" userId="7f6870f167d7bb59" providerId="LiveId" clId="{22FA5383-591E-4293-BAC6-535E4D7D9621}" dt="2022-07-02T06:55:03.214" v="197"/>
          <ac:grpSpMkLst>
            <pc:docMk/>
            <pc:sldMk cId="993372089" sldId="283"/>
            <ac:grpSpMk id="103" creationId="{201C926B-00E7-43E7-E568-E6B17F131499}"/>
          </ac:grpSpMkLst>
        </pc:grpChg>
        <pc:grpChg chg="del mod">
          <ac:chgData name="동현" userId="7f6870f167d7bb59" providerId="LiveId" clId="{22FA5383-591E-4293-BAC6-535E4D7D9621}" dt="2022-07-02T06:27:14.515" v="105"/>
          <ac:grpSpMkLst>
            <pc:docMk/>
            <pc:sldMk cId="993372089" sldId="283"/>
            <ac:grpSpMk id="112" creationId="{21F446D0-47DC-824F-99EA-7D429490D526}"/>
          </ac:grpSpMkLst>
        </pc:grpChg>
        <pc:grpChg chg="del mod">
          <ac:chgData name="동현" userId="7f6870f167d7bb59" providerId="LiveId" clId="{22FA5383-591E-4293-BAC6-535E4D7D9621}" dt="2022-07-02T06:27:14.515" v="121"/>
          <ac:grpSpMkLst>
            <pc:docMk/>
            <pc:sldMk cId="993372089" sldId="283"/>
            <ac:grpSpMk id="113" creationId="{1185FDBE-DB90-2953-375B-9076FB49D30F}"/>
          </ac:grpSpMkLst>
        </pc:grpChg>
        <pc:grpChg chg="del mod">
          <ac:chgData name="동현" userId="7f6870f167d7bb59" providerId="LiveId" clId="{22FA5383-591E-4293-BAC6-535E4D7D9621}" dt="2022-07-02T06:27:14.515" v="116"/>
          <ac:grpSpMkLst>
            <pc:docMk/>
            <pc:sldMk cId="993372089" sldId="283"/>
            <ac:grpSpMk id="120" creationId="{8061C73E-9B9C-3FFA-CE05-1B2897723506}"/>
          </ac:grpSpMkLst>
        </pc:grpChg>
        <pc:grpChg chg="del mod">
          <ac:chgData name="동현" userId="7f6870f167d7bb59" providerId="LiveId" clId="{22FA5383-591E-4293-BAC6-535E4D7D9621}" dt="2022-07-02T06:27:14.515" v="112"/>
          <ac:grpSpMkLst>
            <pc:docMk/>
            <pc:sldMk cId="993372089" sldId="283"/>
            <ac:grpSpMk id="121" creationId="{A2EE3188-D66D-C4FF-3636-0A511AB6F2A1}"/>
          </ac:grpSpMkLst>
        </pc:grpChg>
        <pc:grpChg chg="del mod">
          <ac:chgData name="동현" userId="7f6870f167d7bb59" providerId="LiveId" clId="{22FA5383-591E-4293-BAC6-535E4D7D9621}" dt="2022-07-02T06:55:35.415" v="206"/>
          <ac:grpSpMkLst>
            <pc:docMk/>
            <pc:sldMk cId="993372089" sldId="283"/>
            <ac:grpSpMk id="124" creationId="{58FC3BE7-FF96-7E52-590D-CFF567B21B91}"/>
          </ac:grpSpMkLst>
        </pc:grpChg>
        <pc:grpChg chg="del mod">
          <ac:chgData name="동현" userId="7f6870f167d7bb59" providerId="LiveId" clId="{22FA5383-591E-4293-BAC6-535E4D7D9621}" dt="2022-07-02T06:55:35.414" v="205"/>
          <ac:grpSpMkLst>
            <pc:docMk/>
            <pc:sldMk cId="993372089" sldId="283"/>
            <ac:grpSpMk id="127" creationId="{984FC3B7-EB8C-C641-81AF-211E7D1581FF}"/>
          </ac:grpSpMkLst>
        </pc:grpChg>
        <pc:grpChg chg="del mod">
          <ac:chgData name="동현" userId="7f6870f167d7bb59" providerId="LiveId" clId="{22FA5383-591E-4293-BAC6-535E4D7D9621}" dt="2022-07-02T07:01:59.982" v="272"/>
          <ac:grpSpMkLst>
            <pc:docMk/>
            <pc:sldMk cId="993372089" sldId="283"/>
            <ac:grpSpMk id="130" creationId="{41AB3E5E-4436-8558-6B84-01E8E8C87301}"/>
          </ac:grpSpMkLst>
        </pc:grpChg>
        <pc:grpChg chg="del mod">
          <ac:chgData name="동현" userId="7f6870f167d7bb59" providerId="LiveId" clId="{22FA5383-591E-4293-BAC6-535E4D7D9621}" dt="2022-07-02T07:02:16.355" v="274"/>
          <ac:grpSpMkLst>
            <pc:docMk/>
            <pc:sldMk cId="993372089" sldId="283"/>
            <ac:grpSpMk id="134" creationId="{A149DB6F-D1D8-1353-2750-34F0E41E02ED}"/>
          </ac:grpSpMkLst>
        </pc:grpChg>
        <pc:grpChg chg="del mod">
          <ac:chgData name="동현" userId="7f6870f167d7bb59" providerId="LiveId" clId="{22FA5383-591E-4293-BAC6-535E4D7D9621}" dt="2022-07-02T07:01:41.944" v="260"/>
          <ac:grpSpMkLst>
            <pc:docMk/>
            <pc:sldMk cId="993372089" sldId="283"/>
            <ac:grpSpMk id="137" creationId="{8CE2C16F-E508-2D5D-6A92-D556C37D3320}"/>
          </ac:grpSpMkLst>
        </pc:grpChg>
        <pc:grpChg chg="del mod">
          <ac:chgData name="동현" userId="7f6870f167d7bb59" providerId="LiveId" clId="{22FA5383-591E-4293-BAC6-535E4D7D9621}" dt="2022-07-02T07:01:48.491" v="266"/>
          <ac:grpSpMkLst>
            <pc:docMk/>
            <pc:sldMk cId="993372089" sldId="283"/>
            <ac:grpSpMk id="141" creationId="{CF9B9CCF-466A-0169-17BD-DF6B7A755246}"/>
          </ac:grpSpMkLst>
        </pc:grpChg>
        <pc:grpChg chg="del mod">
          <ac:chgData name="동현" userId="7f6870f167d7bb59" providerId="LiveId" clId="{22FA5383-591E-4293-BAC6-535E4D7D9621}" dt="2022-07-02T07:02:16.355" v="277"/>
          <ac:grpSpMkLst>
            <pc:docMk/>
            <pc:sldMk cId="993372089" sldId="283"/>
            <ac:grpSpMk id="147" creationId="{45691544-EBB4-DECA-6A37-A0E19F421EFB}"/>
          </ac:grpSpMkLst>
        </pc:grpChg>
        <pc:inkChg chg="add del">
          <ac:chgData name="동현" userId="7f6870f167d7bb59" providerId="LiveId" clId="{22FA5383-591E-4293-BAC6-535E4D7D9621}" dt="2022-07-02T06:23:08.393" v="1"/>
          <ac:inkMkLst>
            <pc:docMk/>
            <pc:sldMk cId="993372089" sldId="283"/>
            <ac:inkMk id="4" creationId="{2B853C74-E48D-90A7-3D69-C711C8A26F50}"/>
          </ac:inkMkLst>
        </pc:inkChg>
        <pc:inkChg chg="add del mod">
          <ac:chgData name="동현" userId="7f6870f167d7bb59" providerId="LiveId" clId="{22FA5383-591E-4293-BAC6-535E4D7D9621}" dt="2022-07-02T06:55:02.162" v="191"/>
          <ac:inkMkLst>
            <pc:docMk/>
            <pc:sldMk cId="993372089" sldId="283"/>
            <ac:inkMk id="9" creationId="{D949BBFD-B56E-0ED4-533F-1012AAF2D1BB}"/>
          </ac:inkMkLst>
        </pc:inkChg>
        <pc:inkChg chg="add del mod">
          <ac:chgData name="동현" userId="7f6870f167d7bb59" providerId="LiveId" clId="{22FA5383-591E-4293-BAC6-535E4D7D9621}" dt="2022-07-02T06:55:02.162" v="188"/>
          <ac:inkMkLst>
            <pc:docMk/>
            <pc:sldMk cId="993372089" sldId="283"/>
            <ac:inkMk id="11" creationId="{816CAB53-D7E2-E33A-8E47-AE1220553728}"/>
          </ac:inkMkLst>
        </pc:inkChg>
        <pc:inkChg chg="add del mod">
          <ac:chgData name="동현" userId="7f6870f167d7bb59" providerId="LiveId" clId="{22FA5383-591E-4293-BAC6-535E4D7D9621}" dt="2022-07-02T06:55:02.162" v="195"/>
          <ac:inkMkLst>
            <pc:docMk/>
            <pc:sldMk cId="993372089" sldId="283"/>
            <ac:inkMk id="13" creationId="{99C4698C-A556-C35E-CA8D-B016D9331AE8}"/>
          </ac:inkMkLst>
        </pc:inkChg>
        <pc:inkChg chg="add del mod">
          <ac:chgData name="동현" userId="7f6870f167d7bb59" providerId="LiveId" clId="{22FA5383-591E-4293-BAC6-535E4D7D9621}" dt="2022-07-02T06:55:02.162" v="194"/>
          <ac:inkMkLst>
            <pc:docMk/>
            <pc:sldMk cId="993372089" sldId="283"/>
            <ac:inkMk id="15" creationId="{5C468565-DD90-2682-485D-8D47B9936B2B}"/>
          </ac:inkMkLst>
        </pc:inkChg>
        <pc:inkChg chg="add del mod">
          <ac:chgData name="동현" userId="7f6870f167d7bb59" providerId="LiveId" clId="{22FA5383-591E-4293-BAC6-535E4D7D9621}" dt="2022-07-02T06:27:21.607" v="176"/>
          <ac:inkMkLst>
            <pc:docMk/>
            <pc:sldMk cId="993372089" sldId="283"/>
            <ac:inkMk id="21" creationId="{3149329F-929E-36F9-E74F-F14CDF64317A}"/>
          </ac:inkMkLst>
        </pc:inkChg>
        <pc:inkChg chg="add del mod">
          <ac:chgData name="동현" userId="7f6870f167d7bb59" providerId="LiveId" clId="{22FA5383-591E-4293-BAC6-535E4D7D9621}" dt="2022-07-02T06:27:21.607" v="175"/>
          <ac:inkMkLst>
            <pc:docMk/>
            <pc:sldMk cId="993372089" sldId="283"/>
            <ac:inkMk id="22" creationId="{777214D6-26B9-2AFA-4D01-7D99C0EE9F69}"/>
          </ac:inkMkLst>
        </pc:inkChg>
        <pc:inkChg chg="add del mod">
          <ac:chgData name="동현" userId="7f6870f167d7bb59" providerId="LiveId" clId="{22FA5383-591E-4293-BAC6-535E4D7D9621}" dt="2022-07-02T06:27:21.607" v="165"/>
          <ac:inkMkLst>
            <pc:docMk/>
            <pc:sldMk cId="993372089" sldId="283"/>
            <ac:inkMk id="23" creationId="{A5173D4C-B30B-9B5E-6776-C20EBD1FB1DD}"/>
          </ac:inkMkLst>
        </pc:inkChg>
        <pc:inkChg chg="add del mod">
          <ac:chgData name="동현" userId="7f6870f167d7bb59" providerId="LiveId" clId="{22FA5383-591E-4293-BAC6-535E4D7D9621}" dt="2022-07-02T06:27:21.607" v="172"/>
          <ac:inkMkLst>
            <pc:docMk/>
            <pc:sldMk cId="993372089" sldId="283"/>
            <ac:inkMk id="24" creationId="{DAFE5C60-B5F6-E652-D485-32E4185CBB7C}"/>
          </ac:inkMkLst>
        </pc:inkChg>
        <pc:inkChg chg="add del mod">
          <ac:chgData name="동현" userId="7f6870f167d7bb59" providerId="LiveId" clId="{22FA5383-591E-4293-BAC6-535E4D7D9621}" dt="2022-07-02T06:27:18.224" v="162"/>
          <ac:inkMkLst>
            <pc:docMk/>
            <pc:sldMk cId="993372089" sldId="283"/>
            <ac:inkMk id="25" creationId="{D3170074-52A0-7A83-3B26-4729DEF62570}"/>
          </ac:inkMkLst>
        </pc:inkChg>
        <pc:inkChg chg="add del mod">
          <ac:chgData name="동현" userId="7f6870f167d7bb59" providerId="LiveId" clId="{22FA5383-591E-4293-BAC6-535E4D7D9621}" dt="2022-07-02T06:27:18.224" v="158"/>
          <ac:inkMkLst>
            <pc:docMk/>
            <pc:sldMk cId="993372089" sldId="283"/>
            <ac:inkMk id="27" creationId="{A8EC4065-270B-6F7D-AE18-5C554057C532}"/>
          </ac:inkMkLst>
        </pc:inkChg>
        <pc:inkChg chg="add del mod">
          <ac:chgData name="동현" userId="7f6870f167d7bb59" providerId="LiveId" clId="{22FA5383-591E-4293-BAC6-535E4D7D9621}" dt="2022-07-02T06:27:18.224" v="157"/>
          <ac:inkMkLst>
            <pc:docMk/>
            <pc:sldMk cId="993372089" sldId="283"/>
            <ac:inkMk id="28" creationId="{A99AEA31-1DAB-2245-CCC3-3552C8130382}"/>
          </ac:inkMkLst>
        </pc:inkChg>
        <pc:inkChg chg="add del mod">
          <ac:chgData name="동현" userId="7f6870f167d7bb59" providerId="LiveId" clId="{22FA5383-591E-4293-BAC6-535E4D7D9621}" dt="2022-07-02T06:27:18.224" v="156"/>
          <ac:inkMkLst>
            <pc:docMk/>
            <pc:sldMk cId="993372089" sldId="283"/>
            <ac:inkMk id="29" creationId="{1A88641D-B77B-B5A6-5D2A-8AD5C67D0EF0}"/>
          </ac:inkMkLst>
        </pc:inkChg>
        <pc:inkChg chg="add del mod">
          <ac:chgData name="동현" userId="7f6870f167d7bb59" providerId="LiveId" clId="{22FA5383-591E-4293-BAC6-535E4D7D9621}" dt="2022-07-02T06:27:17.294" v="154"/>
          <ac:inkMkLst>
            <pc:docMk/>
            <pc:sldMk cId="993372089" sldId="283"/>
            <ac:inkMk id="30" creationId="{20DF6378-1D7E-D429-724C-81A1AF77B09B}"/>
          </ac:inkMkLst>
        </pc:inkChg>
        <pc:inkChg chg="add del mod">
          <ac:chgData name="동현" userId="7f6870f167d7bb59" providerId="LiveId" clId="{22FA5383-591E-4293-BAC6-535E4D7D9621}" dt="2022-07-02T06:27:17.278" v="148"/>
          <ac:inkMkLst>
            <pc:docMk/>
            <pc:sldMk cId="993372089" sldId="283"/>
            <ac:inkMk id="31" creationId="{28F81720-6236-7E2D-B340-8BF3D8421633}"/>
          </ac:inkMkLst>
        </pc:inkChg>
        <pc:inkChg chg="add del mod">
          <ac:chgData name="동현" userId="7f6870f167d7bb59" providerId="LiveId" clId="{22FA5383-591E-4293-BAC6-535E4D7D9621}" dt="2022-07-02T06:27:17.294" v="153"/>
          <ac:inkMkLst>
            <pc:docMk/>
            <pc:sldMk cId="993372089" sldId="283"/>
            <ac:inkMk id="32" creationId="{781C0AD8-25F5-D9C5-296C-51E23B34C963}"/>
          </ac:inkMkLst>
        </pc:inkChg>
        <pc:inkChg chg="add del mod">
          <ac:chgData name="동현" userId="7f6870f167d7bb59" providerId="LiveId" clId="{22FA5383-591E-4293-BAC6-535E4D7D9621}" dt="2022-07-02T06:27:17.278" v="150"/>
          <ac:inkMkLst>
            <pc:docMk/>
            <pc:sldMk cId="993372089" sldId="283"/>
            <ac:inkMk id="33" creationId="{A5C132A6-F7BD-0B24-4EFE-215918571986}"/>
          </ac:inkMkLst>
        </pc:inkChg>
        <pc:inkChg chg="add del mod">
          <ac:chgData name="동현" userId="7f6870f167d7bb59" providerId="LiveId" clId="{22FA5383-591E-4293-BAC6-535E4D7D9621}" dt="2022-07-02T06:27:17.294" v="152"/>
          <ac:inkMkLst>
            <pc:docMk/>
            <pc:sldMk cId="993372089" sldId="283"/>
            <ac:inkMk id="34" creationId="{0A10DE68-3069-A23F-D7EB-A6B098607122}"/>
          </ac:inkMkLst>
        </pc:inkChg>
        <pc:inkChg chg="add del mod">
          <ac:chgData name="동현" userId="7f6870f167d7bb59" providerId="LiveId" clId="{22FA5383-591E-4293-BAC6-535E4D7D9621}" dt="2022-07-02T06:27:21.607" v="166"/>
          <ac:inkMkLst>
            <pc:docMk/>
            <pc:sldMk cId="993372089" sldId="283"/>
            <ac:inkMk id="35" creationId="{35423190-0296-F696-3173-71AEA1BF57D0}"/>
          </ac:inkMkLst>
        </pc:inkChg>
        <pc:inkChg chg="add del mod">
          <ac:chgData name="동현" userId="7f6870f167d7bb59" providerId="LiveId" clId="{22FA5383-591E-4293-BAC6-535E4D7D9621}" dt="2022-07-02T06:27:21.607" v="171"/>
          <ac:inkMkLst>
            <pc:docMk/>
            <pc:sldMk cId="993372089" sldId="283"/>
            <ac:inkMk id="36" creationId="{00DB7B59-F81B-B33C-5744-3CF2D9FE97B9}"/>
          </ac:inkMkLst>
        </pc:inkChg>
        <pc:inkChg chg="add del mod">
          <ac:chgData name="동현" userId="7f6870f167d7bb59" providerId="LiveId" clId="{22FA5383-591E-4293-BAC6-535E4D7D9621}" dt="2022-07-02T06:27:21.607" v="174"/>
          <ac:inkMkLst>
            <pc:docMk/>
            <pc:sldMk cId="993372089" sldId="283"/>
            <ac:inkMk id="37" creationId="{A1A33AF0-3036-129E-9910-B4A6802A0108}"/>
          </ac:inkMkLst>
        </pc:inkChg>
        <pc:inkChg chg="add del mod">
          <ac:chgData name="동현" userId="7f6870f167d7bb59" providerId="LiveId" clId="{22FA5383-591E-4293-BAC6-535E4D7D9621}" dt="2022-07-02T06:27:21.607" v="173"/>
          <ac:inkMkLst>
            <pc:docMk/>
            <pc:sldMk cId="993372089" sldId="283"/>
            <ac:inkMk id="38" creationId="{35F0FAC2-461D-1313-E308-8B68A33F65CB}"/>
          </ac:inkMkLst>
        </pc:inkChg>
        <pc:inkChg chg="add del mod">
          <ac:chgData name="동현" userId="7f6870f167d7bb59" providerId="LiveId" clId="{22FA5383-591E-4293-BAC6-535E4D7D9621}" dt="2022-07-02T06:27:21.607" v="168"/>
          <ac:inkMkLst>
            <pc:docMk/>
            <pc:sldMk cId="993372089" sldId="283"/>
            <ac:inkMk id="39" creationId="{8F7287A1-A580-B6C4-6AAC-A337F8F0ABA3}"/>
          </ac:inkMkLst>
        </pc:inkChg>
        <pc:inkChg chg="add del mod">
          <ac:chgData name="동현" userId="7f6870f167d7bb59" providerId="LiveId" clId="{22FA5383-591E-4293-BAC6-535E4D7D9621}" dt="2022-07-02T06:27:18.224" v="161"/>
          <ac:inkMkLst>
            <pc:docMk/>
            <pc:sldMk cId="993372089" sldId="283"/>
            <ac:inkMk id="43" creationId="{F4191D9A-1DA5-8258-220B-F692A1E791EC}"/>
          </ac:inkMkLst>
        </pc:inkChg>
        <pc:inkChg chg="add del mod">
          <ac:chgData name="동현" userId="7f6870f167d7bb59" providerId="LiveId" clId="{22FA5383-591E-4293-BAC6-535E4D7D9621}" dt="2022-07-02T06:27:18.224" v="160"/>
          <ac:inkMkLst>
            <pc:docMk/>
            <pc:sldMk cId="993372089" sldId="283"/>
            <ac:inkMk id="44" creationId="{3F1F6EE0-41CC-E278-42EF-B854E87AC495}"/>
          </ac:inkMkLst>
        </pc:inkChg>
        <pc:inkChg chg="add del mod">
          <ac:chgData name="동현" userId="7f6870f167d7bb59" providerId="LiveId" clId="{22FA5383-591E-4293-BAC6-535E4D7D9621}" dt="2022-07-02T06:27:21.607" v="167"/>
          <ac:inkMkLst>
            <pc:docMk/>
            <pc:sldMk cId="993372089" sldId="283"/>
            <ac:inkMk id="45" creationId="{1ADCE023-FC4D-0840-CFD8-883A0AC47E51}"/>
          </ac:inkMkLst>
        </pc:inkChg>
        <pc:inkChg chg="add del mod">
          <ac:chgData name="동현" userId="7f6870f167d7bb59" providerId="LiveId" clId="{22FA5383-591E-4293-BAC6-535E4D7D9621}" dt="2022-07-02T06:27:18.224" v="164"/>
          <ac:inkMkLst>
            <pc:docMk/>
            <pc:sldMk cId="993372089" sldId="283"/>
            <ac:inkMk id="46" creationId="{BFB67567-CD70-4882-73D2-C5D7481F38AF}"/>
          </ac:inkMkLst>
        </pc:inkChg>
        <pc:inkChg chg="add del mod">
          <ac:chgData name="동현" userId="7f6870f167d7bb59" providerId="LiveId" clId="{22FA5383-591E-4293-BAC6-535E4D7D9621}" dt="2022-07-02T06:27:21.607" v="169"/>
          <ac:inkMkLst>
            <pc:docMk/>
            <pc:sldMk cId="993372089" sldId="283"/>
            <ac:inkMk id="47" creationId="{B86F13E3-C53B-56E5-9812-87E4A242A5C3}"/>
          </ac:inkMkLst>
        </pc:inkChg>
        <pc:inkChg chg="add del mod">
          <ac:chgData name="동현" userId="7f6870f167d7bb59" providerId="LiveId" clId="{22FA5383-591E-4293-BAC6-535E4D7D9621}" dt="2022-07-02T06:27:21.607" v="170"/>
          <ac:inkMkLst>
            <pc:docMk/>
            <pc:sldMk cId="993372089" sldId="283"/>
            <ac:inkMk id="48" creationId="{479F53B8-E6A9-E4A8-FF10-3F724BE2E813}"/>
          </ac:inkMkLst>
        </pc:inkChg>
        <pc:inkChg chg="add del mod">
          <ac:chgData name="동현" userId="7f6870f167d7bb59" providerId="LiveId" clId="{22FA5383-591E-4293-BAC6-535E4D7D9621}" dt="2022-07-02T06:27:14.515" v="143"/>
          <ac:inkMkLst>
            <pc:docMk/>
            <pc:sldMk cId="993372089" sldId="283"/>
            <ac:inkMk id="49" creationId="{AB649E74-7749-A4C5-8793-A069898B2EB9}"/>
          </ac:inkMkLst>
        </pc:inkChg>
        <pc:inkChg chg="add del mod">
          <ac:chgData name="동현" userId="7f6870f167d7bb59" providerId="LiveId" clId="{22FA5383-591E-4293-BAC6-535E4D7D9621}" dt="2022-07-02T06:27:17.294" v="155"/>
          <ac:inkMkLst>
            <pc:docMk/>
            <pc:sldMk cId="993372089" sldId="283"/>
            <ac:inkMk id="50" creationId="{A5758114-72CA-AA5B-E509-11E1C2FC04D3}"/>
          </ac:inkMkLst>
        </pc:inkChg>
        <pc:inkChg chg="add del mod">
          <ac:chgData name="동현" userId="7f6870f167d7bb59" providerId="LiveId" clId="{22FA5383-591E-4293-BAC6-535E4D7D9621}" dt="2022-07-02T06:27:14.515" v="131"/>
          <ac:inkMkLst>
            <pc:docMk/>
            <pc:sldMk cId="993372089" sldId="283"/>
            <ac:inkMk id="51" creationId="{204CEE3E-C434-7C20-A43F-7F404842103D}"/>
          </ac:inkMkLst>
        </pc:inkChg>
        <pc:inkChg chg="add del mod">
          <ac:chgData name="동현" userId="7f6870f167d7bb59" providerId="LiveId" clId="{22FA5383-591E-4293-BAC6-535E4D7D9621}" dt="2022-07-02T06:27:14.515" v="125"/>
          <ac:inkMkLst>
            <pc:docMk/>
            <pc:sldMk cId="993372089" sldId="283"/>
            <ac:inkMk id="52" creationId="{0BDD3952-0FC4-7547-C205-277AE7EDFA2B}"/>
          </ac:inkMkLst>
        </pc:inkChg>
        <pc:inkChg chg="add del mod">
          <ac:chgData name="동현" userId="7f6870f167d7bb59" providerId="LiveId" clId="{22FA5383-591E-4293-BAC6-535E4D7D9621}" dt="2022-07-02T06:55:02.162" v="189"/>
          <ac:inkMkLst>
            <pc:docMk/>
            <pc:sldMk cId="993372089" sldId="283"/>
            <ac:inkMk id="55" creationId="{E3837E9C-8DCA-2C99-173B-6C9E1093B23C}"/>
          </ac:inkMkLst>
        </pc:inkChg>
        <pc:inkChg chg="add del mod">
          <ac:chgData name="동현" userId="7f6870f167d7bb59" providerId="LiveId" clId="{22FA5383-591E-4293-BAC6-535E4D7D9621}" dt="2022-07-02T06:55:02.162" v="190"/>
          <ac:inkMkLst>
            <pc:docMk/>
            <pc:sldMk cId="993372089" sldId="283"/>
            <ac:inkMk id="56" creationId="{3743737D-FA36-AF85-717E-DBD77451A75A}"/>
          </ac:inkMkLst>
        </pc:inkChg>
        <pc:inkChg chg="add del">
          <ac:chgData name="동현" userId="7f6870f167d7bb59" providerId="LiveId" clId="{22FA5383-591E-4293-BAC6-535E4D7D9621}" dt="2022-07-02T06:55:02.162" v="193"/>
          <ac:inkMkLst>
            <pc:docMk/>
            <pc:sldMk cId="993372089" sldId="283"/>
            <ac:inkMk id="57" creationId="{45C16423-2AFA-873B-B502-03C13F160AF9}"/>
          </ac:inkMkLst>
        </pc:inkChg>
        <pc:inkChg chg="add del">
          <ac:chgData name="동현" userId="7f6870f167d7bb59" providerId="LiveId" clId="{22FA5383-591E-4293-BAC6-535E4D7D9621}" dt="2022-07-02T06:55:02.162" v="192"/>
          <ac:inkMkLst>
            <pc:docMk/>
            <pc:sldMk cId="993372089" sldId="283"/>
            <ac:inkMk id="58" creationId="{430E3127-3EE7-9F45-8B92-2C9C43B9809B}"/>
          </ac:inkMkLst>
        </pc:inkChg>
        <pc:inkChg chg="add del mod">
          <ac:chgData name="동현" userId="7f6870f167d7bb59" providerId="LiveId" clId="{22FA5383-591E-4293-BAC6-535E4D7D9621}" dt="2022-07-02T06:24:18.091" v="47"/>
          <ac:inkMkLst>
            <pc:docMk/>
            <pc:sldMk cId="993372089" sldId="283"/>
            <ac:inkMk id="60" creationId="{3980C4F6-98B9-942D-350E-F18AD33D940A}"/>
          </ac:inkMkLst>
        </pc:inkChg>
        <pc:inkChg chg="add del mod">
          <ac:chgData name="동현" userId="7f6870f167d7bb59" providerId="LiveId" clId="{22FA5383-591E-4293-BAC6-535E4D7D9621}" dt="2022-07-02T06:24:18.091" v="49"/>
          <ac:inkMkLst>
            <pc:docMk/>
            <pc:sldMk cId="993372089" sldId="283"/>
            <ac:inkMk id="61" creationId="{B21EB7B9-8867-44DF-24C5-FB52F535C77C}"/>
          </ac:inkMkLst>
        </pc:inkChg>
        <pc:inkChg chg="add del mod">
          <ac:chgData name="동현" userId="7f6870f167d7bb59" providerId="LiveId" clId="{22FA5383-591E-4293-BAC6-535E4D7D9621}" dt="2022-07-02T06:24:18.091" v="48"/>
          <ac:inkMkLst>
            <pc:docMk/>
            <pc:sldMk cId="993372089" sldId="283"/>
            <ac:inkMk id="62" creationId="{675B35EC-0D7D-5636-C8D7-1149BBC5BFE2}"/>
          </ac:inkMkLst>
        </pc:inkChg>
        <pc:inkChg chg="add del mod">
          <ac:chgData name="동현" userId="7f6870f167d7bb59" providerId="LiveId" clId="{22FA5383-591E-4293-BAC6-535E4D7D9621}" dt="2022-07-02T06:27:14.515" v="138"/>
          <ac:inkMkLst>
            <pc:docMk/>
            <pc:sldMk cId="993372089" sldId="283"/>
            <ac:inkMk id="64" creationId="{D9653080-63A1-48B9-DBBB-D28FBF24B169}"/>
          </ac:inkMkLst>
        </pc:inkChg>
        <pc:inkChg chg="add del mod">
          <ac:chgData name="동현" userId="7f6870f167d7bb59" providerId="LiveId" clId="{22FA5383-591E-4293-BAC6-535E4D7D9621}" dt="2022-07-02T06:27:14.515" v="129"/>
          <ac:inkMkLst>
            <pc:docMk/>
            <pc:sldMk cId="993372089" sldId="283"/>
            <ac:inkMk id="65" creationId="{C8C70AA1-5572-53EE-D61D-0C98E0C0C8D7}"/>
          </ac:inkMkLst>
        </pc:inkChg>
        <pc:inkChg chg="add del mod">
          <ac:chgData name="동현" userId="7f6870f167d7bb59" providerId="LiveId" clId="{22FA5383-591E-4293-BAC6-535E4D7D9621}" dt="2022-07-02T06:27:14.515" v="111"/>
          <ac:inkMkLst>
            <pc:docMk/>
            <pc:sldMk cId="993372089" sldId="283"/>
            <ac:inkMk id="66" creationId="{8E6E9973-2F44-727C-97EA-EEDDD21B508F}"/>
          </ac:inkMkLst>
        </pc:inkChg>
        <pc:inkChg chg="add del mod">
          <ac:chgData name="동현" userId="7f6870f167d7bb59" providerId="LiveId" clId="{22FA5383-591E-4293-BAC6-535E4D7D9621}" dt="2022-07-02T06:27:14.515" v="144"/>
          <ac:inkMkLst>
            <pc:docMk/>
            <pc:sldMk cId="993372089" sldId="283"/>
            <ac:inkMk id="67" creationId="{BCAFEDBF-12F0-66AB-B5E5-47734B0A8EE4}"/>
          </ac:inkMkLst>
        </pc:inkChg>
        <pc:inkChg chg="add del mod">
          <ac:chgData name="동현" userId="7f6870f167d7bb59" providerId="LiveId" clId="{22FA5383-591E-4293-BAC6-535E4D7D9621}" dt="2022-07-02T06:27:14.515" v="114"/>
          <ac:inkMkLst>
            <pc:docMk/>
            <pc:sldMk cId="993372089" sldId="283"/>
            <ac:inkMk id="68" creationId="{0752B807-5A7C-166C-67D3-BB57A97D0F8E}"/>
          </ac:inkMkLst>
        </pc:inkChg>
        <pc:inkChg chg="add del mod">
          <ac:chgData name="동현" userId="7f6870f167d7bb59" providerId="LiveId" clId="{22FA5383-591E-4293-BAC6-535E4D7D9621}" dt="2022-07-02T06:27:14.515" v="137"/>
          <ac:inkMkLst>
            <pc:docMk/>
            <pc:sldMk cId="993372089" sldId="283"/>
            <ac:inkMk id="69" creationId="{9CF5846C-5F44-9025-C007-5E1206D592EB}"/>
          </ac:inkMkLst>
        </pc:inkChg>
        <pc:inkChg chg="add del mod">
          <ac:chgData name="동현" userId="7f6870f167d7bb59" providerId="LiveId" clId="{22FA5383-591E-4293-BAC6-535E4D7D9621}" dt="2022-07-02T06:27:14.515" v="139"/>
          <ac:inkMkLst>
            <pc:docMk/>
            <pc:sldMk cId="993372089" sldId="283"/>
            <ac:inkMk id="70" creationId="{52273E72-B3DE-B664-9069-EF33E8BC1E73}"/>
          </ac:inkMkLst>
        </pc:inkChg>
        <pc:inkChg chg="add del mod">
          <ac:chgData name="동현" userId="7f6870f167d7bb59" providerId="LiveId" clId="{22FA5383-591E-4293-BAC6-535E4D7D9621}" dt="2022-07-02T06:27:14.515" v="113"/>
          <ac:inkMkLst>
            <pc:docMk/>
            <pc:sldMk cId="993372089" sldId="283"/>
            <ac:inkMk id="71" creationId="{01C6CD2A-5106-774C-0770-344DBD50A96D}"/>
          </ac:inkMkLst>
        </pc:inkChg>
        <pc:inkChg chg="add del mod">
          <ac:chgData name="동현" userId="7f6870f167d7bb59" providerId="LiveId" clId="{22FA5383-591E-4293-BAC6-535E4D7D9621}" dt="2022-07-02T06:27:14.515" v="140"/>
          <ac:inkMkLst>
            <pc:docMk/>
            <pc:sldMk cId="993372089" sldId="283"/>
            <ac:inkMk id="72" creationId="{6A2EBFE4-19B3-6803-83CC-172965FB30BC}"/>
          </ac:inkMkLst>
        </pc:inkChg>
        <pc:inkChg chg="add del mod">
          <ac:chgData name="동현" userId="7f6870f167d7bb59" providerId="LiveId" clId="{22FA5383-591E-4293-BAC6-535E4D7D9621}" dt="2022-07-02T06:27:14.515" v="135"/>
          <ac:inkMkLst>
            <pc:docMk/>
            <pc:sldMk cId="993372089" sldId="283"/>
            <ac:inkMk id="73" creationId="{28EA060A-B78F-2827-B881-9D92923CD1A1}"/>
          </ac:inkMkLst>
        </pc:inkChg>
        <pc:inkChg chg="add del mod">
          <ac:chgData name="동현" userId="7f6870f167d7bb59" providerId="LiveId" clId="{22FA5383-591E-4293-BAC6-535E4D7D9621}" dt="2022-07-02T06:27:14.515" v="136"/>
          <ac:inkMkLst>
            <pc:docMk/>
            <pc:sldMk cId="993372089" sldId="283"/>
            <ac:inkMk id="74" creationId="{8EA3BDEB-036C-3F57-A8A7-F58AC89467D8}"/>
          </ac:inkMkLst>
        </pc:inkChg>
        <pc:inkChg chg="add del mod">
          <ac:chgData name="동현" userId="7f6870f167d7bb59" providerId="LiveId" clId="{22FA5383-591E-4293-BAC6-535E4D7D9621}" dt="2022-07-02T06:27:14.515" v="107"/>
          <ac:inkMkLst>
            <pc:docMk/>
            <pc:sldMk cId="993372089" sldId="283"/>
            <ac:inkMk id="77" creationId="{54115CEA-0EA6-DDDE-0003-692936111F0C}"/>
          </ac:inkMkLst>
        </pc:inkChg>
        <pc:inkChg chg="add del mod">
          <ac:chgData name="동현" userId="7f6870f167d7bb59" providerId="LiveId" clId="{22FA5383-591E-4293-BAC6-535E4D7D9621}" dt="2022-07-02T06:27:14.515" v="141"/>
          <ac:inkMkLst>
            <pc:docMk/>
            <pc:sldMk cId="993372089" sldId="283"/>
            <ac:inkMk id="78" creationId="{8D44B7EC-9FE5-B5AD-45B0-DCF0F86A5445}"/>
          </ac:inkMkLst>
        </pc:inkChg>
        <pc:inkChg chg="add del mod">
          <ac:chgData name="동현" userId="7f6870f167d7bb59" providerId="LiveId" clId="{22FA5383-591E-4293-BAC6-535E4D7D9621}" dt="2022-07-02T06:27:14.515" v="122"/>
          <ac:inkMkLst>
            <pc:docMk/>
            <pc:sldMk cId="993372089" sldId="283"/>
            <ac:inkMk id="79" creationId="{D2D5F909-F09D-ADBE-B4E0-98F7C69A1C72}"/>
          </ac:inkMkLst>
        </pc:inkChg>
        <pc:inkChg chg="add del mod">
          <ac:chgData name="동현" userId="7f6870f167d7bb59" providerId="LiveId" clId="{22FA5383-591E-4293-BAC6-535E4D7D9621}" dt="2022-07-02T06:27:14.515" v="124"/>
          <ac:inkMkLst>
            <pc:docMk/>
            <pc:sldMk cId="993372089" sldId="283"/>
            <ac:inkMk id="80" creationId="{94E2513F-78A6-3B3F-0065-24C000D4C023}"/>
          </ac:inkMkLst>
        </pc:inkChg>
        <pc:inkChg chg="add del mod">
          <ac:chgData name="동현" userId="7f6870f167d7bb59" providerId="LiveId" clId="{22FA5383-591E-4293-BAC6-535E4D7D9621}" dt="2022-07-02T06:27:14.515" v="108"/>
          <ac:inkMkLst>
            <pc:docMk/>
            <pc:sldMk cId="993372089" sldId="283"/>
            <ac:inkMk id="81" creationId="{320CA694-FA37-6540-C08C-0A299D2FDBBD}"/>
          </ac:inkMkLst>
        </pc:inkChg>
        <pc:inkChg chg="add del mod">
          <ac:chgData name="동현" userId="7f6870f167d7bb59" providerId="LiveId" clId="{22FA5383-591E-4293-BAC6-535E4D7D9621}" dt="2022-07-02T06:27:14.515" v="117"/>
          <ac:inkMkLst>
            <pc:docMk/>
            <pc:sldMk cId="993372089" sldId="283"/>
            <ac:inkMk id="82" creationId="{3CCED876-4E3F-00D5-9C42-20DD14B318B9}"/>
          </ac:inkMkLst>
        </pc:inkChg>
        <pc:inkChg chg="add del mod">
          <ac:chgData name="동현" userId="7f6870f167d7bb59" providerId="LiveId" clId="{22FA5383-591E-4293-BAC6-535E4D7D9621}" dt="2022-07-02T06:24:32.229" v="71"/>
          <ac:inkMkLst>
            <pc:docMk/>
            <pc:sldMk cId="993372089" sldId="283"/>
            <ac:inkMk id="83" creationId="{7A993F76-6005-2DE2-F930-367F9A84D831}"/>
          </ac:inkMkLst>
        </pc:inkChg>
        <pc:inkChg chg="add del mod">
          <ac:chgData name="동현" userId="7f6870f167d7bb59" providerId="LiveId" clId="{22FA5383-591E-4293-BAC6-535E4D7D9621}" dt="2022-07-02T06:27:14.515" v="133"/>
          <ac:inkMkLst>
            <pc:docMk/>
            <pc:sldMk cId="993372089" sldId="283"/>
            <ac:inkMk id="84" creationId="{EA502921-B092-0062-6E21-7E3B44D5C047}"/>
          </ac:inkMkLst>
        </pc:inkChg>
        <pc:inkChg chg="add del mod">
          <ac:chgData name="동현" userId="7f6870f167d7bb59" providerId="LiveId" clId="{22FA5383-591E-4293-BAC6-535E4D7D9621}" dt="2022-07-02T06:27:14.515" v="127"/>
          <ac:inkMkLst>
            <pc:docMk/>
            <pc:sldMk cId="993372089" sldId="283"/>
            <ac:inkMk id="86" creationId="{B02CCCDA-D844-00D6-29C9-6993A089A977}"/>
          </ac:inkMkLst>
        </pc:inkChg>
        <pc:inkChg chg="add del mod">
          <ac:chgData name="동현" userId="7f6870f167d7bb59" providerId="LiveId" clId="{22FA5383-591E-4293-BAC6-535E4D7D9621}" dt="2022-07-02T06:27:14.515" v="146"/>
          <ac:inkMkLst>
            <pc:docMk/>
            <pc:sldMk cId="993372089" sldId="283"/>
            <ac:inkMk id="87" creationId="{72F24B81-CBFF-C8D3-5DF3-C0723D43FC85}"/>
          </ac:inkMkLst>
        </pc:inkChg>
        <pc:inkChg chg="add del mod">
          <ac:chgData name="동현" userId="7f6870f167d7bb59" providerId="LiveId" clId="{22FA5383-591E-4293-BAC6-535E4D7D9621}" dt="2022-07-02T06:27:17.278" v="149"/>
          <ac:inkMkLst>
            <pc:docMk/>
            <pc:sldMk cId="993372089" sldId="283"/>
            <ac:inkMk id="89" creationId="{1862A8BD-C8C4-5CDD-1F74-DC524C6F0CFC}"/>
          </ac:inkMkLst>
        </pc:inkChg>
        <pc:inkChg chg="add del mod">
          <ac:chgData name="동현" userId="7f6870f167d7bb59" providerId="LiveId" clId="{22FA5383-591E-4293-BAC6-535E4D7D9621}" dt="2022-07-02T06:27:14.515" v="132"/>
          <ac:inkMkLst>
            <pc:docMk/>
            <pc:sldMk cId="993372089" sldId="283"/>
            <ac:inkMk id="90" creationId="{342575F2-4FA1-43E0-0F7A-FC3F2A20F902}"/>
          </ac:inkMkLst>
        </pc:inkChg>
        <pc:inkChg chg="add del mod">
          <ac:chgData name="동현" userId="7f6870f167d7bb59" providerId="LiveId" clId="{22FA5383-591E-4293-BAC6-535E4D7D9621}" dt="2022-07-02T06:27:14.515" v="142"/>
          <ac:inkMkLst>
            <pc:docMk/>
            <pc:sldMk cId="993372089" sldId="283"/>
            <ac:inkMk id="91" creationId="{F62A70A2-E705-17D1-33EC-B29B0D84A13C}"/>
          </ac:inkMkLst>
        </pc:inkChg>
        <pc:inkChg chg="add del mod">
          <ac:chgData name="동현" userId="7f6870f167d7bb59" providerId="LiveId" clId="{22FA5383-591E-4293-BAC6-535E4D7D9621}" dt="2022-07-02T06:27:14.515" v="130"/>
          <ac:inkMkLst>
            <pc:docMk/>
            <pc:sldMk cId="993372089" sldId="283"/>
            <ac:inkMk id="92" creationId="{9F75720F-5E61-B09E-E918-AFA3DFDF6BC8}"/>
          </ac:inkMkLst>
        </pc:inkChg>
        <pc:inkChg chg="add del mod">
          <ac:chgData name="동현" userId="7f6870f167d7bb59" providerId="LiveId" clId="{22FA5383-591E-4293-BAC6-535E4D7D9621}" dt="2022-07-02T06:27:22.372" v="177"/>
          <ac:inkMkLst>
            <pc:docMk/>
            <pc:sldMk cId="993372089" sldId="283"/>
            <ac:inkMk id="93" creationId="{29A6DE77-3768-6BC8-0FDA-241BFE63A305}"/>
          </ac:inkMkLst>
        </pc:inkChg>
        <pc:inkChg chg="add del mod">
          <ac:chgData name="동현" userId="7f6870f167d7bb59" providerId="LiveId" clId="{22FA5383-591E-4293-BAC6-535E4D7D9621}" dt="2022-07-02T06:27:14.515" v="147"/>
          <ac:inkMkLst>
            <pc:docMk/>
            <pc:sldMk cId="993372089" sldId="283"/>
            <ac:inkMk id="94" creationId="{85F04824-4643-87CC-EDA3-FBA5A44ECC5A}"/>
          </ac:inkMkLst>
        </pc:inkChg>
        <pc:inkChg chg="add del mod">
          <ac:chgData name="동현" userId="7f6870f167d7bb59" providerId="LiveId" clId="{22FA5383-591E-4293-BAC6-535E4D7D9621}" dt="2022-07-02T06:27:14.515" v="110"/>
          <ac:inkMkLst>
            <pc:docMk/>
            <pc:sldMk cId="993372089" sldId="283"/>
            <ac:inkMk id="95" creationId="{3EDB7D76-D8B9-DCC4-475A-CFFBC2EAA545}"/>
          </ac:inkMkLst>
        </pc:inkChg>
        <pc:inkChg chg="add del mod">
          <ac:chgData name="동현" userId="7f6870f167d7bb59" providerId="LiveId" clId="{22FA5383-591E-4293-BAC6-535E4D7D9621}" dt="2022-07-02T06:27:17.294" v="151"/>
          <ac:inkMkLst>
            <pc:docMk/>
            <pc:sldMk cId="993372089" sldId="283"/>
            <ac:inkMk id="96" creationId="{D3821738-2E52-6D20-E463-6CC4F641A4FB}"/>
          </ac:inkMkLst>
        </pc:inkChg>
        <pc:inkChg chg="add del mod">
          <ac:chgData name="동현" userId="7f6870f167d7bb59" providerId="LiveId" clId="{22FA5383-591E-4293-BAC6-535E4D7D9621}" dt="2022-07-02T06:55:03.214" v="198"/>
          <ac:inkMkLst>
            <pc:docMk/>
            <pc:sldMk cId="993372089" sldId="283"/>
            <ac:inkMk id="99" creationId="{1FAF8FFE-E0B9-1B2A-4871-30B3B4EBB366}"/>
          </ac:inkMkLst>
        </pc:inkChg>
        <pc:inkChg chg="add">
          <ac:chgData name="동현" userId="7f6870f167d7bb59" providerId="LiveId" clId="{22FA5383-591E-4293-BAC6-535E4D7D9621}" dt="2022-07-02T06:26:40.734" v="85" actId="9405"/>
          <ac:inkMkLst>
            <pc:docMk/>
            <pc:sldMk cId="993372089" sldId="283"/>
            <ac:inkMk id="100" creationId="{29981570-C534-A99F-2C9A-8CADB4B2DC47}"/>
          </ac:inkMkLst>
        </pc:inkChg>
        <pc:inkChg chg="add del mod">
          <ac:chgData name="동현" userId="7f6870f167d7bb59" providerId="LiveId" clId="{22FA5383-591E-4293-BAC6-535E4D7D9621}" dt="2022-07-02T06:55:03.214" v="197"/>
          <ac:inkMkLst>
            <pc:docMk/>
            <pc:sldMk cId="993372089" sldId="283"/>
            <ac:inkMk id="101" creationId="{AA309AD6-5212-7A84-A64A-FD3E5F68D133}"/>
          </ac:inkMkLst>
        </pc:inkChg>
        <pc:inkChg chg="add del mod">
          <ac:chgData name="동현" userId="7f6870f167d7bb59" providerId="LiveId" clId="{22FA5383-591E-4293-BAC6-535E4D7D9621}" dt="2022-07-02T06:55:03.214" v="196"/>
          <ac:inkMkLst>
            <pc:docMk/>
            <pc:sldMk cId="993372089" sldId="283"/>
            <ac:inkMk id="102" creationId="{D9CCAE75-BA23-502A-DF17-0EF4592FE13C}"/>
          </ac:inkMkLst>
        </pc:inkChg>
        <pc:inkChg chg="add del">
          <ac:chgData name="동현" userId="7f6870f167d7bb59" providerId="LiveId" clId="{22FA5383-591E-4293-BAC6-535E4D7D9621}" dt="2022-07-02T06:27:14.515" v="115"/>
          <ac:inkMkLst>
            <pc:docMk/>
            <pc:sldMk cId="993372089" sldId="283"/>
            <ac:inkMk id="104" creationId="{9EE9348F-BDD8-41DE-AE45-923BB64CDFE4}"/>
          </ac:inkMkLst>
        </pc:inkChg>
        <pc:inkChg chg="add del mod">
          <ac:chgData name="동현" userId="7f6870f167d7bb59" providerId="LiveId" clId="{22FA5383-591E-4293-BAC6-535E4D7D9621}" dt="2022-07-02T06:27:14.515" v="119"/>
          <ac:inkMkLst>
            <pc:docMk/>
            <pc:sldMk cId="993372089" sldId="283"/>
            <ac:inkMk id="105" creationId="{21E4E494-7607-7F04-FE28-FCC5AE596D81}"/>
          </ac:inkMkLst>
        </pc:inkChg>
        <pc:inkChg chg="add del mod">
          <ac:chgData name="동현" userId="7f6870f167d7bb59" providerId="LiveId" clId="{22FA5383-591E-4293-BAC6-535E4D7D9621}" dt="2022-07-02T06:27:14.515" v="121"/>
          <ac:inkMkLst>
            <pc:docMk/>
            <pc:sldMk cId="993372089" sldId="283"/>
            <ac:inkMk id="106" creationId="{59F39BAC-E29B-2420-1C83-EAC951B69056}"/>
          </ac:inkMkLst>
        </pc:inkChg>
        <pc:inkChg chg="add del mod">
          <ac:chgData name="동현" userId="7f6870f167d7bb59" providerId="LiveId" clId="{22FA5383-591E-4293-BAC6-535E4D7D9621}" dt="2022-07-02T06:27:14.515" v="120"/>
          <ac:inkMkLst>
            <pc:docMk/>
            <pc:sldMk cId="993372089" sldId="283"/>
            <ac:inkMk id="107" creationId="{CDFA98E3-AA54-35F5-2977-78D5573718B1}"/>
          </ac:inkMkLst>
        </pc:inkChg>
        <pc:inkChg chg="add del mod">
          <ac:chgData name="동현" userId="7f6870f167d7bb59" providerId="LiveId" clId="{22FA5383-591E-4293-BAC6-535E4D7D9621}" dt="2022-07-02T06:27:14.515" v="106"/>
          <ac:inkMkLst>
            <pc:docMk/>
            <pc:sldMk cId="993372089" sldId="283"/>
            <ac:inkMk id="108" creationId="{40973CC2-56F9-BF73-AAC7-E50828C41BB8}"/>
          </ac:inkMkLst>
        </pc:inkChg>
        <pc:inkChg chg="add del mod">
          <ac:chgData name="동현" userId="7f6870f167d7bb59" providerId="LiveId" clId="{22FA5383-591E-4293-BAC6-535E4D7D9621}" dt="2022-07-02T06:27:14.515" v="134"/>
          <ac:inkMkLst>
            <pc:docMk/>
            <pc:sldMk cId="993372089" sldId="283"/>
            <ac:inkMk id="109" creationId="{B7A3F788-9CDC-B799-BB68-2C2BF89B9FAE}"/>
          </ac:inkMkLst>
        </pc:inkChg>
        <pc:inkChg chg="add del mod">
          <ac:chgData name="동현" userId="7f6870f167d7bb59" providerId="LiveId" clId="{22FA5383-591E-4293-BAC6-535E4D7D9621}" dt="2022-07-02T06:27:14.515" v="105"/>
          <ac:inkMkLst>
            <pc:docMk/>
            <pc:sldMk cId="993372089" sldId="283"/>
            <ac:inkMk id="110" creationId="{07AE9245-25FE-4E2D-57A8-06CFA63A7A76}"/>
          </ac:inkMkLst>
        </pc:inkChg>
        <pc:inkChg chg="add del mod">
          <ac:chgData name="동현" userId="7f6870f167d7bb59" providerId="LiveId" clId="{22FA5383-591E-4293-BAC6-535E4D7D9621}" dt="2022-07-02T06:27:14.515" v="118"/>
          <ac:inkMkLst>
            <pc:docMk/>
            <pc:sldMk cId="993372089" sldId="283"/>
            <ac:inkMk id="111" creationId="{91E156DE-420D-3B8E-800B-9B7D907DC9EA}"/>
          </ac:inkMkLst>
        </pc:inkChg>
        <pc:inkChg chg="add del mod">
          <ac:chgData name="동현" userId="7f6870f167d7bb59" providerId="LiveId" clId="{22FA5383-591E-4293-BAC6-535E4D7D9621}" dt="2022-07-02T06:27:14.515" v="126"/>
          <ac:inkMkLst>
            <pc:docMk/>
            <pc:sldMk cId="993372089" sldId="283"/>
            <ac:inkMk id="114" creationId="{19AD7C89-39D8-7AE8-522D-7622FF798ACD}"/>
          </ac:inkMkLst>
        </pc:inkChg>
        <pc:inkChg chg="add del mod">
          <ac:chgData name="동현" userId="7f6870f167d7bb59" providerId="LiveId" clId="{22FA5383-591E-4293-BAC6-535E4D7D9621}" dt="2022-07-02T06:27:14.515" v="112"/>
          <ac:inkMkLst>
            <pc:docMk/>
            <pc:sldMk cId="993372089" sldId="283"/>
            <ac:inkMk id="115" creationId="{B5CC7C3A-AB80-976D-B068-B0341C7ED0D6}"/>
          </ac:inkMkLst>
        </pc:inkChg>
        <pc:inkChg chg="add del mod">
          <ac:chgData name="동현" userId="7f6870f167d7bb59" providerId="LiveId" clId="{22FA5383-591E-4293-BAC6-535E4D7D9621}" dt="2022-07-02T06:27:14.515" v="128"/>
          <ac:inkMkLst>
            <pc:docMk/>
            <pc:sldMk cId="993372089" sldId="283"/>
            <ac:inkMk id="116" creationId="{1DEAE7C9-CEBB-98C5-FA00-6E635AFF4CA7}"/>
          </ac:inkMkLst>
        </pc:inkChg>
        <pc:inkChg chg="add del mod">
          <ac:chgData name="동현" userId="7f6870f167d7bb59" providerId="LiveId" clId="{22FA5383-591E-4293-BAC6-535E4D7D9621}" dt="2022-07-02T06:27:14.515" v="116"/>
          <ac:inkMkLst>
            <pc:docMk/>
            <pc:sldMk cId="993372089" sldId="283"/>
            <ac:inkMk id="117" creationId="{6E0AA2B9-B224-25FC-D5C6-DEA63080B2B1}"/>
          </ac:inkMkLst>
        </pc:inkChg>
        <pc:inkChg chg="add del mod">
          <ac:chgData name="동현" userId="7f6870f167d7bb59" providerId="LiveId" clId="{22FA5383-591E-4293-BAC6-535E4D7D9621}" dt="2022-07-02T06:27:14.515" v="109"/>
          <ac:inkMkLst>
            <pc:docMk/>
            <pc:sldMk cId="993372089" sldId="283"/>
            <ac:inkMk id="118" creationId="{BE107AB6-8019-D203-E98D-5AC5496AB89E}"/>
          </ac:inkMkLst>
        </pc:inkChg>
        <pc:inkChg chg="add del">
          <ac:chgData name="동현" userId="7f6870f167d7bb59" providerId="LiveId" clId="{22FA5383-591E-4293-BAC6-535E4D7D9621}" dt="2022-07-02T06:27:14.515" v="123"/>
          <ac:inkMkLst>
            <pc:docMk/>
            <pc:sldMk cId="993372089" sldId="283"/>
            <ac:inkMk id="119" creationId="{92653815-DEB1-77D1-9608-D7B52B3AE69C}"/>
          </ac:inkMkLst>
        </pc:inkChg>
        <pc:inkChg chg="add del mod">
          <ac:chgData name="동현" userId="7f6870f167d7bb59" providerId="LiveId" clId="{22FA5383-591E-4293-BAC6-535E4D7D9621}" dt="2022-07-02T06:55:35.415" v="206"/>
          <ac:inkMkLst>
            <pc:docMk/>
            <pc:sldMk cId="993372089" sldId="283"/>
            <ac:inkMk id="122" creationId="{DA1992CC-4FCA-C73D-46AC-44BDEC138E41}"/>
          </ac:inkMkLst>
        </pc:inkChg>
        <pc:inkChg chg="add del mod">
          <ac:chgData name="동현" userId="7f6870f167d7bb59" providerId="LiveId" clId="{22FA5383-591E-4293-BAC6-535E4D7D9621}" dt="2022-07-02T06:55:35.415" v="207"/>
          <ac:inkMkLst>
            <pc:docMk/>
            <pc:sldMk cId="993372089" sldId="283"/>
            <ac:inkMk id="123" creationId="{894A6A92-6AEC-9F6E-3454-7B19ECD5089F}"/>
          </ac:inkMkLst>
        </pc:inkChg>
        <pc:inkChg chg="add del mod">
          <ac:chgData name="동현" userId="7f6870f167d7bb59" providerId="LiveId" clId="{22FA5383-591E-4293-BAC6-535E4D7D9621}" dt="2022-07-02T06:55:35.414" v="205"/>
          <ac:inkMkLst>
            <pc:docMk/>
            <pc:sldMk cId="993372089" sldId="283"/>
            <ac:inkMk id="125" creationId="{F67328F6-DBDF-3886-75F1-B104C25E71EE}"/>
          </ac:inkMkLst>
        </pc:inkChg>
        <pc:inkChg chg="add del mod">
          <ac:chgData name="동현" userId="7f6870f167d7bb59" providerId="LiveId" clId="{22FA5383-591E-4293-BAC6-535E4D7D9621}" dt="2022-07-02T06:55:35.415" v="208"/>
          <ac:inkMkLst>
            <pc:docMk/>
            <pc:sldMk cId="993372089" sldId="283"/>
            <ac:inkMk id="126" creationId="{676C1595-43D1-380A-9C86-BCC0F06EB5B4}"/>
          </ac:inkMkLst>
        </pc:inkChg>
        <pc:inkChg chg="add del mod">
          <ac:chgData name="동현" userId="7f6870f167d7bb59" providerId="LiveId" clId="{22FA5383-591E-4293-BAC6-535E4D7D9621}" dt="2022-07-02T07:01:59.982" v="272"/>
          <ac:inkMkLst>
            <pc:docMk/>
            <pc:sldMk cId="993372089" sldId="283"/>
            <ac:inkMk id="128" creationId="{B3F070B2-11F9-FDB9-4784-22EFEC126CA9}"/>
          </ac:inkMkLst>
        </pc:inkChg>
        <pc:inkChg chg="add mod">
          <ac:chgData name="동현" userId="7f6870f167d7bb59" providerId="LiveId" clId="{22FA5383-591E-4293-BAC6-535E4D7D9621}" dt="2022-07-02T07:01:59.982" v="272"/>
          <ac:inkMkLst>
            <pc:docMk/>
            <pc:sldMk cId="993372089" sldId="283"/>
            <ac:inkMk id="129" creationId="{ADB5D547-A41F-C112-EDBF-C3B747556B28}"/>
          </ac:inkMkLst>
        </pc:inkChg>
        <pc:inkChg chg="add del">
          <ac:chgData name="동현" userId="7f6870f167d7bb59" providerId="LiveId" clId="{22FA5383-591E-4293-BAC6-535E4D7D9621}" dt="2022-07-02T07:02:16.355" v="278"/>
          <ac:inkMkLst>
            <pc:docMk/>
            <pc:sldMk cId="993372089" sldId="283"/>
            <ac:inkMk id="131" creationId="{D86542DE-80A4-E52C-8470-595DCA764123}"/>
          </ac:inkMkLst>
        </pc:inkChg>
        <pc:inkChg chg="add del mod">
          <ac:chgData name="동현" userId="7f6870f167d7bb59" providerId="LiveId" clId="{22FA5383-591E-4293-BAC6-535E4D7D9621}" dt="2022-07-02T07:02:16.355" v="274"/>
          <ac:inkMkLst>
            <pc:docMk/>
            <pc:sldMk cId="993372089" sldId="283"/>
            <ac:inkMk id="132" creationId="{656F8101-2622-FA85-AAB7-805A41E8F283}"/>
          </ac:inkMkLst>
        </pc:inkChg>
        <pc:inkChg chg="add del mod">
          <ac:chgData name="동현" userId="7f6870f167d7bb59" providerId="LiveId" clId="{22FA5383-591E-4293-BAC6-535E4D7D9621}" dt="2022-07-02T07:02:16.355" v="280"/>
          <ac:inkMkLst>
            <pc:docMk/>
            <pc:sldMk cId="993372089" sldId="283"/>
            <ac:inkMk id="133" creationId="{3F7FAAF3-C562-4D30-9782-F8F950795501}"/>
          </ac:inkMkLst>
        </pc:inkChg>
        <pc:inkChg chg="add del mod">
          <ac:chgData name="동현" userId="7f6870f167d7bb59" providerId="LiveId" clId="{22FA5383-591E-4293-BAC6-535E4D7D9621}" dt="2022-07-02T07:01:59.981" v="269"/>
          <ac:inkMkLst>
            <pc:docMk/>
            <pc:sldMk cId="993372089" sldId="283"/>
            <ac:inkMk id="135" creationId="{63997AE1-3170-DBFC-54AF-65CAB70683A7}"/>
          </ac:inkMkLst>
        </pc:inkChg>
        <pc:inkChg chg="add del mod">
          <ac:chgData name="동현" userId="7f6870f167d7bb59" providerId="LiveId" clId="{22FA5383-591E-4293-BAC6-535E4D7D9621}" dt="2022-07-02T07:01:59.980" v="267"/>
          <ac:inkMkLst>
            <pc:docMk/>
            <pc:sldMk cId="993372089" sldId="283"/>
            <ac:inkMk id="136" creationId="{7104DCC2-8C29-1427-B094-9785A84FDE38}"/>
          </ac:inkMkLst>
        </pc:inkChg>
        <pc:inkChg chg="add del mod">
          <ac:chgData name="동현" userId="7f6870f167d7bb59" providerId="LiveId" clId="{22FA5383-591E-4293-BAC6-535E4D7D9621}" dt="2022-07-02T07:01:59.981" v="270"/>
          <ac:inkMkLst>
            <pc:docMk/>
            <pc:sldMk cId="993372089" sldId="283"/>
            <ac:inkMk id="138" creationId="{8B4E2545-5B50-C382-8DC5-81269C025E8A}"/>
          </ac:inkMkLst>
        </pc:inkChg>
        <pc:inkChg chg="add del mod">
          <ac:chgData name="동현" userId="7f6870f167d7bb59" providerId="LiveId" clId="{22FA5383-591E-4293-BAC6-535E4D7D9621}" dt="2022-07-02T07:01:59.981" v="268"/>
          <ac:inkMkLst>
            <pc:docMk/>
            <pc:sldMk cId="993372089" sldId="283"/>
            <ac:inkMk id="139" creationId="{41F5994B-6683-8858-77AF-897EC3F525A6}"/>
          </ac:inkMkLst>
        </pc:inkChg>
        <pc:inkChg chg="add del mod">
          <ac:chgData name="동현" userId="7f6870f167d7bb59" providerId="LiveId" clId="{22FA5383-591E-4293-BAC6-535E4D7D9621}" dt="2022-07-02T07:02:16.355" v="275"/>
          <ac:inkMkLst>
            <pc:docMk/>
            <pc:sldMk cId="993372089" sldId="283"/>
            <ac:inkMk id="140" creationId="{7F1E00AE-6CD1-24C8-8701-F4C8C6EF73D0}"/>
          </ac:inkMkLst>
        </pc:inkChg>
        <pc:inkChg chg="add del mod">
          <ac:chgData name="동현" userId="7f6870f167d7bb59" providerId="LiveId" clId="{22FA5383-591E-4293-BAC6-535E4D7D9621}" dt="2022-07-02T07:01:59.981" v="271"/>
          <ac:inkMkLst>
            <pc:docMk/>
            <pc:sldMk cId="993372089" sldId="283"/>
            <ac:inkMk id="142" creationId="{E3B57F99-CE75-87C5-BD2F-129721C5B314}"/>
          </ac:inkMkLst>
        </pc:inkChg>
        <pc:inkChg chg="add del mod">
          <ac:chgData name="동현" userId="7f6870f167d7bb59" providerId="LiveId" clId="{22FA5383-591E-4293-BAC6-535E4D7D9621}" dt="2022-07-02T07:02:16.355" v="276"/>
          <ac:inkMkLst>
            <pc:docMk/>
            <pc:sldMk cId="993372089" sldId="283"/>
            <ac:inkMk id="143" creationId="{B0FC6F3E-CD78-A0F7-86FA-3F61CF8B292E}"/>
          </ac:inkMkLst>
        </pc:inkChg>
        <pc:inkChg chg="add del mod">
          <ac:chgData name="동현" userId="7f6870f167d7bb59" providerId="LiveId" clId="{22FA5383-591E-4293-BAC6-535E4D7D9621}" dt="2022-07-02T07:02:16.355" v="273"/>
          <ac:inkMkLst>
            <pc:docMk/>
            <pc:sldMk cId="993372089" sldId="283"/>
            <ac:inkMk id="144" creationId="{A9748D20-6267-B82E-54A3-EF0B1ADC6C4E}"/>
          </ac:inkMkLst>
        </pc:inkChg>
        <pc:inkChg chg="add del mod">
          <ac:chgData name="동현" userId="7f6870f167d7bb59" providerId="LiveId" clId="{22FA5383-591E-4293-BAC6-535E4D7D9621}" dt="2022-07-02T07:02:16.355" v="277"/>
          <ac:inkMkLst>
            <pc:docMk/>
            <pc:sldMk cId="993372089" sldId="283"/>
            <ac:inkMk id="145" creationId="{F0F48E82-6AB9-9858-C23D-9B63D9B9EA30}"/>
          </ac:inkMkLst>
        </pc:inkChg>
        <pc:inkChg chg="add del mod">
          <ac:chgData name="동현" userId="7f6870f167d7bb59" providerId="LiveId" clId="{22FA5383-591E-4293-BAC6-535E4D7D9621}" dt="2022-07-02T07:02:16.355" v="279"/>
          <ac:inkMkLst>
            <pc:docMk/>
            <pc:sldMk cId="993372089" sldId="283"/>
            <ac:inkMk id="146" creationId="{C5F1998B-ABCF-AF8F-B899-85EA4CD6D757}"/>
          </ac:inkMkLst>
        </pc:inkChg>
      </pc:sldChg>
      <pc:sldChg chg="ord">
        <pc:chgData name="동현" userId="7f6870f167d7bb59" providerId="LiveId" clId="{22FA5383-591E-4293-BAC6-535E4D7D9621}" dt="2022-07-02T06:38:39.369" v="181"/>
        <pc:sldMkLst>
          <pc:docMk/>
          <pc:sldMk cId="1290876996" sldId="285"/>
        </pc:sldMkLst>
      </pc:sldChg>
      <pc:sldChg chg="ord">
        <pc:chgData name="동현" userId="7f6870f167d7bb59" providerId="LiveId" clId="{22FA5383-591E-4293-BAC6-535E4D7D9621}" dt="2022-07-02T06:39:57.662" v="187"/>
        <pc:sldMkLst>
          <pc:docMk/>
          <pc:sldMk cId="2421473802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9T06:51:02.1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1080 108 24575,'-335'0'0,"1370"0"0,-1106 0 0,0-2 0,-106-18 0,154 16 0,-52-12 0,-1 4 0,-132-6 0,182 17 0,0-1 0,-48-12 0,45 8 0,0 1 0,-30-1 0,19 4 0,0 3 0,1 1 0,-1 2 0,-59 13 0,48-8 0,0-3 0,0-2 0,-1-2 0,-66-6 0,2 1 0,-22 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02T06:26:40.734"/>
    </inkml:context>
    <inkml:brush xml:id="br0">
      <inkml:brushProperty name="width" value="0.025" units="cm"/>
      <inkml:brushProperty name="height" value="0.025" units="cm"/>
      <inkml:brushProperty name="color" value="#1C1C1C"/>
    </inkml:brush>
  </inkml:definitions>
  <inkml:trace contextRef="#ctx0" brushRef="#br0">39 71 3809 0 0,'-13'-13'1529'0'0,"10"11"-1603"0"0,1 1-1 0 0,0-1 1 0 0,-1 0-1 0 0,1 0 1 0 0,0-1-1 0 0,0 1 0 0 0,0 0 1 0 0,1-1-1 0 0,-1 1 1 0 0,1-1-1 0 0,-3-3 1 0 0,7 4-108 0 0,-1 0 1 0 0,1 0-1 0 0,-1 0 1 0 0,1 1-1 0 0,-1-1 1 0 0,1 1-1 0 0,0 0 1 0 0,0 0-1 0 0,0 0 1 0 0,0 0-1 0 0,0 0 1 0 0,5 0 0 0 0,-1-1 39 0 0,10-2-165 0 0,-8 1-969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7-02T07:01:11.100"/>
    </inkml:context>
    <inkml:brush xml:id="br0">
      <inkml:brushProperty name="width" value="0.05" units="cm"/>
      <inkml:brushProperty name="height" value="0.05" units="cm"/>
      <inkml:brushProperty name="color" value="#111111"/>
    </inkml:brush>
  </inkml:definitions>
  <inkml:trace contextRef="#ctx0" brushRef="#br0">10 99 5673 0 0,'-1'0'22'0'0,"1"-1"0"0"0,-1 1 0 0 0,0-1 0 0 0,1 0 0 0 0,-1 1 0 0 0,1-1 0 0 0,-1 0 0 0 0,0 1 0 0 0,1-1 1 0 0,-1 0-1 0 0,1 0 0 0 0,0 0 0 0 0,-1 1 0 0 0,1-1 0 0 0,0 0 0 0 0,0 0 0 0 0,-1 0 0 0 0,1 0 0 0 0,0 0 0 0 0,0 0 0 0 0,0 0 0 0 0,0 1 0 0 0,0-1 0 0 0,0 0 0 0 0,0 0 0 0 0,0 0 0 0 0,1 0 0 0 0,-1 0 0 0 0,0 0 0 0 0,1-1 0 0 0,0 0 6 0 0,1 0-1 0 0,-1 1 0 0 0,1-1 1 0 0,0 1-1 0 0,0-1 1 0 0,0 1-1 0 0,0-1 0 0 0,0 1 1 0 0,0 0-1 0 0,0 0 1 0 0,0 0-1 0 0,2-1 1 0 0,13-3 65 0 0,0 0 0 0 0,28-5 1 0 0,-37 9-49 0 0,86-12 125 0 0,130-2 1 0 0,-107 10-78 0 0,583 11 641 0 0,-559 4-791 0 0,206 8 183 0 0,-180-10-13 0 0,-137-20 109 0 0,-29 12-232 0 0,-1 0 0 0 0,0 0 0 0 0,1 0 0 0 0,-1 0 1 0 0,0 0-1 0 0,1 0 0 0 0,-1 0 0 0 0,0 1 0 0 0,0-1 0 0 0,1 0 0 0 0,-1 0 1 0 0,0 0-1 0 0,1 0 0 0 0,-1 1 0 0 0,0-1 0 0 0,0 0 0 0 0,0 0 1 0 0,1 0-1 0 0,-1 1 0 0 0,0-1 0 0 0,0 0 0 0 0,0 0 0 0 0,1 1 0 0 0,-1-1 1 0 0,0 0-1 0 0,0 0 0 0 0,0 1 0 0 0,0-1 0 0 0,0 0 0 0 0,0 1 0 0 0,1-1 1 0 0,-1 0-1 0 0,0 1 0 0 0,0-1 0 0 0,-2 17-424 0 0,-11 16-681 0 0,-7-1-17 0 0,16-23-1851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2T04:01:28.8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349 297 24575,'-2'-3'0,"1"0"0,-1 0 0,-1 1 0,1-1 0,0 1 0,-1-1 0,1 1 0,-1 0 0,0 0 0,1 0 0,-1 0 0,-6-3 0,-5-4 0,-103-71 0,108 71 0,0 0 0,0 0 0,2-1 0,-1 0 0,1 0 0,0-1 0,1 0 0,1 0 0,-1-1 0,-5-19 0,4 13 0,7 17 0,0-1 0,-1 1 0,1 0 0,-1 0 0,1 0 0,-1 0 0,1 0 0,-1 0 0,1 0 0,-1 0 0,0 0 0,0 0 0,1 0 0,-1 0 0,0 0 0,0 0 0,0 1 0,0-1 0,0 0 0,0 1 0,0-1 0,0 1 0,-2-2 0,2 3 0,0-1 0,0 0 0,0 1 0,0-1 0,0 1 0,0-1 0,0 1 0,0-1 0,0 1 0,1 0 0,-1 0 0,0-1 0,0 1 0,1 0 0,-1 0 0,1 0 0,-1 0 0,0-1 0,1 1 0,-1 2 0,-3 5 0,1 0 0,0 0 0,1 0 0,-1 0 0,-1 12 0,2 13 0,3-26 0,-2 0 0,1 0 0,-1 0 0,0 0 0,0 0 0,-1 0 0,0-1 0,0 1 0,0 0 0,-1-1 0,-6 11 0,8-16 0,0 0 0,0 0 0,0-1 0,1 1 0,-1 0 0,0 0 0,1 0 0,-1 0 0,1 0 0,-1 1 0,1-1 0,-1 0 0,1 0 0,0 0 0,0 0 0,-1 1 0,1-1 0,0 0 0,0 0 0,0 0 0,0 0 0,0 1 0,1-1 0,-1 0 0,0 0 0,1 0 0,-1 0 0,0 1 0,1-1 0,-1 0 0,1 0 0,0 0 0,-1 0 0,1 0 0,0 0 0,0 0 0,-1-1 0,1 1 0,0 0 0,0 0 0,0-1 0,0 1 0,0 0 0,0-1 0,0 1 0,0-1 0,0 1 0,1-1 0,-1 0 0,0 1 0,0-1 0,0 0 0,0 0 0,1 0 0,1 0 0,11 2 0,1-1 0,0 0 0,25-3 0,-25 2 0,10-1 0,1 1 0,-1 1 0,1 1 0,31 8 0,-42-7 0,-1 0 0,1 0 0,0-2 0,0 0 0,-1 0 0,22-3 0,-32 2 0,0-1 0,-1 1 0,1-1 0,0 0 0,0 0 0,-1 0 0,1-1 0,-1 1 0,1-1 0,-1 0 0,0 0 0,0 0 0,0-1 0,0 1 0,0-1 0,0 1 0,-1-1 0,1 0 0,-1 0 0,1 0 0,-1 0 0,0-1 0,-1 1 0,1-1 0,0 1 0,-1-1 0,0 1 0,0-1 0,1-5 0,1-6-95,2-39-1175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2T04:01:30.1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16 204 24575,'0'-4'0,"0"-5"0,0-6 0,0-4 0,0-3 0,0-2 0,0-1 0,0 0 0,-5 3 0,0 3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6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50.png"/><Relationship Id="rId4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2.xml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2" Type="http://schemas.openxmlformats.org/officeDocument/2006/relationships/image" Target="../media/image14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customXml" Target="../ink/ink3.xml"/><Relationship Id="rId4" Type="http://schemas.openxmlformats.org/officeDocument/2006/relationships/image" Target="../media/image15.png"/><Relationship Id="rId9" Type="http://schemas.openxmlformats.org/officeDocument/2006/relationships/customXml" Target="../ink/ink1.xml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공개키 암호 알고리즘</a:t>
            </a:r>
            <a:r>
              <a:rPr lang="en-US" altLang="ko-KR" dirty="0"/>
              <a:t>(RSA)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/>
              <a:t>-https://youtu.be/RKQ-F_w56w0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23855-C55A-5B09-5B40-22F99CA5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오일러의</a:t>
            </a:r>
            <a:r>
              <a:rPr lang="ko-KR" altLang="en-US" dirty="0"/>
              <a:t> 파이 함수 및 페르마 </a:t>
            </a:r>
            <a:r>
              <a:rPr lang="ko-KR" altLang="en-US" dirty="0" err="1"/>
              <a:t>소정리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08E6B-6CAC-C2A5-95B7-3494B67863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err="1"/>
              <a:t>오일러</a:t>
            </a:r>
            <a:r>
              <a:rPr lang="ko-KR" altLang="en-US" b="1" dirty="0"/>
              <a:t> 정리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(a, m) = 1</a:t>
            </a:r>
            <a:r>
              <a:rPr lang="ko-KR" altLang="en-US" sz="2000" dirty="0"/>
              <a:t>인 정수 </a:t>
            </a:r>
            <a:r>
              <a:rPr lang="en-US" altLang="ko-KR" sz="2000" dirty="0"/>
              <a:t>a, m</a:t>
            </a:r>
            <a:r>
              <a:rPr lang="ko-KR" altLang="en-US" sz="2000" dirty="0"/>
              <a:t>에 대해</a:t>
            </a:r>
            <a:r>
              <a:rPr lang="en-US" altLang="ko-KR" sz="2000" dirty="0"/>
              <a:t>(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서로소인 </a:t>
            </a:r>
            <a:r>
              <a:rPr lang="en-US" altLang="ko-KR" sz="2000" dirty="0" err="1"/>
              <a:t>a,m</a:t>
            </a:r>
            <a:r>
              <a:rPr lang="ko-KR" altLang="en-US" sz="2000" dirty="0"/>
              <a:t>에 대해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b="1" dirty="0"/>
              <a:t>       </a:t>
            </a:r>
          </a:p>
          <a:p>
            <a:pPr marL="0" indent="0">
              <a:buNone/>
            </a:pPr>
            <a:r>
              <a:rPr lang="en-US" altLang="ko-KR" sz="2000" b="1" dirty="0"/>
              <a:t>  Example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  </a:t>
            </a:r>
          </a:p>
          <a:p>
            <a:pPr marL="0" indent="0">
              <a:buNone/>
            </a:pPr>
            <a:r>
              <a:rPr lang="en-US" altLang="ko-KR" sz="2000" b="1" dirty="0"/>
              <a:t>   </a:t>
            </a:r>
            <a:r>
              <a:rPr lang="en-US" altLang="ko-KR" sz="2000" dirty="0"/>
              <a:t>p</a:t>
            </a:r>
            <a:r>
              <a:rPr lang="ko-KR" altLang="en-US" sz="2000" dirty="0"/>
              <a:t>가 소수인 경우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   =&gt; </a:t>
            </a:r>
            <a:r>
              <a:rPr lang="ko-KR" altLang="en-US" sz="2000" b="1" dirty="0"/>
              <a:t>페르마 소정리는 </a:t>
            </a:r>
            <a:r>
              <a:rPr lang="ko-KR" altLang="en-US" sz="2000" b="1" dirty="0" err="1"/>
              <a:t>오일러</a:t>
            </a:r>
            <a:r>
              <a:rPr lang="ko-KR" altLang="en-US" sz="2000" b="1" dirty="0"/>
              <a:t> 정리의 특별한 경우임</a:t>
            </a:r>
            <a:r>
              <a:rPr lang="en-US" altLang="ko-KR" sz="2000" b="1" dirty="0"/>
              <a:t>. </a:t>
            </a:r>
          </a:p>
          <a:p>
            <a:pPr marL="0" indent="0">
              <a:buNone/>
            </a:pPr>
            <a:r>
              <a:rPr lang="en-US" altLang="ko-KR" sz="2000" b="1" dirty="0"/>
              <a:t>       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BA5796-7FAF-4B3A-285F-5A4760EC1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788" y="1794271"/>
            <a:ext cx="1785451" cy="297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E53003-FF5A-B03A-7A5B-E3D8D491E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78" y="3058364"/>
            <a:ext cx="7202252" cy="12130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D72164-3F26-31BF-0AFE-5E3AD05C5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808" y="4580406"/>
            <a:ext cx="5968717" cy="3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6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82E37-B8EF-C7A0-3449-CDCBE1DD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r>
              <a:rPr lang="ko-KR" altLang="en-US" dirty="0"/>
              <a:t>의 암호화 및 복호화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A91E9-7884-EEC4-2975-9BFB525B26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RSA </a:t>
            </a:r>
            <a:r>
              <a:rPr lang="ko-KR" altLang="en-US" b="1" dirty="0"/>
              <a:t>암호화 및 복호화는 정수환                            에서 실행되며</a:t>
            </a:r>
            <a:r>
              <a:rPr lang="en-US" altLang="ko-KR" b="1" dirty="0"/>
              <a:t>,</a:t>
            </a:r>
          </a:p>
          <a:p>
            <a:pPr marL="0" indent="0">
              <a:buNone/>
            </a:pPr>
            <a:r>
              <a:rPr lang="en-US" altLang="ko-KR" b="1" dirty="0"/>
              <a:t>   </a:t>
            </a:r>
            <a:r>
              <a:rPr lang="ko-KR" altLang="en-US" b="1" dirty="0" err="1"/>
              <a:t>모듈러</a:t>
            </a:r>
            <a:r>
              <a:rPr lang="ko-KR" altLang="en-US" b="1" dirty="0"/>
              <a:t> 연산이 중요한 역할을 함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sz="2000" b="1" dirty="0"/>
              <a:t>실제로 </a:t>
            </a:r>
            <a:r>
              <a:rPr lang="en-US" altLang="ko-KR" sz="2000" b="1" dirty="0"/>
              <a:t>x, y, n and d</a:t>
            </a:r>
            <a:r>
              <a:rPr lang="ko-KR" altLang="en-US" sz="2000" b="1" dirty="0"/>
              <a:t>는 매우 큰 정수임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RSA</a:t>
            </a:r>
            <a:r>
              <a:rPr lang="ko-KR" altLang="en-US" sz="2000" b="1" dirty="0"/>
              <a:t>의 안전성은 공개키</a:t>
            </a:r>
            <a:r>
              <a:rPr lang="en-US" altLang="ko-KR" sz="2000" b="1" dirty="0"/>
              <a:t>(n, e)</a:t>
            </a:r>
            <a:r>
              <a:rPr lang="ko-KR" altLang="en-US" sz="2000" b="1" dirty="0"/>
              <a:t>에 대해 </a:t>
            </a:r>
            <a:r>
              <a:rPr lang="en-US" altLang="ko-KR" sz="2000" b="1" dirty="0"/>
              <a:t>d</a:t>
            </a:r>
            <a:r>
              <a:rPr lang="ko-KR" altLang="en-US" sz="2000" b="1" dirty="0"/>
              <a:t>를 유도하기 어렵다는 사실에 기반을 둠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EFCEFE-8CF2-09CF-A40C-AA7811CDB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645" y="1161920"/>
            <a:ext cx="2678576" cy="4163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8EFB75-3915-C83D-8ECD-078A8AAA7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32" y="2263951"/>
            <a:ext cx="5778902" cy="207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7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AC1A9-75E7-BC53-343A-4017B048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r>
              <a:rPr lang="ko-KR" altLang="en-US" dirty="0"/>
              <a:t>의 암호화 및 복호화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C34E0-9CD2-B50A-B643-59064B1A2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RSA </a:t>
            </a:r>
            <a:r>
              <a:rPr lang="ko-KR" altLang="en-US" b="1" dirty="0"/>
              <a:t>키 생성 알고리즘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주목할 점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</a:t>
            </a:r>
            <a:r>
              <a:rPr lang="en-US" altLang="ko-KR" sz="2000" dirty="0"/>
              <a:t>1. </a:t>
            </a:r>
            <a:r>
              <a:rPr lang="ko-KR" altLang="en-US" sz="2000" dirty="0"/>
              <a:t>두 개의 큰 소수 </a:t>
            </a:r>
            <a:r>
              <a:rPr lang="en-US" altLang="ko-KR" sz="2000" dirty="0"/>
              <a:t>p</a:t>
            </a:r>
            <a:r>
              <a:rPr lang="ko-KR" altLang="en-US" sz="2000" dirty="0"/>
              <a:t>와 </a:t>
            </a:r>
            <a:r>
              <a:rPr lang="en-US" altLang="ko-KR" sz="2000" dirty="0"/>
              <a:t>q</a:t>
            </a:r>
            <a:r>
              <a:rPr lang="ko-KR" altLang="en-US" sz="2000" dirty="0"/>
              <a:t>를 선택하는 것이 쉽지 않음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    </a:t>
            </a:r>
            <a:r>
              <a:rPr lang="en-US" altLang="ko-KR" sz="2000" dirty="0"/>
              <a:t>2.                              </a:t>
            </a:r>
            <a:r>
              <a:rPr lang="ko-KR" altLang="en-US" sz="2000" dirty="0"/>
              <a:t>은 </a:t>
            </a:r>
            <a:r>
              <a:rPr lang="en-US" altLang="ko-KR" sz="2000" dirty="0"/>
              <a:t>e</a:t>
            </a:r>
            <a:r>
              <a:rPr lang="ko-KR" altLang="en-US" sz="2000" dirty="0"/>
              <a:t>의 역원이 존재하고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그로부터 개인키 </a:t>
            </a:r>
            <a:r>
              <a:rPr lang="en-US" altLang="ko-KR" sz="2000" dirty="0"/>
              <a:t>d</a:t>
            </a:r>
            <a:r>
              <a:rPr lang="ko-KR" altLang="en-US" sz="2000" dirty="0"/>
              <a:t>가 항상 존재하는 것을 보장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    </a:t>
            </a:r>
            <a:r>
              <a:rPr lang="en-US" altLang="ko-KR" sz="2000" dirty="0"/>
              <a:t>3. </a:t>
            </a:r>
            <a:r>
              <a:rPr lang="ko-KR" altLang="en-US" sz="2000" dirty="0"/>
              <a:t>확장 유클리드 </a:t>
            </a:r>
            <a:r>
              <a:rPr lang="ko-KR" altLang="en-US" sz="2000" dirty="0" err="1"/>
              <a:t>호제법</a:t>
            </a:r>
            <a:r>
              <a:rPr lang="en-US" altLang="ko-KR" sz="2000" dirty="0"/>
              <a:t>(EEA)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d</a:t>
            </a:r>
            <a:r>
              <a:rPr lang="ko-KR" altLang="en-US" sz="2000" dirty="0"/>
              <a:t>와 </a:t>
            </a:r>
            <a:r>
              <a:rPr lang="en-US" altLang="ko-KR" sz="2000" dirty="0"/>
              <a:t>e</a:t>
            </a:r>
            <a:r>
              <a:rPr lang="ko-KR" altLang="en-US" sz="2000" dirty="0"/>
              <a:t>를 계산함</a:t>
            </a:r>
            <a:r>
              <a:rPr lang="en-US" altLang="ko-KR" sz="2000" dirty="0"/>
              <a:t>.</a:t>
            </a:r>
            <a:endParaRPr lang="en-US" altLang="ko-KR" b="1" dirty="0"/>
          </a:p>
          <a:p>
            <a:pPr marL="0" indent="0">
              <a:buNone/>
            </a:pP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52FC50-A68A-08B7-2E17-A6EB92B3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01" y="1719678"/>
            <a:ext cx="6681412" cy="20044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21FBBE-54F7-34A1-2D35-AA63F9F86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30" y="5288935"/>
            <a:ext cx="1773309" cy="29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2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D04C9-1166-A953-F3B4-10511529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r>
              <a:rPr lang="ko-KR" altLang="en-US" dirty="0"/>
              <a:t>의 암호화 및 복호화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197FD3-A585-1E62-39AE-CACDFDDD5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주목할 점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000" dirty="0"/>
              <a:t> 4.</a:t>
            </a:r>
          </a:p>
          <a:p>
            <a:pPr marL="0" indent="0">
              <a:buNone/>
            </a:pPr>
            <a:r>
              <a:rPr lang="en-US" altLang="ko-KR" sz="2000" dirty="0"/>
              <a:t> 5. </a:t>
            </a:r>
          </a:p>
          <a:p>
            <a:pPr marL="0" indent="0">
              <a:buNone/>
            </a:pPr>
            <a:r>
              <a:rPr lang="en-US" altLang="ko-KR" sz="2000" dirty="0"/>
              <a:t> 6.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7.</a:t>
            </a:r>
          </a:p>
          <a:p>
            <a:pPr marL="0" indent="0">
              <a:buNone/>
            </a:pPr>
            <a:r>
              <a:rPr lang="en-US" altLang="ko-KR" sz="2000" dirty="0"/>
              <a:t>  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45B8DC-37BA-0CF3-EFF2-36D1A12EB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62" y="1614394"/>
            <a:ext cx="10909118" cy="2005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CDA433-3CF1-0BEB-22BD-281223F02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50" y="3733664"/>
            <a:ext cx="7168790" cy="27377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5591DB6-9C16-6072-CD38-28CB2E29AC5F}"/>
                  </a:ext>
                </a:extLst>
              </p14:cNvPr>
              <p14:cNvContentPartPr/>
              <p14:nvPr/>
            </p14:nvContentPartPr>
            <p14:xfrm>
              <a:off x="2181977" y="3803314"/>
              <a:ext cx="181080" cy="107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5591DB6-9C16-6072-CD38-28CB2E29AC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8977" y="3740314"/>
                <a:ext cx="3067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FCC303E-1ED1-A0E6-3955-0F040EC6EEFD}"/>
                  </a:ext>
                </a:extLst>
              </p14:cNvPr>
              <p14:cNvContentPartPr/>
              <p14:nvPr/>
            </p14:nvContentPartPr>
            <p14:xfrm>
              <a:off x="1570697" y="6275074"/>
              <a:ext cx="5760" cy="738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FCC303E-1ED1-A0E6-3955-0F040EC6EE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7697" y="6212074"/>
                <a:ext cx="131400" cy="1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548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공개키 알고리즘을 위한 핵심 정수론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err="1"/>
              <a:t>오일러의</a:t>
            </a:r>
            <a:r>
              <a:rPr lang="ko-KR" altLang="en-US" dirty="0"/>
              <a:t> 파이 함수 및 페르마 </a:t>
            </a:r>
            <a:r>
              <a:rPr lang="ko-KR" altLang="en-US" dirty="0" err="1"/>
              <a:t>소정리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r>
              <a:rPr lang="ko-KR" altLang="en-US" dirty="0"/>
              <a:t>의 암호화 및 복호화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r>
              <a:rPr lang="ko-KR" altLang="en-US" dirty="0"/>
              <a:t>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RSA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- </a:t>
            </a:r>
            <a:r>
              <a:rPr lang="en-US" altLang="ko-KR" sz="2000" dirty="0"/>
              <a:t>1977</a:t>
            </a:r>
            <a:r>
              <a:rPr lang="ko-KR" altLang="en-US" sz="2000" dirty="0"/>
              <a:t>년 </a:t>
            </a:r>
            <a:r>
              <a:rPr lang="en-US" altLang="ko-KR" sz="2000" dirty="0"/>
              <a:t>Ronald </a:t>
            </a:r>
            <a:r>
              <a:rPr lang="en-US" altLang="ko-KR" sz="2000" u="sng" dirty="0"/>
              <a:t>R</a:t>
            </a:r>
            <a:r>
              <a:rPr lang="en-US" altLang="ko-KR" sz="2000" dirty="0"/>
              <a:t>ivest, Adi </a:t>
            </a:r>
            <a:r>
              <a:rPr lang="en-US" altLang="ko-KR" sz="2000" u="sng" dirty="0"/>
              <a:t>S</a:t>
            </a:r>
            <a:r>
              <a:rPr lang="en-US" altLang="ko-KR" sz="2000" dirty="0"/>
              <a:t>hamir, Leonard </a:t>
            </a:r>
            <a:r>
              <a:rPr lang="en-US" altLang="ko-KR" sz="2000" u="sng" dirty="0"/>
              <a:t>A</a:t>
            </a:r>
            <a:r>
              <a:rPr lang="en-US" altLang="ko-KR" sz="2000" dirty="0"/>
              <a:t>dleman</a:t>
            </a:r>
            <a:r>
              <a:rPr lang="ko-KR" altLang="en-US" sz="2000" dirty="0"/>
              <a:t>등 </a:t>
            </a:r>
            <a:r>
              <a:rPr lang="en-US" altLang="ko-KR" sz="2000" dirty="0"/>
              <a:t>3</a:t>
            </a:r>
            <a:r>
              <a:rPr lang="ko-KR" altLang="en-US" sz="2000" dirty="0"/>
              <a:t>명의 수학자에 의해 개발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공개키 및 비대칭키 알고리즘으로 두 개의 큰 소수</a:t>
            </a:r>
            <a:r>
              <a:rPr lang="en-US" altLang="ko-KR" sz="2000" dirty="0"/>
              <a:t>(</a:t>
            </a:r>
            <a:r>
              <a:rPr lang="ko-KR" altLang="en-US" sz="2000" dirty="0"/>
              <a:t>보통 </a:t>
            </a:r>
            <a:r>
              <a:rPr lang="en-US" altLang="ko-KR" sz="2000" dirty="0"/>
              <a:t>140</a:t>
            </a:r>
            <a:r>
              <a:rPr lang="ko-KR" altLang="en-US" sz="2000" dirty="0"/>
              <a:t>자리 이상</a:t>
            </a:r>
            <a:r>
              <a:rPr lang="en-US" altLang="ko-KR" sz="2000" dirty="0"/>
              <a:t>)</a:t>
            </a:r>
            <a:r>
              <a:rPr lang="ko-KR" altLang="en-US" sz="2000" dirty="0"/>
              <a:t>를 이용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b="1" dirty="0"/>
              <a:t> </a:t>
            </a:r>
            <a:r>
              <a:rPr lang="ko-KR" altLang="en-US" sz="2000" dirty="0"/>
              <a:t>암호화 및 복화화는 정수환                            에서 실행되며 </a:t>
            </a:r>
            <a:r>
              <a:rPr lang="ko-KR" altLang="en-US" sz="2000" dirty="0" err="1"/>
              <a:t>모듈러</a:t>
            </a:r>
            <a:r>
              <a:rPr lang="ko-KR" altLang="en-US" sz="2000" dirty="0"/>
              <a:t> 연산이 중요한 역할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en-US" altLang="ko-KR" sz="2000" b="1" dirty="0"/>
              <a:t> </a:t>
            </a:r>
            <a:r>
              <a:rPr lang="en-US" altLang="ko-KR" sz="2000" dirty="0"/>
              <a:t>RSA</a:t>
            </a:r>
            <a:r>
              <a:rPr lang="ko-KR" altLang="en-US" sz="2000" dirty="0"/>
              <a:t>가 갖는 전사서명 기능은 인증을 요구하는 전자 상거래에 등에 광범위하게 </a:t>
            </a:r>
            <a:r>
              <a:rPr lang="ko-KR" altLang="en-US" sz="2000" dirty="0" err="1"/>
              <a:t>활용중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FF2483-ABD0-ED5C-E29A-4710C7FCE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634" y="3609032"/>
            <a:ext cx="3258302" cy="23179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034B2D-F4FB-3F01-A3C8-01270DB4B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012" y="2501433"/>
            <a:ext cx="1829055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96D84-0843-19FC-7E40-D4CC24CC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공개키 알고리즘을 위한 정수론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17AC9-4897-27D4-A38B-099AFE0D1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/>
              <a:t>중요한 공개키 알고리즘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비대칭 알고리즘은 </a:t>
            </a:r>
            <a:r>
              <a:rPr lang="ko-KR" altLang="en-US" sz="2000" b="1" dirty="0" err="1"/>
              <a:t>일방향</a:t>
            </a:r>
            <a:r>
              <a:rPr lang="ko-KR" altLang="en-US" sz="2000" b="1" dirty="0"/>
              <a:t> 함수</a:t>
            </a:r>
            <a:r>
              <a:rPr lang="en-US" altLang="ko-KR" sz="2000" b="1" dirty="0"/>
              <a:t>(One-way Function)</a:t>
            </a:r>
            <a:r>
              <a:rPr lang="ko-KR" altLang="en-US" sz="2000" dirty="0"/>
              <a:t>에 기반을 둠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dirty="0"/>
              <a:t>공개키 알고리즘 계열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- </a:t>
            </a:r>
            <a:r>
              <a:rPr lang="ko-KR" altLang="en-US" sz="2000" b="1" dirty="0"/>
              <a:t>정수의 인수분해 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       ex) RSA</a:t>
            </a:r>
          </a:p>
          <a:p>
            <a:pPr marL="0" indent="0">
              <a:buNone/>
            </a:pPr>
            <a:r>
              <a:rPr lang="en-US" altLang="ko-KR" sz="2000" dirty="0"/>
              <a:t>  - </a:t>
            </a:r>
            <a:r>
              <a:rPr lang="ko-KR" altLang="en-US" sz="2000" b="1" dirty="0"/>
              <a:t>이산 대수 </a:t>
            </a:r>
            <a:r>
              <a:rPr lang="en-US" altLang="ko-KR" sz="2000" b="1" dirty="0"/>
              <a:t>: </a:t>
            </a:r>
            <a:r>
              <a:rPr lang="ko-KR" altLang="en-US" sz="1600" dirty="0"/>
              <a:t>정수 𝑎</a:t>
            </a:r>
            <a:r>
              <a:rPr lang="en-US" altLang="ko-KR" sz="1600" dirty="0"/>
              <a:t>, </a:t>
            </a:r>
            <a:r>
              <a:rPr lang="ko-KR" altLang="en-US" sz="1600" dirty="0"/>
              <a:t>𝑦</a:t>
            </a:r>
            <a:r>
              <a:rPr lang="en-US" altLang="ko-KR" sz="1600" dirty="0"/>
              <a:t>, </a:t>
            </a:r>
            <a:r>
              <a:rPr lang="ko-KR" altLang="en-US" sz="1600" dirty="0"/>
              <a:t>𝑚에 대하여</a:t>
            </a:r>
            <a:r>
              <a:rPr lang="en-US" altLang="ko-KR" sz="1600" dirty="0"/>
              <a:t>,                     </a:t>
            </a:r>
            <a:r>
              <a:rPr lang="ko-KR" altLang="en-US" sz="1600" dirty="0"/>
              <a:t>인 𝑥를 찾는 문제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/>
              <a:t>       ex) Diffie-Hellman Key Exchange, DSA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- </a:t>
            </a:r>
            <a:r>
              <a:rPr lang="ko-KR" altLang="en-US" sz="2000" b="1" dirty="0"/>
              <a:t>타원 곡선 </a:t>
            </a:r>
            <a:r>
              <a:rPr lang="en-US" altLang="ko-KR" sz="2000" b="1" dirty="0"/>
              <a:t>: </a:t>
            </a:r>
            <a:r>
              <a:rPr lang="ko-KR" altLang="en-US" sz="1800" dirty="0"/>
              <a:t>이산대수의 일반화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       ex) Elliptic Curve Diffie-Hellman</a:t>
            </a:r>
            <a:r>
              <a:rPr lang="ko-KR" altLang="en-US" sz="2000" dirty="0"/>
              <a:t>키 교환</a:t>
            </a:r>
            <a:r>
              <a:rPr lang="en-US" altLang="ko-KR" sz="2000" dirty="0"/>
              <a:t>, Elliptic Curve Digital Signature  Algorithm(ECDSA)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E6968-9332-D516-651F-76D71D350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82" y="2131989"/>
            <a:ext cx="5630061" cy="743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EAE38E-3390-6C9C-8A33-F714D83D2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77" y="4275934"/>
            <a:ext cx="1124107" cy="3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8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0808E-43A4-EB4A-55B1-AFC85223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공개키 알고리즘을 위한 핵심 정수론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CCA6C-1629-BA40-CD0A-80CB1F594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유클리드 </a:t>
            </a:r>
            <a:r>
              <a:rPr lang="ko-KR" altLang="en-US" b="1" dirty="0" err="1"/>
              <a:t>호제법</a:t>
            </a:r>
            <a:r>
              <a:rPr lang="en-US" altLang="ko-KR" b="1" dirty="0"/>
              <a:t>(Euclidean Algorithm)</a:t>
            </a:r>
          </a:p>
          <a:p>
            <a:pPr marL="0" indent="0">
              <a:buNone/>
            </a:pPr>
            <a:r>
              <a:rPr lang="en-US" altLang="ko-KR" sz="2000" b="1" dirty="0"/>
              <a:t> </a:t>
            </a:r>
            <a:r>
              <a:rPr lang="en-US" altLang="ko-KR" sz="2000" dirty="0"/>
              <a:t>-                : </a:t>
            </a:r>
            <a:r>
              <a:rPr lang="ko-KR" altLang="en-US" sz="2000" dirty="0"/>
              <a:t>두 양의 정수            의 최대 공약수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      Example </a:t>
            </a:r>
          </a:p>
          <a:p>
            <a:pPr marL="0" indent="0">
              <a:buNone/>
            </a:pPr>
            <a:r>
              <a:rPr lang="en-US" altLang="ko-KR" sz="2000" b="1" dirty="0"/>
              <a:t>                       </a:t>
            </a:r>
            <a:r>
              <a:rPr lang="en-US" altLang="ko-KR" sz="2000" dirty="0"/>
              <a:t>= 2x2x3x7,             = 2x3x5</a:t>
            </a:r>
            <a:r>
              <a:rPr lang="ko-KR" altLang="en-US" sz="2000" dirty="0"/>
              <a:t>에 대해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(84,30) = 2x3 = 6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</a:t>
            </a:r>
          </a:p>
          <a:p>
            <a:pPr marL="0" indent="0">
              <a:buNone/>
            </a:pPr>
            <a:r>
              <a:rPr lang="en-US" altLang="ko-KR" sz="2000" dirty="0"/>
              <a:t>    -&gt; </a:t>
            </a:r>
            <a:r>
              <a:rPr lang="ko-KR" altLang="en-US" sz="1600" dirty="0"/>
              <a:t>두 수의 </a:t>
            </a:r>
            <a:r>
              <a:rPr lang="en-US" altLang="ko-KR" sz="1600" dirty="0" err="1"/>
              <a:t>gcd</a:t>
            </a:r>
            <a:r>
              <a:rPr lang="ko-KR" altLang="en-US" sz="1600" dirty="0"/>
              <a:t>를 찾는 문제는 보다 작은 두 수의 </a:t>
            </a:r>
            <a:r>
              <a:rPr lang="en-US" altLang="ko-KR" sz="1600" dirty="0" err="1"/>
              <a:t>gcd</a:t>
            </a:r>
            <a:r>
              <a:rPr lang="ko-KR" altLang="en-US" sz="1600" dirty="0"/>
              <a:t>를 찾는 문제로 축소됨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   </a:t>
            </a:r>
            <a:r>
              <a:rPr lang="en-US" altLang="ko-KR" sz="2000" dirty="0"/>
              <a:t>-&gt;</a:t>
            </a:r>
            <a:r>
              <a:rPr lang="en-US" altLang="ko-KR" sz="1600" dirty="0"/>
              <a:t> </a:t>
            </a:r>
            <a:r>
              <a:rPr lang="ko-KR" altLang="en-US" sz="1600" dirty="0"/>
              <a:t>이를 반복하여 처리하여</a:t>
            </a:r>
            <a:r>
              <a:rPr lang="en-US" altLang="ko-KR" sz="1600" dirty="0"/>
              <a:t>, </a:t>
            </a:r>
            <a:r>
              <a:rPr lang="ko-KR" altLang="en-US" sz="1600" dirty="0"/>
              <a:t>최종적으로                    이 얻고자 하는 해답이 됨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b="1" dirty="0"/>
              <a:t>Example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2000" b="1" dirty="0"/>
              <a:t>	                                  -&gt; </a:t>
            </a:r>
            <a:r>
              <a:rPr lang="en-US" altLang="ko-KR" sz="2000" b="1" dirty="0" err="1"/>
              <a:t>gcd</a:t>
            </a:r>
            <a:r>
              <a:rPr lang="en-US" altLang="ko-KR" sz="2000" b="1" dirty="0"/>
              <a:t>(27,21)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(1x21+6,21) =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(21,6) </a:t>
            </a:r>
          </a:p>
          <a:p>
            <a:pPr marL="0" indent="0">
              <a:buNone/>
            </a:pPr>
            <a:r>
              <a:rPr lang="en-US" altLang="ko-KR" sz="2000" b="1" dirty="0"/>
              <a:t>                                                   </a:t>
            </a:r>
            <a:r>
              <a:rPr lang="en-US" altLang="ko-KR" sz="2000" b="1" dirty="0" err="1"/>
              <a:t>gcd</a:t>
            </a:r>
            <a:r>
              <a:rPr lang="en-US" altLang="ko-KR" sz="2000" b="1" dirty="0"/>
              <a:t>(21,6)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(3x6+3,6) =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(6,3)</a:t>
            </a:r>
          </a:p>
          <a:p>
            <a:pPr marL="0" indent="0">
              <a:buNone/>
            </a:pPr>
            <a:r>
              <a:rPr lang="en-US" altLang="ko-KR" sz="2000" b="1" dirty="0"/>
              <a:t>                                                   </a:t>
            </a:r>
            <a:r>
              <a:rPr lang="en-US" altLang="ko-KR" sz="2000" b="1" dirty="0" err="1"/>
              <a:t>gcd</a:t>
            </a:r>
            <a:r>
              <a:rPr lang="en-US" altLang="ko-KR" sz="2000" b="1" dirty="0"/>
              <a:t>(6,3)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gcd</a:t>
            </a:r>
            <a:r>
              <a:rPr lang="en-US" altLang="ko-KR" sz="2000" dirty="0"/>
              <a:t>(2x3+0,3) </a:t>
            </a:r>
            <a:r>
              <a:rPr lang="en-US" altLang="ko-KR" sz="2000" b="1" dirty="0"/>
              <a:t>= </a:t>
            </a:r>
            <a:r>
              <a:rPr lang="en-US" altLang="ko-KR" sz="2000" b="1" dirty="0" err="1"/>
              <a:t>gcd</a:t>
            </a:r>
            <a:r>
              <a:rPr lang="en-US" altLang="ko-KR" sz="2000" b="1" dirty="0"/>
              <a:t>(3,0) = 3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734766-8B7D-E95E-C6C7-DB890326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81" y="1711171"/>
            <a:ext cx="969950" cy="2771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4DA42D-8393-B17F-7AED-FD989E1A5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632" y="1711170"/>
            <a:ext cx="734290" cy="2771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B42BE2-824E-8438-B3BD-FACD5A2B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556" y="2530381"/>
            <a:ext cx="843009" cy="24435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AA8619-711F-23B5-6930-8A6279E44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326" y="2530379"/>
            <a:ext cx="781922" cy="2443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0E67E6-9216-6DBE-8B37-20BCD18F9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581" y="3243252"/>
            <a:ext cx="10216109" cy="3714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0CC4727-30A3-69A0-4736-F9B1644E7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6226" y="4083267"/>
            <a:ext cx="1041820" cy="3714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5484AC4-1D62-CA7E-8470-C1B94BD96D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142" y="4899144"/>
            <a:ext cx="2581635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3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1E82D-633D-4A79-79B6-2CAD84DC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공개키 알고리즘을 위한 핵심 정수론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417F3-1409-DEB1-E5EE-85FF4E6EBF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확장 </a:t>
            </a:r>
            <a:r>
              <a:rPr lang="ko-KR" altLang="en-US" b="1" dirty="0" err="1"/>
              <a:t>유클리즈</a:t>
            </a:r>
            <a:r>
              <a:rPr lang="ko-KR" altLang="en-US" b="1" dirty="0"/>
              <a:t> </a:t>
            </a:r>
            <a:r>
              <a:rPr lang="ko-KR" altLang="en-US" b="1" dirty="0" err="1"/>
              <a:t>호제법</a:t>
            </a:r>
            <a:r>
              <a:rPr lang="en-US" altLang="ko-KR" b="1" dirty="0"/>
              <a:t>(EEA, Extended </a:t>
            </a:r>
            <a:r>
              <a:rPr lang="en-US" altLang="ko-KR" b="1" dirty="0" err="1"/>
              <a:t>Euclideam</a:t>
            </a:r>
            <a:r>
              <a:rPr lang="en-US" altLang="ko-KR" b="1" dirty="0"/>
              <a:t> Algorithm) </a:t>
            </a:r>
          </a:p>
          <a:p>
            <a:pPr marL="0" indent="0">
              <a:buNone/>
            </a:pPr>
            <a:r>
              <a:rPr lang="en-US" altLang="ko-KR" sz="2000" dirty="0"/>
              <a:t> EEA</a:t>
            </a:r>
            <a:r>
              <a:rPr lang="ko-KR" altLang="en-US" sz="2000" dirty="0"/>
              <a:t>는              의 </a:t>
            </a:r>
            <a:r>
              <a:rPr lang="ko-KR" altLang="en-US" sz="2000" dirty="0" err="1"/>
              <a:t>모듈러</a:t>
            </a:r>
            <a:r>
              <a:rPr lang="ko-KR" altLang="en-US" sz="2000" dirty="0"/>
              <a:t> 역원을 계산함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EEA</a:t>
            </a:r>
            <a:r>
              <a:rPr lang="ko-KR" altLang="en-US" sz="2000" dirty="0"/>
              <a:t>는 정수 </a:t>
            </a:r>
            <a:r>
              <a:rPr lang="en-US" altLang="ko-KR" sz="2000" dirty="0"/>
              <a:t>s, t </a:t>
            </a:r>
            <a:r>
              <a:rPr lang="ko-KR" altLang="en-US" sz="2000" dirty="0"/>
              <a:t>및 </a:t>
            </a:r>
            <a:r>
              <a:rPr lang="en-US" altLang="ko-KR" sz="2000" dirty="0" err="1"/>
              <a:t>gcd</a:t>
            </a:r>
            <a:r>
              <a:rPr lang="ko-KR" altLang="en-US" sz="2000" dirty="0"/>
              <a:t>를 계산함</a:t>
            </a:r>
            <a:r>
              <a:rPr lang="en-US" altLang="ko-KR" sz="2000" dirty="0"/>
              <a:t>:                 = s</a:t>
            </a:r>
            <a:r>
              <a:rPr lang="en-US" altLang="ko-KR" sz="1400" dirty="0"/>
              <a:t> x       </a:t>
            </a:r>
            <a:r>
              <a:rPr lang="en-US" altLang="ko-KR" sz="2000" dirty="0"/>
              <a:t>+ t </a:t>
            </a:r>
            <a:r>
              <a:rPr lang="en-US" altLang="ko-KR" sz="1600" dirty="0"/>
              <a:t>x       </a:t>
            </a:r>
          </a:p>
          <a:p>
            <a:pPr marL="0" indent="0">
              <a:buNone/>
            </a:pPr>
            <a:r>
              <a:rPr lang="en-US" altLang="ko-KR" sz="1600" dirty="0"/>
              <a:t>                                                                                       </a:t>
            </a:r>
            <a:r>
              <a:rPr lang="en-US" altLang="ko-KR" sz="2000" dirty="0"/>
              <a:t>= 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                                     =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ko-KR" altLang="en-US" sz="2000" dirty="0" err="1"/>
              <a:t>모듈러</a:t>
            </a:r>
            <a:r>
              <a:rPr lang="ko-KR" altLang="en-US" sz="2000" dirty="0"/>
              <a:t> 역원의 정의와 비교하면</a:t>
            </a:r>
            <a:r>
              <a:rPr lang="en-US" altLang="ko-KR" sz="2000" dirty="0"/>
              <a:t>, t </a:t>
            </a:r>
            <a:r>
              <a:rPr lang="ko-KR" altLang="en-US" sz="2000" dirty="0"/>
              <a:t>는                의 역원임</a:t>
            </a:r>
            <a:r>
              <a:rPr lang="en-US" altLang="ko-KR" sz="2000" dirty="0"/>
              <a:t>. </a:t>
            </a:r>
            <a:r>
              <a:rPr lang="ko-KR" altLang="en-US" sz="2000" dirty="0"/>
              <a:t>역원이 존재하기 위해서는               </a:t>
            </a:r>
            <a:r>
              <a:rPr lang="en-US" altLang="ko-KR" sz="2000" dirty="0"/>
              <a:t>= 1</a:t>
            </a:r>
            <a:r>
              <a:rPr lang="ko-KR" altLang="en-US" sz="2000" dirty="0"/>
              <a:t>임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en-US" altLang="ko-KR" sz="2000" b="1" dirty="0"/>
              <a:t>Example </a:t>
            </a:r>
            <a:r>
              <a:rPr lang="ko-KR" altLang="en-US" sz="20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B24BFF-8E15-1ACB-5BD2-28DC6CA5F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56" y="1640910"/>
            <a:ext cx="884813" cy="313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5C4D82-AA50-F601-4605-323CCBA06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603" y="2149582"/>
            <a:ext cx="969950" cy="2771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F44BFD-83EC-134F-BE4B-C22CB82E1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832" y="2149581"/>
            <a:ext cx="246336" cy="2771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A440C1-A8EA-E5E4-F70A-17942ECF93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447" y="2149581"/>
            <a:ext cx="246336" cy="2617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A733B91-7830-5EE1-71BB-774023575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545" y="2475550"/>
            <a:ext cx="1770967" cy="2995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B2AE316-5761-3E29-A3AB-79DDF6239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4545" y="2909344"/>
            <a:ext cx="1996436" cy="5614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6F01A95-7D95-7929-A609-EC8F33CB5B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6287" y="3682544"/>
            <a:ext cx="1048258" cy="2995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769FE5-A90D-D726-C85F-C0DB3F5A0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669" y="3704917"/>
            <a:ext cx="969950" cy="2771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3F68C3D2-F804-6030-232D-8A2DCD34BD29}"/>
                  </a:ext>
                </a:extLst>
              </p14:cNvPr>
              <p14:cNvContentPartPr/>
              <p14:nvPr/>
            </p14:nvContentPartPr>
            <p14:xfrm>
              <a:off x="813427" y="4558359"/>
              <a:ext cx="640800" cy="392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3F68C3D2-F804-6030-232D-8A2DCD34BD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0787" y="4495359"/>
                <a:ext cx="766440" cy="1648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5F0446D-4DA2-5D00-CB33-211C9586CC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9140" y="4411683"/>
            <a:ext cx="5963482" cy="18671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29981570-C534-A99F-2C9A-8CADB4B2DC47}"/>
                  </a:ext>
                </a:extLst>
              </p14:cNvPr>
              <p14:cNvContentPartPr/>
              <p14:nvPr/>
            </p14:nvContentPartPr>
            <p14:xfrm>
              <a:off x="6763764" y="5828676"/>
              <a:ext cx="27000" cy="25920"/>
            </p14:xfrm>
          </p:contentPart>
        </mc:Choice>
        <mc:Fallback xmlns=""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29981570-C534-A99F-2C9A-8CADB4B2DC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59444" y="5824356"/>
                <a:ext cx="356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9" name="잉크 128">
                <a:extLst>
                  <a:ext uri="{FF2B5EF4-FFF2-40B4-BE49-F238E27FC236}">
                    <a16:creationId xmlns:a16="http://schemas.microsoft.com/office/drawing/2014/main" id="{ADB5D547-A41F-C112-EDBF-C3B747556B28}"/>
                  </a:ext>
                </a:extLst>
              </p14:cNvPr>
              <p14:cNvContentPartPr/>
              <p14:nvPr/>
            </p14:nvContentPartPr>
            <p14:xfrm>
              <a:off x="6416724" y="2402556"/>
              <a:ext cx="699840" cy="46440"/>
            </p14:xfrm>
          </p:contentPart>
        </mc:Choice>
        <mc:Fallback xmlns="">
          <p:pic>
            <p:nvPicPr>
              <p:cNvPr id="129" name="잉크 128">
                <a:extLst>
                  <a:ext uri="{FF2B5EF4-FFF2-40B4-BE49-F238E27FC236}">
                    <a16:creationId xmlns:a16="http://schemas.microsoft.com/office/drawing/2014/main" id="{ADB5D547-A41F-C112-EDBF-C3B747556B2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08084" y="2393556"/>
                <a:ext cx="717480" cy="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372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C7FD2-59FC-7355-3CAE-73083773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오일러의</a:t>
            </a:r>
            <a:r>
              <a:rPr lang="ko-KR" altLang="en-US" dirty="0"/>
              <a:t> 파이 함수 및 페르마 </a:t>
            </a:r>
            <a:r>
              <a:rPr lang="ko-KR" altLang="en-US" dirty="0" err="1"/>
              <a:t>소정리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F4F6B1-C6AE-1DD6-E2B0-F73DF8413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정수환                           에 대해 집합 내에서 </a:t>
            </a:r>
            <a:r>
              <a:rPr lang="en-US" altLang="ko-KR" sz="2400" dirty="0"/>
              <a:t>m</a:t>
            </a:r>
            <a:r>
              <a:rPr lang="ko-KR" altLang="en-US" sz="2400" dirty="0"/>
              <a:t>과  서로소인 정수가 얼마나 많은가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b="1" dirty="0"/>
              <a:t>=&gt; Answer: </a:t>
            </a:r>
            <a:r>
              <a:rPr lang="ko-KR" altLang="en-US" sz="2400" b="1" dirty="0" err="1"/>
              <a:t>오일러의</a:t>
            </a:r>
            <a:r>
              <a:rPr lang="ko-KR" altLang="en-US" sz="2400" b="1" dirty="0"/>
              <a:t> 파이 함수 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          Example</a:t>
            </a:r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    </a:t>
            </a:r>
            <a:r>
              <a:rPr lang="ko-KR" altLang="en-US" sz="2400" dirty="0"/>
              <a:t>집합 내에서 모든 정수에 대해 </a:t>
            </a:r>
            <a:r>
              <a:rPr lang="en-US" altLang="ko-KR" sz="2400" dirty="0" err="1"/>
              <a:t>gcd</a:t>
            </a:r>
            <a:r>
              <a:rPr lang="ko-KR" altLang="en-US" sz="2400" dirty="0"/>
              <a:t>를 계산하는 것이 큰 수 </a:t>
            </a:r>
            <a:r>
              <a:rPr lang="en-US" altLang="ko-KR" sz="2400" dirty="0"/>
              <a:t>m</a:t>
            </a:r>
            <a:r>
              <a:rPr lang="ko-KR" altLang="en-US" sz="2400" dirty="0"/>
              <a:t>에 대해서 매우 느림</a:t>
            </a:r>
            <a:r>
              <a:rPr lang="en-US" altLang="ko-KR" sz="2400" dirty="0"/>
              <a:t>.</a:t>
            </a:r>
            <a:r>
              <a:rPr lang="en-US" altLang="ko-KR" sz="2400" b="1" dirty="0"/>
              <a:t>                 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F54273-5FD8-D138-1A16-D07AFBE7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56" y="1152525"/>
            <a:ext cx="2157119" cy="3004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5EC444-2759-8614-DD1D-BB02F35F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100" y="1634432"/>
            <a:ext cx="666982" cy="3274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B9A623-9B75-E014-E997-8A44DCC9F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056" y="2553862"/>
            <a:ext cx="4873550" cy="20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3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549DB-4F86-CB4F-398D-98048774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오일러의</a:t>
            </a:r>
            <a:r>
              <a:rPr lang="ko-KR" altLang="en-US" dirty="0"/>
              <a:t> 파이 함수 및 페르마 </a:t>
            </a:r>
            <a:r>
              <a:rPr lang="ko-KR" altLang="en-US" dirty="0" err="1"/>
              <a:t>소정리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DBDCE-8672-D5E3-C71C-3356875E7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정수 </a:t>
            </a:r>
            <a:r>
              <a:rPr lang="en-US" altLang="ko-KR" sz="2400" b="1" dirty="0"/>
              <a:t>m</a:t>
            </a:r>
            <a:r>
              <a:rPr lang="ko-KR" altLang="en-US" sz="2400" b="1" dirty="0"/>
              <a:t>이 </a:t>
            </a:r>
            <a:r>
              <a:rPr lang="en-US" altLang="ko-KR" sz="2400" b="1" dirty="0"/>
              <a:t>m =                </a:t>
            </a:r>
            <a:r>
              <a:rPr lang="ko-KR" altLang="en-US" sz="2400" b="1" dirty="0"/>
              <a:t>의 형태로 표현 가능하고</a:t>
            </a:r>
            <a:r>
              <a:rPr lang="en-US" altLang="ko-KR" sz="2400" b="1" dirty="0"/>
              <a:t>,               </a:t>
            </a:r>
            <a:r>
              <a:rPr lang="ko-KR" altLang="en-US" sz="2400" b="1" dirty="0"/>
              <a:t>양의 정수일 때                                            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                             </a:t>
            </a:r>
            <a:r>
              <a:rPr lang="ko-KR" altLang="en-US" sz="2400" b="1" dirty="0"/>
              <a:t>의 형태로 구해질 수 있음</a:t>
            </a:r>
            <a:r>
              <a:rPr lang="en-US" altLang="ko-KR" sz="2400" b="1" dirty="0"/>
              <a:t>.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 </a:t>
            </a:r>
          </a:p>
          <a:p>
            <a:pPr marL="0" indent="0">
              <a:buNone/>
            </a:pPr>
            <a:r>
              <a:rPr lang="en-US" altLang="ko-KR" sz="2400" b="1" dirty="0"/>
              <a:t>      </a:t>
            </a:r>
            <a:r>
              <a:rPr lang="ko-KR" altLang="en-US" sz="2000" dirty="0"/>
              <a:t>특히</a:t>
            </a:r>
            <a:r>
              <a:rPr lang="en-US" altLang="ko-KR" sz="2000" dirty="0"/>
              <a:t>,         </a:t>
            </a:r>
            <a:r>
              <a:rPr lang="ko-KR" altLang="en-US" sz="2000" dirty="0"/>
              <a:t>인 경우 파이 함수 계산이 간단해짐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               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m = p x q</a:t>
            </a:r>
            <a:r>
              <a:rPr lang="ko-KR" altLang="en-US" sz="2000" dirty="0"/>
              <a:t>인 경우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ko-KR" altLang="en-US" sz="2000" b="1" dirty="0"/>
              <a:t>        </a:t>
            </a:r>
            <a:r>
              <a:rPr lang="en-US" altLang="ko-KR" sz="2000" b="1" dirty="0"/>
              <a:t>Example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         Important</a:t>
            </a:r>
          </a:p>
          <a:p>
            <a:pPr marL="0" indent="0">
              <a:buNone/>
            </a:pPr>
            <a:r>
              <a:rPr lang="en-US" altLang="ko-KR" sz="2000" b="1" dirty="0"/>
              <a:t>            </a:t>
            </a:r>
            <a:r>
              <a:rPr lang="ko-KR" altLang="en-US" sz="2000" dirty="0"/>
              <a:t>임의의 정수 </a:t>
            </a:r>
            <a:r>
              <a:rPr lang="en-US" altLang="ko-KR" sz="2000" dirty="0"/>
              <a:t>m</a:t>
            </a:r>
            <a:r>
              <a:rPr lang="ko-KR" altLang="en-US" sz="2000" dirty="0"/>
              <a:t>의 인수분해가 알려지면</a:t>
            </a:r>
            <a:r>
              <a:rPr lang="en-US" altLang="ko-KR" sz="2000" dirty="0"/>
              <a:t>,           </a:t>
            </a:r>
            <a:r>
              <a:rPr lang="ko-KR" altLang="en-US" sz="2000" dirty="0"/>
              <a:t>를 구하는 것은 계산적으로 쉬움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ko-KR" altLang="en-US" sz="2000" dirty="0"/>
              <a:t>그렇지 않은 경우</a:t>
            </a:r>
            <a:r>
              <a:rPr lang="en-US" altLang="ko-KR" sz="2000" dirty="0"/>
              <a:t>, </a:t>
            </a:r>
            <a:r>
              <a:rPr lang="ko-KR" altLang="en-US" sz="2000" dirty="0"/>
              <a:t>큰 수 </a:t>
            </a:r>
            <a:r>
              <a:rPr lang="en-US" altLang="ko-KR" sz="2000" dirty="0"/>
              <a:t>m</a:t>
            </a:r>
            <a:r>
              <a:rPr lang="ko-KR" altLang="en-US" sz="2000" dirty="0"/>
              <a:t>에 대한           을 구하는 것은 계산적으로 실행 불가능함</a:t>
            </a:r>
            <a:r>
              <a:rPr lang="en-US" altLang="ko-KR" sz="2000" dirty="0"/>
              <a:t>.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	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C1F8E6-AFBD-08EE-5075-021DC6FE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59" y="1152525"/>
            <a:ext cx="1266394" cy="333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8D549C-DB85-F603-76D6-699539F26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40" y="1197758"/>
            <a:ext cx="1240810" cy="242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8609C3-8FF7-B1AC-7703-DEC714CF3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5" y="1631404"/>
            <a:ext cx="2362530" cy="3334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A48F2C-AE28-3B6B-0262-DC9EF31C3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323" y="2110283"/>
            <a:ext cx="496206" cy="3334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FE6814-668D-EFB9-1ECC-07401CF9E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7677" y="2537905"/>
            <a:ext cx="2717159" cy="4120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D7DEDB-70FC-C042-C206-809FE16EBD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0623" y="3350206"/>
            <a:ext cx="5832544" cy="6969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5B5BC4A-C8B8-65C7-0169-A37CCFB2D2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2509" y="4486817"/>
            <a:ext cx="666982" cy="3274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E1D65E-7988-2B65-D7F2-D0DADAEB2F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7828" y="4926457"/>
            <a:ext cx="666982" cy="32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7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74EBA-44E9-FD06-5744-5FAC5810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오일러의</a:t>
            </a:r>
            <a:r>
              <a:rPr lang="ko-KR" altLang="en-US" dirty="0"/>
              <a:t> 파이 함수 및 페르마 </a:t>
            </a:r>
            <a:r>
              <a:rPr lang="ko-KR" altLang="en-US" dirty="0" err="1"/>
              <a:t>소정리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E5851-3EC0-F166-2C6B-C3C1BF0B1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페르마 </a:t>
            </a:r>
            <a:r>
              <a:rPr lang="ko-KR" altLang="en-US" b="1" dirty="0" err="1"/>
              <a:t>소정리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000" b="1" dirty="0"/>
              <a:t>      </a:t>
            </a:r>
            <a:r>
              <a:rPr lang="ko-KR" altLang="en-US" sz="2000" dirty="0"/>
              <a:t>정수 </a:t>
            </a:r>
            <a:r>
              <a:rPr lang="en-US" altLang="ko-KR" sz="2000" dirty="0"/>
              <a:t>a</a:t>
            </a:r>
            <a:r>
              <a:rPr lang="ko-KR" altLang="en-US" sz="2000" dirty="0"/>
              <a:t>와 소수 </a:t>
            </a:r>
            <a:r>
              <a:rPr lang="en-US" altLang="ko-KR" sz="2000" dirty="0"/>
              <a:t>p</a:t>
            </a:r>
            <a:r>
              <a:rPr lang="ko-KR" altLang="en-US" sz="2000" dirty="0"/>
              <a:t>에 대해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      </a:t>
            </a:r>
            <a:r>
              <a:rPr lang="ko-KR" altLang="en-US" sz="2000" dirty="0"/>
              <a:t>위의 정의로부터                       임을 알 수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</a:t>
            </a:r>
            <a:r>
              <a:rPr lang="ko-KR" altLang="en-US" sz="2000" dirty="0" err="1"/>
              <a:t>모듈러</a:t>
            </a:r>
            <a:r>
              <a:rPr lang="ko-KR" altLang="en-US" sz="2000" dirty="0"/>
              <a:t> 역원을 구하는데 활용 가능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                </a:t>
            </a:r>
            <a:r>
              <a:rPr lang="ko-KR" altLang="en-US" sz="2000" dirty="0"/>
              <a:t>즉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       </a:t>
            </a:r>
            <a:r>
              <a:rPr lang="en-US" altLang="ko-KR" sz="2000" b="1" dirty="0"/>
              <a:t>Example</a:t>
            </a:r>
          </a:p>
          <a:p>
            <a:pPr marL="0" indent="0">
              <a:buNone/>
            </a:pPr>
            <a:r>
              <a:rPr lang="en-US" altLang="ko-KR" sz="2000" b="1" dirty="0"/>
              <a:t>              </a:t>
            </a:r>
            <a:r>
              <a:rPr lang="en-US" altLang="ko-KR" sz="2000" dirty="0"/>
              <a:t>p = 7, a = 2</a:t>
            </a:r>
            <a:r>
              <a:rPr lang="ko-KR" altLang="en-US" sz="2000" dirty="0"/>
              <a:t>에 대해 </a:t>
            </a:r>
            <a:r>
              <a:rPr lang="en-US" altLang="ko-KR" sz="2000" dirty="0"/>
              <a:t>a</a:t>
            </a:r>
            <a:r>
              <a:rPr lang="ko-KR" altLang="en-US" sz="2000" dirty="0"/>
              <a:t>의 역원은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</a:t>
            </a:r>
            <a:r>
              <a:rPr lang="ko-KR" altLang="en-US" sz="2000" dirty="0"/>
              <a:t>검증</a:t>
            </a:r>
            <a:r>
              <a:rPr lang="en-US" altLang="ko-KR" sz="2000" dirty="0"/>
              <a:t>: 2 x 4 = 8 </a:t>
            </a:r>
            <a:r>
              <a:rPr lang="ko-KR" altLang="en-US" sz="2000" dirty="0"/>
              <a:t>                    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페르마 소정리는 </a:t>
            </a:r>
            <a:r>
              <a:rPr lang="ko-KR" altLang="en-US" sz="2000" dirty="0" err="1">
                <a:sym typeface="Wingdings" panose="05000000000000000000" pitchFamily="2" charset="2"/>
              </a:rPr>
              <a:t>모듈러</a:t>
            </a:r>
            <a:r>
              <a:rPr lang="ko-KR" altLang="en-US" sz="2000" dirty="0">
                <a:sym typeface="Wingdings" panose="05000000000000000000" pitchFamily="2" charset="2"/>
              </a:rPr>
              <a:t> 소수 </a:t>
            </a:r>
            <a:r>
              <a:rPr lang="en-US" altLang="ko-KR" sz="2000" dirty="0">
                <a:sym typeface="Wingdings" panose="05000000000000000000" pitchFamily="2" charset="2"/>
              </a:rPr>
              <a:t>p</a:t>
            </a:r>
            <a:r>
              <a:rPr lang="ko-KR" altLang="en-US" sz="2000" dirty="0">
                <a:sym typeface="Wingdings" panose="05000000000000000000" pitchFamily="2" charset="2"/>
              </a:rPr>
              <a:t>에 대해서만 성립함을 주의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              </a:t>
            </a:r>
          </a:p>
          <a:p>
            <a:pPr marL="0" indent="0">
              <a:buNone/>
            </a:pPr>
            <a:r>
              <a:rPr lang="en-US" altLang="ko-KR" sz="2000" dirty="0"/>
              <a:t>          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7BDA2E-6A64-DEA8-6645-057EBAC86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78" y="1654722"/>
            <a:ext cx="1401834" cy="3243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623D36-DA9C-6ABA-C58D-53FBDE0DF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437" y="2043028"/>
            <a:ext cx="1549990" cy="3390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A6F151-7FAD-D306-0E8F-133D09239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819" y="2842961"/>
            <a:ext cx="6442137" cy="3390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56D1FB-5C0E-6EBD-E554-0A1965B31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112" y="3613539"/>
            <a:ext cx="2911921" cy="3786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BA8051-2AFC-2D07-2167-8EC703493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578" y="4072524"/>
            <a:ext cx="1387060" cy="33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7380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757</Words>
  <Application>Microsoft Office PowerPoint</Application>
  <PresentationFormat>와이드스크린</PresentationFormat>
  <Paragraphs>128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CryptoCraft 테마</vt:lpstr>
      <vt:lpstr>제목 테마</vt:lpstr>
      <vt:lpstr>공개키 암호 알고리즘(RSA)</vt:lpstr>
      <vt:lpstr>PowerPoint 프레젠테이션</vt:lpstr>
      <vt:lpstr>RSA의 개요</vt:lpstr>
      <vt:lpstr>공개키 알고리즘을 위한 정수론</vt:lpstr>
      <vt:lpstr>공개키 알고리즘을 위한 핵심 정수론</vt:lpstr>
      <vt:lpstr>공개키 알고리즘을 위한 핵심 정수론</vt:lpstr>
      <vt:lpstr>오일러의 파이 함수 및 페르마 소정리 </vt:lpstr>
      <vt:lpstr>오일러의 파이 함수 및 페르마 소정리</vt:lpstr>
      <vt:lpstr>오일러의 파이 함수 및 페르마 소정리 </vt:lpstr>
      <vt:lpstr>오일러의 파이 함수 및 페르마 소정리</vt:lpstr>
      <vt:lpstr>RSA의 암호화 및 복호화</vt:lpstr>
      <vt:lpstr>RSA의 암호화 및 복호화 </vt:lpstr>
      <vt:lpstr>RSA의 암호화 및 복호화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동현</cp:lastModifiedBy>
  <cp:revision>60</cp:revision>
  <dcterms:created xsi:type="dcterms:W3CDTF">2019-03-05T04:29:07Z</dcterms:created>
  <dcterms:modified xsi:type="dcterms:W3CDTF">2022-07-02T07:40:53Z</dcterms:modified>
</cp:coreProperties>
</file>