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780" r:id="rId6"/>
    <p:sldMasterId id="2147483781" r:id="rId8"/>
  </p:sldMasterIdLst>
  <p:notesMasterIdLst>
    <p:notesMasterId r:id="rId12"/>
  </p:notesMasterIdLst>
  <p:handoutMasterIdLst>
    <p:handoutMasterId r:id="rId10"/>
  </p:handoutMasterIdLst>
  <p:sldIdLst>
    <p:sldId id="269" r:id="rId14"/>
    <p:sldId id="275" r:id="rId15"/>
    <p:sldId id="302" r:id="rId16"/>
    <p:sldId id="289" r:id="rId17"/>
    <p:sldId id="290" r:id="rId18"/>
    <p:sldId id="291" r:id="rId19"/>
    <p:sldId id="311" r:id="rId20"/>
    <p:sldId id="293" r:id="rId21"/>
    <p:sldId id="292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12" r:id="rId30"/>
    <p:sldId id="301" r:id="rId31"/>
    <p:sldId id="303" r:id="rId32"/>
    <p:sldId id="304" r:id="rId33"/>
    <p:sldId id="305" r:id="rId34"/>
    <p:sldId id="306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07" r:id="rId45"/>
    <p:sldId id="322" r:id="rId46"/>
    <p:sldId id="308" r:id="rId47"/>
    <p:sldId id="323" r:id="rId48"/>
    <p:sldId id="324" r:id="rId49"/>
    <p:sldId id="274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E75B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084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700" y="60"/>
      </p:cViewPr>
      <p:guideLst>
        <p:guide orient="horz" pos="2154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3730" y="91"/>
      </p:cViewPr>
      <p:guideLst>
        <p:guide orient="horz" pos="2154"/>
        <p:guide pos="3834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slideMaster" Target="slideMasters/slideMaster2.xml"></Relationship><Relationship Id="rId10" Type="http://schemas.openxmlformats.org/officeDocument/2006/relationships/handoutMaster" Target="handoutMasters/handoutMaster1.xml"></Relationship><Relationship Id="rId12" Type="http://schemas.openxmlformats.org/officeDocument/2006/relationships/notesMaster" Target="notesMasters/notesMaster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slide" Target="slides/slide10.xml"></Relationship><Relationship Id="rId24" Type="http://schemas.openxmlformats.org/officeDocument/2006/relationships/slide" Target="slides/slide11.xml"></Relationship><Relationship Id="rId25" Type="http://schemas.openxmlformats.org/officeDocument/2006/relationships/slide" Target="slides/slide12.xml"></Relationship><Relationship Id="rId26" Type="http://schemas.openxmlformats.org/officeDocument/2006/relationships/slide" Target="slides/slide13.xml"></Relationship><Relationship Id="rId27" Type="http://schemas.openxmlformats.org/officeDocument/2006/relationships/slide" Target="slides/slide14.xml"></Relationship><Relationship Id="rId28" Type="http://schemas.openxmlformats.org/officeDocument/2006/relationships/slide" Target="slides/slide15.xml"></Relationship><Relationship Id="rId29" Type="http://schemas.openxmlformats.org/officeDocument/2006/relationships/slide" Target="slides/slide16.xml"></Relationship><Relationship Id="rId30" Type="http://schemas.openxmlformats.org/officeDocument/2006/relationships/slide" Target="slides/slide17.xml"></Relationship><Relationship Id="rId31" Type="http://schemas.openxmlformats.org/officeDocument/2006/relationships/slide" Target="slides/slide18.xml"></Relationship><Relationship Id="rId32" Type="http://schemas.openxmlformats.org/officeDocument/2006/relationships/slide" Target="slides/slide19.xml"></Relationship><Relationship Id="rId33" Type="http://schemas.openxmlformats.org/officeDocument/2006/relationships/slide" Target="slides/slide20.xml"></Relationship><Relationship Id="rId34" Type="http://schemas.openxmlformats.org/officeDocument/2006/relationships/slide" Target="slides/slide21.xml"></Relationship><Relationship Id="rId35" Type="http://schemas.openxmlformats.org/officeDocument/2006/relationships/slide" Target="slides/slide22.xml"></Relationship><Relationship Id="rId36" Type="http://schemas.openxmlformats.org/officeDocument/2006/relationships/slide" Target="slides/slide23.xml"></Relationship><Relationship Id="rId37" Type="http://schemas.openxmlformats.org/officeDocument/2006/relationships/slide" Target="slides/slide24.xml"></Relationship><Relationship Id="rId38" Type="http://schemas.openxmlformats.org/officeDocument/2006/relationships/slide" Target="slides/slide25.xml"></Relationship><Relationship Id="rId39" Type="http://schemas.openxmlformats.org/officeDocument/2006/relationships/slide" Target="slides/slide26.xml"></Relationship><Relationship Id="rId40" Type="http://schemas.openxmlformats.org/officeDocument/2006/relationships/slide" Target="slides/slide27.xml"></Relationship><Relationship Id="rId41" Type="http://schemas.openxmlformats.org/officeDocument/2006/relationships/slide" Target="slides/slide28.xml"></Relationship><Relationship Id="rId42" Type="http://schemas.openxmlformats.org/officeDocument/2006/relationships/slide" Target="slides/slide29.xml"></Relationship><Relationship Id="rId43" Type="http://schemas.openxmlformats.org/officeDocument/2006/relationships/slide" Target="slides/slide30.xml"></Relationship><Relationship Id="rId44" Type="http://schemas.openxmlformats.org/officeDocument/2006/relationships/slide" Target="slides/slide31.xml"></Relationship><Relationship Id="rId45" Type="http://schemas.openxmlformats.org/officeDocument/2006/relationships/slide" Target="slides/slide32.xml"></Relationship><Relationship Id="rId46" Type="http://schemas.openxmlformats.org/officeDocument/2006/relationships/slide" Target="slides/slide33.xml"></Relationship><Relationship Id="rId47" Type="http://schemas.openxmlformats.org/officeDocument/2006/relationships/slide" Target="slides/slide34.xml"></Relationship><Relationship Id="rId48" Type="http://schemas.openxmlformats.org/officeDocument/2006/relationships/slide" Target="slides/slide35.xml"></Relationship><Relationship Id="rId49" Type="http://schemas.openxmlformats.org/officeDocument/2006/relationships/slide" Target="slides/slide36.xml"></Relationship><Relationship Id="rId50" Type="http://schemas.openxmlformats.org/officeDocument/2006/relationships/slide" Target="slides/slide37.xml"></Relationship><Relationship Id="rId51" Type="http://schemas.openxmlformats.org/officeDocument/2006/relationships/viewProps" Target="viewProps.xml"></Relationship><Relationship Id="rId5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901 0 255,'-18'0'0,"-70"17"0,-71 36 0,-18 36 0,18-1 0,0-17 0,53-18 0,71-18 0,35-35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318 0 255,'-89'0'0,"-17"35"0,36 18 0,17 18 0,53 52 0,17-34 0,54-1 0,0-35 0,17-35 0,-17-18 0,-1-89 0,-34-34 0,-36 34 0,0 36 0,0 71 0,0 35 0,0 71 0,53-36 0,0-17 0,-18-54 0,-35 1 0,18-18 0,-1-35 0,-17 35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247 0 255,'0'17'0,"0"36"0,-71 36 0,-17 17 0,35-36 0,18-34 0,35-19 0,0-17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0 255,'17'0'0,"1"35"0,35 0 0,18 36 0,-1-18 0,-34-18 0,-19-17 0,-17-18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17 0 255,'0'17'0,"0"36"0,0 0 0,0 53 0,0 0 0,0 18 0,0 17 0,0 18 0,0 18 0,0 18 0,-17 17 0,17-18 0,0 71 0,0-17 0,0-1 0,0-17 0,0 17 0,0-17 0,0-18 0,0-18 0,17 18 0,-17-35 0,0 0 0,0 0 0,18-54 0,-18 19 0,18-1 0,-18 36 0,0 35 0,0-35 0,0-18 0,0-53 0,0-18 0,0 0 0,0 18 0,0-53 0,0 0 0,0 18 0,0-18 0,0 18 0,0-18 0,0 0 0,0 18 0,0-18 0,0-18 0,0 18 0,0 0 0,0 0 0,0 0 0,0 0 0,0 18 0,0-18 0,0 0 0,0 0 0,0 0 0,0 0 0,0-18 0,0-17 0,0 0 0,0-1 0,0 19 0,-18-19 0,18 19 0,0-19 0,0 1 0,0 0 0,0-1 0,18-17 0,52 18 0,19-18 0,34 0 0,1 18 0,-18-1 0,-35-17 0,35 18 0,-18-18 0,0 18 0,-17-1 0,18-17 0,17 36 0,35-19 0,71 1 0,-35-18 0,35 0 0,-35 18 0,-1-18 0,-34 0 0,-1 0 0,53 0 0,142 0 0,0 17 0,-18-17 0,-53 18 0,53-18 0,-88 0 0,0 0 0,-18 0 0,-18 0 0,36 0 0,-36 0 0,1-18 0,-18 18 0,-18 0 0,-36 0 0,1 0 0,-18 0 0,-18 0 0,18 0 0,1 0 0,16 0 0,19-17 0,-54 17 0,-17 0 0,-54 0 0,-17-18 0,0 18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0 255,'0'17'0,"17"19"0,72-19 0,-1 1 0,-17 17 0,-36-17 0,-17-18 0,-18 35 0,0-17 0,-18 0 0,-17-1 0,-1 19 0,19-36 0,-1 17 0,0 1 0,36-18 0,-18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159 0 255,'0'17'0,"-36"36"0,-34 18 0,34-18 0,19-18 0,17-35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0 255,'35'0'0,"18"53"0,0 17 0,18-17 0,-36 0 0,-17-35 0,-18-18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0 255,'0'17'0,"0"142"0,35 53 0,18-17 0,-35-36 0,-1-71 0,-17-35 0,0-35 0,0-1 0,0-17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0 255,'0'17'0,"0"36"0,0 36 0,0-19 0,0 36 0,17 0 0,1 36 0,-18-1 0,18 36 0,-1 0 0,1-1 0,0 1 0,-1 17 0,1-17 0,-18-18 0,0-35 0,0 0 0,0-18 0,0 0 0,0 35 0,0-17 0,0 17 0,0-35 0,0 0 0,0-35 0,0 35 0,0-18 0,0 1 0,0-1 0,0-17 0,0-1 0,0 1 0,0 35 0,0 0 0,0-17 0,0-1 0,0-17 0,0 35 0,18-18 0,-18 0 0,0 1 0,0 34 0,0-34 0,0 35 0,0-18 0,0 0 0,0 0 0,17 17 0,-17 1 0,0 0 0,18-18 0,-18-18 0,0 1 0,18-1 0,-18-17 0,0 17 0,17-35 0,1 35 0,-18-17 0,0-18 0,0 35 0,18 18 0,-18-17 0,17-19 0,-17 19 0,0-54 0,0 36 0,0-18 0,0-18 0,0 1 0,0-19 0,0 36 0,0-35 0,0 17 0,0 1 0,18-1 0,-18 0 0,0-17 0,18 17 0,-18 1 0,17-19 0,1-17 0,-301-194 0,283 194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0 406 255,'17'0'0,"36"0"0,0 0 0,18 0 0,53 0 0,35 0 0,17 0 0,-17 0 0,18 0 0,-18-18 0,-35 18 0,0 0 0,-1 0 0,36 0 0,-17 0 0,-18 0 0,-18 0 0,0 0 0,-18 0 0,18 0 0,-18 0 0,18 0 0,-17 0 0,52-17 0,-35 17 0,18 0 0,-18 0 0,18 0 0,17 0 0,18 0 0,35-18 0,-17 0 0,18 1 0,-36-1 0,17 0 0,36 18 0,-35-17 0,-35 17 0,70 0 0,-18-18 0,0 18 0,-17 0 0,-35-18 0,-36 1 0,70 17 0,-34-18 0,-36 18 0,35 0 0,-35 0 0,0 0 0,-17-18 0,-1 18 0,0-17 0,36 17 0,-36 0 0,36-18 0,35 0 0,0 18 0,-17-35 0,-19 17 0,1 1 0,17-1 0,-52 0 0,-19 18 0,-17 0 0,0-17 0,-35 17 0,0 0 0,-18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0 255,'53'17'0,"35"19"0,0-1 0,-17-17 0,-53 35 0,-18-18 0,0 18 0,-18 18 0,-35-18 0,35 35 0,1-53 0,34-35 0,-17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17 255,'123'-17'0,"19"17"0,-72 0 0,-17 0 0,-53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0 255,'0'17'0,"0"36"0,0 53 0,17 0 0,1 0 0,-18 0 0,0-35 0,18 0 0,-1-36 0,-17-17 0,18-18 0,0 0 0,35 0 0,0-18 0,35 0 0,-35 18 0,-18 0 0,-35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0 255,'17'0'0,"36"0"0,0 0 0,0 0 0,18 17 0,-36-17 0,-35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0 255,'0'53'0,"35"35"0,-35 0 0,35 1 0,1-1 0,-19-17 0,-17-54 0,0-17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70 255,'0'-17'0,"0"-1"0,0 0 0,0 1 0,17 17 0,19 0 0,34 0 0,1 0 0,-36 0 0,-17 35 0,17 18 0,-35 18 0,0-18 0,-17-18 0,-19 0 0,19-17 0,-1 0 0,-17-1 0,-1-17 0,19 0 0,17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106 106 255,'-53'0'0,"17"0"0,36 35 0,-17-17 0,17 17 0,17 18 0,36-18 0,18-17 0,-18 0 0,-18-18 0,-17 0 0,-18-36 0,0-34 0,0 17 0,-18-18 0,-17 18 0,-18 35 0,18 1 0,-1 17 0,36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123 0 255,'-17'0'0,"-1"0"0,-17 17 0,-1 1 0,36 0 0,-17 35 0,17 0 0,0-18 0,35 0 0,18-17 0,-18-18 0,18 0 0,18 0 0,-71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88 255,'17'-18'0,"1"18"0,17 89 0,18 34 0,-17 54 0,52-18 0,-17-35 0,-18-71 0,-36-53 0,36-53 0,-17-89 0,-19 19 0,1 34 0,-18 1 0,0 17 0,-18 36 0,1-18 0,-19-18 0,19 1 0,17 70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0 255,'0'123'0,"17"1"0,36 17 0,-17 1 0,-19-19 0,1-52 0,0-18 0,-18-35 0,0-1 0,0-34 0,17-36 0,1-18 0,0 0 0,-1 18 0,1 36 0,0 17 0,-1 35 0,19 36 0,-19-18 0,1-18 0,0-17 0,-18-1 0,17-17 0,1 0 0,-18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212 0 255,'-36'0'0,"1"0"0,0 35 0,-1 0 0,1-35 0,35 18 0,0 0 0,18-1 0,35 19 0,0 17 0,17-18 0,-34 18 0,-19-18 0,-17 18 0,0-17 0,0-1 0,0 0 0,-17-17 0,-1-18 0,-17 0 0,-36 0 0,-17-18 0,52 18 0,19 0 0,17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0 255,'0'35'0,"17"89"0,-17 52 0,18 1 0,-18-18 0,18-18 0,-18-52 0,0-36 0,0-18 0,0-17 0,0 0 0,17-18 0,1 0 0,35 0 0,18 0 0,17 0 0,-35 0 0,0 0 0,-35 0 0,17 17 0,-17-17 0,-18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0 255,'17'70'0,"-17"19"0,0 52 0,0 36 0,0 17 0,0 0 0,18-70 0,-18-18 0,0-53 0,0-17 0,18-36 0,-1 0 0,1-18 0,17-17 0,36 35 0,0 0 0,-18 0 0,-18 0 0,-35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0070c0"/>
      <inkml:brushProperty name="fitToCurve" value="1"/>
    </inkml:brush>
  </inkml:definitions>
  <inkml:trace contextRef="#ctx0" brushRef="#br0">0 0 255,'0'17'0,"0"19"0,0-19 0,0 36 0,0 0 0,0 0 0,0 0 0,0 18 0,0 17 0,17-17 0,1 17 0,17-17 0,-35 35 0,36-18 0,-19 1 0,-17-1 0,18 54 0,0-19 0,17 19 0,-17-19 0,17-34 0,-35 34 0,0-34 0,0 35 0,0-36 0,0 36 0,18-18 0,-1-18 0,1 0 0,-18 1 0,35-1 0,-35-17 0,36 35 0,-1-18 0,-17-17 0,17 17 0,0 1 0,1-1 0,-1 18 0,0 0 0,1-18 0,-1 1 0,0-1 0,-17-17 0,17 0 0,1-1 0,17 19 0,-18-19 0,18 1 0,0 0 0,0-1 0,0 1 0,18 17 0,-18 1 0,18-19 0,-1 1 0,1 0 0,17 17 0,1-35 0,-19 18 0,19 17 0,34 18 0,19 18 0,-1-36 0,-35-17 0,0 17 0,18 1 0,-36-36 0,36 35 0,-18-17 0,0-18 0,-17 0 0,17 0 0,-18 0 0,0-18 0,-17 1 0,17-1 0,1 0 0,-1 1 0,0-19 0,-17 19 0,0-1 0,0-17 0,-1 17 0,1 0 0,17-17 0,-17 17 0,-18-17 0,35 17 0,1 1 0,-1-1 0,0 0 0,1 1 0,-1-19 0,1 19 0,17-1 0,0 1 0,-18-1 0,0 0 0,1-17 0,-19 17 0,19-17 0,-1 0 0,0 17 0,36-17 0,-18 17 0,0-17 0,0-1 0,0 1 0,-35-18 0,-18 18 0,-35-18 0,-1 0 0,-17-18 0,0 18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0070c0"/>
      <inkml:brushProperty name="fitToCurve" value="1"/>
    </inkml:brush>
  </inkml:definitions>
  <inkml:trace contextRef="#ctx0" brushRef="#br0">0 0 255,'0'17'0,"35"54"0,0 0 0,-17 17 0,17 18 0,-17 18 0,17 17 0,1 36 0,-1 0 0,-17 35 0,17-36 0,18 1 0,-35 17 0,-1-52 0,36 52 0,-17-17 0,-1 17 0,0-52 0,1 17 0,17-18 0,-18 18 0,18 71 0,-35-18 0,-1-71 0,19 18 0,-19-35 0,19 35 0,-1-17 0,0-1 0,19-17 0,-37 17 0,19-17 0,17-18 0,0 0 0,-18-18 0,0-17 0,36 0 0,-36-1 0,36-17 0,0 18 0,-1-18 0,1 0 0,0-18 0,17 36 0,-17-36 0,35 18 0,-18-17 0,1 17 0,-1-18 0,36 1 0,-36 17 0,18-18 0,0 0 0,0 1 0,35 17 0,-34-18 0,69 0 0,-52 1 0,17-19 0,1 36 0,34 0 0,19-17 0,-18-1 0,-1 18 0,-34-18 0,-1-17 0,-17 0 0,-1 17 0,19-17 0,-1-1 0,36 1 0,0 0 0,-18 17 0,0-35 0,0 18 0,35-1 0,-17 1 0,0 0 0,-18-1 0,35-17 0,18 18 0,-70 0 0,17-18 0,-18 0 0,-17 0 0,-36 17 0,-53-17 0,1 0 0,-36-17 0,0 17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00b050"/>
      <inkml:brushProperty name="fitToCurve" value="1"/>
    </inkml:brush>
  </inkml:definitions>
  <inkml:trace contextRef="#ctx0" brushRef="#br0">0 0 255,'0'17'0,"0"1"0,0 0 0,0-1 0,0 1 0,17 0 0,-17-1 0,18 19 0,0-36 0,-18 17 0,0 1 0,0 0 0,17-1 0,-17 1 0,18 0 0,-18-1 0,0 1 0,0 0 0,0-1 0,0 1 0,0 0 0,0-1 0,0 1 0,0 0 0,0 17 0,0-17 0,0-1 0,0 19 0,0-19 0,0 1 0,0 0 0,0 17 0,0-17 0,0 17 0,0-17 0,0-1 0,0 1 0,0 17 0,0-17 0,0 17 0,0-17 0,0 0 0,0 35 0,0 18 0,0-18 0,0 17 0,0-17 0,0 0 0,0-17 0,0 17 0,0-18 0,0 0 0,0 1 0,0-19 0,0 19 0,0-19 0,0 19 0,0-19 0,0 1 0,0 0 0,0 17 0,0 0 0,0-17 0,0 17 0,18-17 0,-18 0 0,17 17 0,-17 0 0,18 1 0,0-1 0,-1 0 0,19 19 0,-19-19 0,1 18 0,0 0 0,-1 0 0,19-18 0,-19 18 0,1 0 0,0 0 0,17 18 0,0-18 0,-17 0 0,0 0 0,17-18 0,-17 18 0,17 0 0,-17 0 0,17 0 0,-17-17 0,-1-19 0,-17 37 0,36-19 0,-19 18 0,1-18 0,0 1 0,-1 17 0,19 0 0,-19 0 0,1-18 0,0 18 0,-1-18 0,1-17 0,-18 17 0,18 18 0,-1-17 0,-17-1 0,36-17 0,-36 17 0,18 0 0,17 18 0,-35 0 0,35-17 0,1 17 0,-1 18 0,0-18 0,1 17 0,-36-34 0,35-19 0,-35 19 0,0-19 0,18 1 0,-18 0 0,17 17 0,1-17 0,0 17 0,-1-17 0,-17 17 0,18 0 0,17-17 0,-35 17 0,36 1 0,-36-1 0,17-17 0,1 17 0,0 0 0,17-17 0,-17 17 0,-1 1 0,36 17 0,-17 0 0,-19-18 0,19 18 0,-1-17 0,0 17 0,1 0 0,-1-18 0,0-17 0,1 17 0,-19 0 0,19-17 0,-1 17 0,18 1 0,-17-1 0,-1 0 0,18 1 0,-18-19 0,18 19 0,18-1 0,-18-17 0,0 17 0,-18-17 0,18 17 0,0-17 0,18 35 0,-18-53 0,0 35 0,0-35 0,0 35 0,0-17 0,18 0 0,0-1 0,-1-17 0,1 0 0,17 18 0,1-18 0,17 18 0,17-18 0,-34 0 0,-1 0 0,-17 0 0,17 0 0,1 0 0,17-18 0,0 0 0,0 1 0,17-1 0,-34-17 0,17-1 0,17-17 0,1 18 0,-18-18 0,0 0 0,36-18 0,-36 1 0,0-36 0,0 35 0,0 18 0,-36 0 0,-17 35 0,-17 1 0,-18-19 0,-1 36 0,1-35 0,0 17 0,-18 0 0,17 1 0,1 17 0,-18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00b050"/>
      <inkml:brushProperty name="fitToCurve" value="1"/>
    </inkml:brush>
  </inkml:definitions>
  <inkml:trace contextRef="#ctx0" brushRef="#br0">0 0 255,'0'17'0,"0"1"0,0 0 0,17-1 0,-17 36 0,36-17 0,-36 34 0,17 19 0,19-1 0,-19 36 0,19-18 0,-1 17 0,-17 1 0,-1 18 0,36-1 0,-17 36 0,17-36 0,-18 18 0,0-35 0,18 35 0,-35-18 0,17 1 0,1-19 0,-19-17 0,1 0 0,0 18 0,17-18 0,-35-18 0,18 1 0,-1-18 0,-17 17 0,36 0 0,-19 18 0,19-17 0,-19-19 0,19 19 0,-1-1 0,0 0 0,-17-35 0,18 18 0,-19-18 0,19-17 0,-1 34 0,0 36 0,18-17 0,18-1 0,-18-17 0,18-1 0,-18-17 0,-18 18 0,18-36 0,0 36 0,0-18 0,0-18 0,18 18 0,-18 1 0,17-1 0,-17 0 0,1 17 0,16 19 0,19-36 0,-19 17 0,-17-34 0,0 17 0,0-18 0,18 0 0,-18 1 0,0-19 0,18 36 0,-18-53 0,17 36 0,1-19 0,0 19 0,0-36 0,-1 17 0,1 1 0,0 0 0,-1-1 0,1 1 0,35 0 0,0-1 0,-18-17 0,18 0 0,-35 36 0,35-19 0,0 1 0,-17-18 0,-1 18 0,0-18 0,18 0 0,0 0 0,36 0 0,-36 0 0,17 0 0,1 0 0,18-53 0,-19 0 0,54-18 0,-18 0 0,35-17 0,1 0 0,35-1 0,52-52 0,-34 17 0,-1-35 0,1-53 0,-89 71 0,-36 35 0,-17-36 0,0 36 0,-35 36 0,-18-1 0,18 36 0,-53-18 0,17 53 0,-17-18 0,-18 18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353 0 255,'-18'0'0,"-17"0"0,0 0 0,-1 17 0,1-17 0,0 18 0,-1 0 0,1 17 0,0 18 0,-1-18 0,19 18 0,17 0 0,0-17 0,0-1 0,0-17 0,35-1 0,36 1 0,-1 0 0,1-1 0,-18 1 0,-35-18 0,-1 0 0,-17-18 0,18 18 0,0-17 0,-18 17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53 0 255,'-18'0'0,"-17"0"0,35 17 0,0 36 0,0 0 0,0-17 0,0-19 0,17 1 0,1 0 0,17-18 0,-17 0 0,35 0 0,-35-18 0,35-17 0,-53 17 0,17-17 0,-17 17 0,0 0 0,0 1 0,0-19 0,0 54 0,18 0 0,35 17 0,-18 0 0,-17-17 0,17-18 0,-17 0 0,0 0 0,-18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123 35 255,'-35'-18'0,"17"18"0,-35 53 0,36 36 0,17 34 0,35 54 0,53-124 0,1-35 0,-19-124 0,-52-18 0,0 0 0,-18-17 0,0 106 0,0 52 0,17 89 0,72 53 0,-19-35 0,1-36 0,-36-35 0,-35-70 0,0-72 0,0 36 0,0 53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0 255,'17'17'0,"1"36"0,0 36 0,17 17 0,18 35 0,-35-35 0,-1-53 0,-17-18 0,0-35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35 255,'0'-18'0,"53"1"0,17 17 0,1 0 0,-18 0 0,-35 0 0,-1 0 0,-17 17 0,18 36 0,0 0 0,-18-17 0,0-1 0,0 18 0,0-18 0,-36-17 0,1 0 0,0-18 0,17 0 0,0 0 0,36 0 0,-18-18 0,0 18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70 0 255,'-17'0'0,"17"17"0,-53 36 0,53 36 0,0-1 0,0-17 0,0-36 0,0 0 0,35-35 0,36 0 0,-18-70 0,-18-1 0,0 36 0,-35-1 0,0 1 0,0 17 0,-17 1 0,17-1 0,17 18 0,36 71 0,-17-18 0,17-18 0,-18-17 0,-17-1 0,-1-17 0,1 0 0,-18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212 0 255,'-36'0'0,"1"0"0,17 0 0,1 0 0,-1 17 0,-17 36 0,-1 0 0,36 18 0,-17-18 0,17-18 0,0 18 0,35-17 0,36-19 0,17 1 0,-35-18 0,0 0 0,-35 0 0,-18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17 255,'17'0'0,"-17"-17"0,36 17 0,-19 0 0,-17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0 255,'0'53'0,"17"-18"0,1 0 0,0 36 0,-18-18 0,0 0 0,17-53 0,1 35 0,0-17 0,-18-18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53 255,'17'0'0,"19"0"0,17 0 0,17-18 0,1 18 0,-36-18 0,-35 1 0,0 17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0 255,'0'35'0,"53"53"0,-18 1 0,-35-1 0,35 18 0,-17-35 0,-18-18 0,18-18 0,-18-35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0 255,'0'17'0,"35"36"0,18 0 0,0 0 0,-18-17 0,-17-36 0,0 0 0,-1 0 0,-17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106 0 255,'0'17'0,"0"72"0,-36 17 0,19 35 0,-19-17 0,36-36 0,-17-17 0,17-18 0,0-53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0 255,'0'17'0,"17"107"0,36 17 0,18 36 0,-18-18 0,-35-53 0,-1-53 0,-17-18 0,0-17 0,0 0 0,0-18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000000"/>
      <inkml:brushProperty name="fitToCurve" value="1"/>
    </inkml:brush>
  </inkml:definitions>
  <inkml:trace contextRef="#ctx0" brushRef="#br0">0 0 255,'0'106'0,"0"53"0,17 106 0,1 123 0,35 37 0,-18-90 0,-17-105 0,-18-35 0,0-72 0,0-52 0,0-36 0,0-35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000000"/>
      <inkml:brushProperty name="fitToCurve" value="1"/>
    </inkml:brush>
  </inkml:definitions>
  <inkml:trace contextRef="#ctx0" brushRef="#br0">0 35 255,'0'-18'0,"35"1"0,-17 17 0,-1 0 0,1 0 0,17 0 0,54 17 0,34 19 0,54-1 0,88 0 0,0-17 0,-35-18 0,0 0 0,-89 0 0,-70 0 0,-54 0 0,-34 0 0,-1 71 0,-17 52 0,-1 36 0,1 71 0,17-36 0,18 1 0,0-71 0,18 17 0,0-17 0,-1-36 0,-17 0 0,18 1 0,-18-54 0,0-17 0,0 17 0,0-17 0,0-1 0,0 19 0,0-1 0,0-17 0,0 17 0,0-17 0,0 0 0,0-1 0,0 1 0,0 0 0,0-1 0,0 1 0,0 0 0,18-18 0,-18 17 0,0-17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000000"/>
      <inkml:brushProperty name="fitToCurve" value="1"/>
    </inkml:brush>
  </inkml:definitions>
  <inkml:trace contextRef="#ctx0" brushRef="#br0">0 0 255,'0'17'0,"17"54"0,19 17 0,-19 18 0,36 18 0,-35 53 0,17 35 0,-35-35 0,0-71 0,0-53 0,0-18 0,0 0 0,0 18 0,0 0 0,0 36 0,0-36 0,18-18 0,-18-17 0,0-1 0,18 1 0,-18 17 0,0 1 0,0 17 0,0-36 0,0-17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000000"/>
      <inkml:brushProperty name="fitToCurve" value="1"/>
    </inkml:brush>
  </inkml:definitions>
  <inkml:trace contextRef="#ctx0" brushRef="#br0">0 0 255,'17'0'0,"19"0"0,-1 0 0,36 17 0,35 1 0,-18 0 0,18-18 0,-18 0 0,-35 0 0,0 0 0,-17 0 0,-19 0 0,-17 88 0,18 18 0,-18 35 0,0 18 0,0-35 0,0-18 0,0-18 0,0 19 0,0-19 0,0 0 0,0-17 0,0 17 0,0-52 0,0 17 0,0-18 0,18 0 0,-18-17 0,0 0 0,0-1 0,0 1 0,0 17 0,0 1 0,17-1 0,-17-17 0,18-18 0,-18 35 0,0-35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17 255,'0'-17'0,"0"70"0,35 53 0,0 0 0,36 0 0,-18 0 0,-18-71 0,-17-17 0,0-18 0,17-89 0,-35-34 0,0-19 0,18 36 0,-18 53 0,17 53 0,1 53 0,17 36 0,1 17 0,17-36 0,-36-34 0,1-36 0,17-106 0,-35 106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0 212 255,'17'0'0,"36"17"0,36 36 0,-19-35 0,19-18 0,-19 0 0,-34-53 0,-19-35 0,-17 17 0,-35 0 0,-36 54 0,1 17 0,17 17 0,0 54 0,0 70 0,35 1 0,18-1 0,53-53 0,0-35 0,18-53 0,-1 0 0,-17-17 0,-35-36 0,0 17 0,-18 1 0,0 35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0070c0"/>
      <inkml:brushProperty name="fitToCurve" value="1"/>
    </inkml:brush>
  </inkml:definitions>
  <inkml:trace contextRef="#ctx0" brushRef="#br0">0 3269 255,'17'0'0,"54"0"0,35 0 0,88-35 0,-17-1 0,0 1 0,106-18 0,-71 18 0,88-18 0,-35 17 0,-53 19 0,-17-1 0,17-17 0,-53 17 0,-18 0 0,-17-17 0,17 17 0,54-17 0,-36-18 0,53 17 0,-18-17 0,18 0 0,18-35 0,0 17 0,-1 1 0,-16 17 0,-1-18 0,-18 18 0,0-18 0,1 1 0,-18-1 0,35 18 0,53-36 0,-18 19 0,-17-1 0,53 0 0,-18 18 0,53-35 0,18 0 0,17-1 0,0 1 0,36 0 0,106-1 0,18-17 0,-107 18 0,18-1 0,-17-17 0,35-17 0,-18-1 0,-89 36 0,19-1 0,-54 36 0,-105 0 0,35 0 0,-107 0 0,-70 36 0,-53 17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0070c0"/>
      <inkml:brushProperty name="fitToCurve" value="1"/>
    </inkml:brush>
  </inkml:definitions>
  <inkml:trace contextRef="#ctx0" brushRef="#br0">388 1131 255,'18'0'0,"-18"-18"0,0-53 0,0-53 0,-18 1 0,-17-19 0,17 1 0,18 17 0,0 18 0,0 0 0,0 71 0,0-18 0,-17 53 0,-1-18 0,0 1 0,-17-1 0,17-17 0,1 35 0,-1 35 0,-35 53 0,0 1 0,0-54 0,18-17 0,52-36 0,19-35 0,17 0 0,-53 53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0070c0"/>
      <inkml:brushProperty name="fitToCurve" value="1"/>
    </inkml:brush>
  </inkml:definitions>
  <inkml:trace contextRef="#ctx0" brushRef="#br0">0 35 255,'35'-18'0,"36"1"0,17 17 0,18 0 0,-35 17 0,-18 36 0,-36-17 0,-17-36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0 255,'17'70'0,"36"54"0,18-18 0,88 53 0,-18-53 0,-17-35 0,-71-36 0,-35-35 0,-18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0070c0"/>
      <inkml:brushProperty name="fitToCurve" value="1"/>
    </inkml:brush>
  </inkml:definitions>
  <inkml:trace contextRef="#ctx0" brushRef="#br0">724 1237 255,'-18'-89'0,"-17"36"0,17-17 0,-17-37 0,-18-34 0,-18-53 0,18-36 0,0 89 0,53 52 0,0 36 0,-17 0 0,17 36 0,-18 17 0,18 17 0,-53 19 0,0 17 0,-35 0 0,17 0 0,18-36 0,18 19 0,35-54 0,70-53 0,-17 18 0,-53 53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0070c0"/>
      <inkml:brushProperty name="fitToCurve" value="1"/>
    </inkml:brush>
  </inkml:definitions>
  <inkml:trace contextRef="#ctx0" brushRef="#br0">0 17 255,'53'-17'0,"35"52"0,0 53 0,1-17 0,-19-18 0,-52-35 0,-18-18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0070c0"/>
      <inkml:brushProperty name="fitToCurve" value="1"/>
    </inkml:brush>
  </inkml:definitions>
  <inkml:trace contextRef="#ctx0" brushRef="#br0">0 0 255,'17'0'0,"1"0"0,17 35 0,1 53 0,34 36 0,-34 0 0,17 17 0,-36-35 0,-17-53 0,0 0 0,0-35 0,0 17 0,0-17 0,0-1 0,18-17 0,-18 18 0,0-18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0070c0"/>
      <inkml:brushProperty name="fitToCurve" value="1"/>
    </inkml:brush>
  </inkml:definitions>
  <inkml:trace contextRef="#ctx0" brushRef="#br0">0 0 255,'53'17'0,"0"72"0,35-19 0,-35-34 0,18-19 0,17-17 0,-53-17 0,1-54 0,-19 18 0,-17 18 0,0 17 0,0 18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0070c0"/>
      <inkml:brushProperty name="fitToCurve" value="1"/>
    </inkml:brush>
  </inkml:definitions>
  <inkml:trace contextRef="#ctx0" brushRef="#br0">0 0 255,'0'17'0,"17"107"0,36 35 0,0 18 0,0-1 0,18-17 0,-36-17 0,-17-36 0,17-71 0,-35-17 0,0-36 0,0 1 0,0-19 0,0 36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0070c0"/>
      <inkml:brushProperty name="fitToCurve" value="1"/>
    </inkml:brush>
  </inkml:definitions>
  <inkml:trace contextRef="#ctx0" brushRef="#br0">0 176 255,'53'36'0,"-36"-1"0,19 0 0,-1-17 0,-17 0 0,17-18 0,36-71 0,-18-17 0,-18 17 0,0 36 0,-17 17 0,0 18 0,-18-18 0,17 1 0,-17 17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247 0 255,'0'17'0,"-18"19"0,-17 17 0,0 0 0,-36 53 0,18-36 0,18-34 0,35-36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0 255,'17'0'0,"19"0"0,17 53 0,17 17 0,-17 19 0,18-1 0,-36-35 0,1 18 0,-19-54 0,1 1 0,-18-18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0 255,'17'0'0,"-17"53"0,36 0 0,-1 70 0,-17 1 0,17 70 0,-35 1 0,18 17 0,17 18 0,-17-1 0,-18 1 0,17-36 0,-17 36 0,18-35 0,-18 34 0,0-17 0,0 18 0,0-53 0,0 88 0,0 35 0,18 36 0,-18-88 0,0-54 0,17-35 0,-17 0 0,0 0 0,0 0 0,0-17 0,0-1 0,0 0 0,0 18 0,0-35 0,0 18 0,0-19 0,0-17 0,-17 0 0,17-17 0,0-1 0,0-35 0,0 0 0,0-18 0,0 1 0,0 34 0,0-52 0,0 17 0,0 1 0,0-18 0,0-1 0,0 1 0,0 17 0,17 1 0,-17 17 0,0-18 0,0 18 0,0 0 0,0-18 0,0 18 0,0-17 0,0-1 0,0 0 0,0-17 0,-17-18 0,17 18 0,35-18 0,36 35 0,52-17 0,54-1 0,0 1 0,35 17 0,-18 1 0,-35-36 0,71 35 0,-53-35 0,0 18 0,-1-1 0,1 1 0,35-18 0,-35 18 0,53-1 0,-54-17 0,54 0 0,17 18 0,125 0 0,-37-1 0,36-17 0,1 0 0,34 0 0,-35 0 0,-88 0 0,-18 0 0,35-17 0,19-19 0,16 19 0,-17-19 0,18 19 0,-71-1 0,-17 18 0,-36-18 0,35 18 0,36 0 0,-53 0 0,-18 0 0,0 0 0,-71-17 0,36 17 0,-36-36 0,-70 36 0,-18-17 0,-35 17 0,-36 0 0,18-18 0,0 0 0,0-17 0,0 35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0 255,'17'0'0,"36"35"0,36-35 0,-36 0 0,-36 18 0,1-1 0,0-17 0,-18 18 0,0 0 0,-18 17 0,18-17 0,-35 35 0,35-36 0,-18-17 0,18 18 0,-18-18 0,18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88 0 255,'0'17'0,"0"72"0,0 87 0,0 36 0,0 89 0,0 194 0,-35 88 0,-18 194 0,53 19 0,17-89 0,19-142 0,-54-17 0,0-106 0,18-36 0,0-141 0,0-70 0,0-72 0,18-34 0,-18-36 0,0 0 0,18-35 0,-18-1 0,17 36 0,1 53 0,17 0 0,-35-53 0,0-35 0,0 0 0,18 35 0,0 17 0,-1-17 0,-17 0 0,0-17 0,0 17 0,0 17 0,18-17 0,-18-17 0,0 17 0,0-35 0,0-1 0,0 1 0,0 0 0,0-1 0,0 1 0,0 17 0,0 18 0,18 0 0,-18-17 0,35 17 0,-35 0 0,0-53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0 255,'17'0'0,"72"35"0,34-17 0,1 17 0,-106-17 0,-18-1 0,0 1 0,0 35 0,0-18 0,-36 18 0,1-35 0,17 0 0,-17 35 0,17-36 0,1 1 0,17 0 0,0-18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123 17 255,'-35'18'0,"0"35"0,-1-18 0,19 36 0,17-18 0,35 0 0,36-18 0,-18-35 0,17 0 0,-17-35 0,-35-36 0,0 1 0,-18 17 0,-36 17 0,-34 1 0,-1 17 0,-17 1 0,88 17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229 0 255,'0'17'0,"36"19"0,-19-1 0,-17 18 0,-53 35 0,-35-35 0,35-17 0,-18-1 0,54-35 0,17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0 255,'35'0'0,"18"17"0,71 54 0,-36 17 0,18-35 0,-18-17 0,-52-36 0,-19 17 0,-17-17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406 0 255,'-18'17'0,"-70"19"0,17 17 0,1 17 0,34-17 0,-17-17 0,36-36 0,-19 0 0,19 0 0,17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0 255,'35'0'0,"18"123"0,18 19 0,-18-36 0,17-18 0,-52-53 0,0-35 0,-18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406 0 255,'-88'53'0,"17"53"0,0 0 0,-17-18 0,35-53 0,18-35 0,35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0 255,'70'70'0,"1"36"0,0 18 0,35-36 0,-36-88 0,-17 0 0,-53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459 0 255,'-35'35'0,"-18"36"0,-36 52 0,19-17 0,-19-35 0,19-36 0,52-35 0,0 0 0,1-35 0,17 17 0,0 18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0 255,'70'70'0,"19"54"0,-19-36 0,-17-35 0,-17-17 0,-19-36 0,-17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0 255,'0'17'0,"17"54"0,-17 53 0,18-18 0,-18 0 0,18 17 0,-1-17 0,-17 0 0,0-53 0,0-17 0,0-19 0,18-17 0,-18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424 0 255,'-36'17'0,"1"89"0,-18 18 0,0-18 0,0-35 0,-18-54 0,1 1 0,17-18 0,53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0 255,'106'17'0,"17"89"0,-34-17 0,34 34 0,-34-52 0,-36-36 0,-53-35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53 0 255,'-36'0'0,"19"0"0,17 35 0,0 18 0,17 18 0,36-1 0,36 1 0,-36-18 0,0-35 0,-18-18 0,0-36 0,1-70 0,-36 36 0,-18-1 0,-17 18 0,-18 35 0,-18 1 0,18 17 0,0 0 0,53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88 106 255,'-35'35'0,"17"18"0,-17 18 0,35-1 0,17-34 0,54-1 0,-18-17 0,0-18 0,-18-36 0,-17-52 0,-18 0 0,0-1 0,-35 36 0,-36 18 0,0 0 0,36 35 0,35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282 0 255,'0'35'0,"-53"71"0,-35 0 0,17 0 0,36-53 0,17-35 0,1-36 0,17 0 0,0 18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0 255,'35'0'0,"18"35"0,35 36 0,1-18 0,-1 0 0,-35-18 0,-18-35 0,-35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229 0 255,'-88'53'0,"17"17"0,18 19 0,36-1 0,17-17 0,53-18 0,17-36 0,19-17 0,-19-35 0,-34-36 0,-19-17 0,-17 35 0,-53 18 0,-17-1 0,34 36 0,36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106 0 255,'-36'53'0,"1"17"0,17-17 0,1 0 0,17-17 0,0-1 0,53-35 0,53 0 0,0 0 0,-18-53 0,-53 0 0,-35 18 0,0-1 0,-35 1 0,-36-18 0,36 18 0,35 35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0 459 255,'17'0'0,"107"0"0,159 0 0,211 0 0,178-18 0,123 1 0,177-36 0,-88 17 0,106-17 0,-71 0 0,35 0 0,-88 0 0,-35 0 0,-89 53 0,-106-17 0,-17 17 0,-195-18 0,-142 18 0,-16-18 0,-54 18 0,-106-17 0,-89 17 0,1 0 0,0 0 0,17 0 0,36 17 0,17-17 0,0 0 0,18 0 0,-17 0 0,-18 0 0,-36 0 0,-17 0 0,-1 0 0,1 0 0,-18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141 0 255,'-53'17'0,"18"54"0,-1 17 0,19 1 0,34-19 0,19-17 0,34-53 0,-17 0 0,0-17 0,-35-36 0,0 17 0,-18-52 0,-36 53 0,1-18 0,0 53 0,17-18 0,18 18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35 141 255,'-18'0'0,"1"0"0,17 18 0,0 17 0,0 18 0,35 0 0,0 18 0,18-54 0,-17-17 0,-1 0 0,0-35 0,-17-18 0,-18 18 0,0 17 0,0 0 0,-35-35 0,-18 18 0,17-36 0,-17 18 0,36 36 0,17 17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247 0 255,'0'17'0,"-18"19"0,-17 17 0,0 0 0,-36 53 0,18-36 0,18-34 0,35-36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0 255,'17'0'0,"19"0"0,17 53 0,17 17 0,-17 19 0,18-1 0,-36-35 0,1 18 0,-19-54 0,1 1 0,-18-18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0 255,'17'0'0,"-17"53"0,36 0 0,-1 70 0,-17 1 0,17 70 0,-35 1 0,18 17 0,17 18 0,-17-1 0,-18 1 0,17-36 0,-17 36 0,18-35 0,-18 34 0,0-17 0,0 18 0,0-53 0,0 88 0,0 35 0,18 36 0,-18-88 0,0-54 0,17-35 0,-17 0 0,0 0 0,0 0 0,0-17 0,0-1 0,0 0 0,0 18 0,0-35 0,0 18 0,0-19 0,0-17 0,-17 0 0,17-17 0,0-1 0,0-35 0,0 0 0,0-18 0,0 1 0,0 34 0,0-52 0,0 17 0,0 1 0,0-18 0,0-1 0,0 1 0,0 17 0,17 1 0,-17 17 0,0-18 0,0 18 0,0 0 0,0-18 0,0 18 0,0-17 0,0-1 0,0 0 0,0-17 0,-17-18 0,17 18 0,35-18 0,36 35 0,52-17 0,54-1 0,0 1 0,35 17 0,-18 1 0,-35-36 0,71 35 0,-53-35 0,0 18 0,-1-1 0,1 1 0,35-18 0,-35 18 0,53-1 0,-54-17 0,54 0 0,17 18 0,125 0 0,-37-1 0,36-17 0,1 0 0,34 0 0,-35 0 0,-88 0 0,-18 0 0,35-17 0,19-19 0,16 19 0,-17-19 0,18 19 0,-71-1 0,-17 18 0,-36-18 0,35 18 0,36 0 0,-53 0 0,-18 0 0,0 0 0,-71-17 0,36 17 0,-36-36 0,-70 36 0,-18-17 0,-35 17 0,-36 0 0,18-18 0,0 0 0,0-17 0,0 35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0 255,'17'0'0,"36"35"0,36-35 0,-36 0 0,-36 18 0,1-1 0,0-17 0,-18 18 0,0 0 0,-18 17 0,18-17 0,-35 35 0,35-36 0,-18-17 0,18 18 0,-18-18 0,18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0 255,'17'0'0,"72"35"0,34-17 0,1 17 0,-106-17 0,-18-1 0,0 1 0,0 35 0,0-18 0,-36 18 0,1-35 0,17 0 0,-17 35 0,17-36 0,1 1 0,17 0 0,0-18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123 17 255,'-35'18'0,"0"35"0,-1-18 0,19 36 0,17-18 0,35 0 0,36-18 0,-18-35 0,17 0 0,-17-35 0,-35-36 0,0 1 0,-18 17 0,-36 17 0,-34 1 0,-1 17 0,-17 1 0,88 17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229 0 255,'0'17'0,"36"19"0,-19-1 0,-17 18 0,-53 35 0,-35-35 0,35-17 0,-18-1 0,54-35 0,17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0 255,'35'0'0,"18"17"0,71 54 0,-36 17 0,18-35 0,-18-17 0,-52-36 0,-19 17 0,-17-17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0 255,'17'0'0,"36"0"0,71 35 0,-53-35 0,-1 18 0,-52 17 0,0 0 0,-18 54 0,0-1 0,0-17 0,-18-18 0,0 0 0,18-36 0,-35-17 0,0 0 0,35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406 0 255,'-18'17'0,"-70"19"0,17 17 0,1 17 0,34-17 0,-17-17 0,36-36 0,-19 0 0,19 0 0,17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0 255,'35'0'0,"18"123"0,18 19 0,-18-36 0,17-18 0,-52-53 0,0-35 0,-18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406 0 255,'-88'53'0,"17"53"0,0 0 0,-17-18 0,35-53 0,18-35 0,35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0 255,'70'70'0,"1"36"0,0 18 0,35-36 0,-36-88 0,-17 0 0,-53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459 0 255,'-35'35'0,"-18"36"0,-36 52 0,19-17 0,-19-35 0,19-36 0,52-35 0,0 0 0,1-35 0,17 17 0,0 18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0 255,'70'70'0,"19"54"0,-19-36 0,-17-35 0,-17-17 0,-19-36 0,-17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424 0 255,'-36'17'0,"1"89"0,-18 18 0,0-18 0,0-35 0,-18-54 0,1 1 0,17-18 0,53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0 255,'106'17'0,"17"89"0,-34-17 0,34 34 0,-34-52 0,-36-36 0,-53-35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53 0 255,'-36'0'0,"19"0"0,17 35 0,0 18 0,17 18 0,36-1 0,36 1 0,-36-18 0,0-35 0,-18-18 0,0-36 0,1-70 0,-36 36 0,-18-1 0,-17 18 0,-18 35 0,-18 1 0,18 17 0,0 0 0,53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5672 255,'17'0'0,"1"0"0,35-106 0,18-70 0,-1-72 0,36-52 0,0-1 0,53-17 0,36 36 0,17-1 0,-35 53 0,17-35 0,-53 53 0,1 35 0,52 18 0,71 0 0,18 53 0,17 18 0,36 52 0,-53 36 0,53 89 0,17 70 0,71 70 0,-17 54 0,-36-53 0,18-18 0,-53-53 0,35 35 0,17 19 0,-16-54 0,16-36 0,19-105 0,123-177 0,18-354 0,-124-193 0,-106 140 0,0 53 0,-17 72 0,17 17 0,-18 105 0,-35 19 0,-88 106 0,-89 88 0,-52 53 0,-36 53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88 106 255,'-35'35'0,"17"18"0,-17 18 0,35-1 0,17-34 0,54-1 0,-18-17 0,0-18 0,-18-36 0,-17-52 0,-18 0 0,0-1 0,-35 36 0,-36 18 0,0 0 0,36 35 0,35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282 0 255,'0'35'0,"-53"71"0,-35 0 0,17 0 0,36-53 0,17-35 0,1-36 0,17 0 0,0 18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0 255,'35'0'0,"18"35"0,35 36 0,1-18 0,-1 0 0,-35-18 0,-18-35 0,-35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229 0 255,'-88'53'0,"17"17"0,18 19 0,36-1 0,17-17 0,53-18 0,17-36 0,19-17 0,-19-35 0,-34-36 0,-19-17 0,-17 35 0,-53 18 0,-17-1 0,34 36 0,36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106 0 255,'-36'53'0,"1"17"0,17-17 0,1 0 0,17-17 0,0-1 0,53-35 0,53 0 0,0 0 0,-18-53 0,-53 0 0,-35 18 0,0-1 0,-35 1 0,-36-18 0,36 18 0,35 35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141 0 255,'-53'17'0,"18"54"0,-1 17 0,19 1 0,34-19 0,19-17 0,34-53 0,-17 0 0,0-17 0,-35-36 0,0 17 0,-18-52 0,-36 53 0,1-18 0,0 53 0,17-18 0,18 18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35 141 255,'-18'0'0,"1"0"0,17 18 0,0 17 0,0 18 0,35 0 0,0 18 0,18-54 0,-17-17 0,-1 0 0,0-35 0,-17-18 0,-18 18 0,0 17 0,0 0 0,-35-35 0,-18 18 0,17-36 0,-17 18 0,36 36 0,17 17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00b050"/>
      <inkml:brushProperty name="fitToCurve" value="1"/>
    </inkml:brush>
  </inkml:definitions>
  <inkml:trace contextRef="#ctx0" brushRef="#br0">0 0 255,'0'17'0,"53"19"0,-18 34 0,18 19 0,53 52 0,0 18 0,18 35 0,-1-17 0,-17-35 0,18 34 0,18 1 0,-36-18 0,17 0 0,-17-18 0,-17-17 0,34 18 0,1 17 0,17 0 0,-35-36 0,18 1 0,-35-18 0,-1 0 0,-17 0 0,17 18 0,0-36 0,1 18 0,-36-35 0,0-18 0,17 35 0,-17-17 0,0-18 0,0 18 0,1-18 0,-1 0 0,-18 0 0,18 18 0,18-1 0,-18 1 0,0-18 0,-18 0 0,0 0 0,18 0 0,18 35 0,-18 1 0,0-1 0,-18-35 0,18 18 0,-17-1 0,34 19 0,-17-18 0,0-1 0,36 19 0,-18 17 0,17 0 0,-17 0 0,35 17 0,0 1 0,0-18 0,0 36 0,17-19 0,-17 19 0,18-1 0,0 36 0,0-36 0,17 36 0,-53-53 0,1-36 0,-1 36 0,-17-18 0,17 0 0,-35-53 0,-17 17 0,-1-34 0,18 17 0,0 17 0,-35-34 0,-1-1 0,1-17 0,0-1 0,-1 37 0,19-19 0,-36-17 0,35 17 0,-17 0 0,17 18 0,0 18 0,1-36 0,-19-17 0,-17-18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00b050"/>
      <inkml:brushProperty name="fitToCurve" value="1"/>
    </inkml:brush>
  </inkml:definitions>
  <inkml:trace contextRef="#ctx0" brushRef="#br0">2562 0 255,'0'17'0,"-35"19"0,-36 17 0,-17 17 0,17-17 0,-35 36 0,35-1 0,-17-17 0,17-1 0,-17 1 0,-18-18 0,0 0 0,0 18 0,0 17 0,-18 36 0,-17-18 0,35-35 0,0 17 0,-18 0 0,35 1 0,1 17 0,17-36 0,1 19 0,17-1 0,-18-17 0,36 0 0,-18-1 0,17-17 0,-17-17 0,0 17 0,18 35 0,0-17 0,-1-1 0,1 1 0,17 0 0,1-18 0,17 17 0,0-17 0,0 0 0,0-17 0,35-19 0,-35 19 0,53 17 0,-18-35 0,18 17 0,0-17 0,36 17 0,-19-17 0,-34-18 0,34 0 0,-17 0 0,-17 0 0,-1 0 0,0 0 0,1 0 0,17-18 0,-18 0 0,18 18 0,0 0 0,18-17 0,-18 17 0,0 0 0,18-18 0,17 18 0,-17-18 0,-18 1 0,0 17 0,-18-18 0,-35 0 0,35 18 0,-17 0 0,17-18 0,36 1 0,17-1 0,18 0 0,0-17 0,-35 17 0,0 1 0,-18 17 0,-18 0 0,18-18 0,36 0 0,-19 1 0,36 17 0,-17-18 0,34 18 0,-17-18 0,-35 18 0,0-17 0,-18-1 0,35 0 0,-35 1 0,18-1 0,-18 0 0,-18-17 0,18 17 0,-17-17 0,34 0 0,19-18 0,-1 0 0,0 17 0,-17 1 0,0-18 0,17 0 0,-17 0 0,0 0 0,-1-18 0,-17 18 0,-17 0 0,-19 18 0,1-18 0,0 17 0,-1-34 0,1-1 0,0 0 0,-18 18 0,17 18 0,1-18 0,0 18 0,-1-18 0,19 17 0,-1 19 0,-17-19 0,35 36 0,-18-17 0,0 17 0,18-18 0,-17 18 0,17 0 0,0 0 0,-18 0 0,36 0 0,-18 0 0,0 0 0,0 0 0,18 18 0,-36-1 0,-17 19 0,17-19 0,0 19 0,-17-1 0,17 0 0,-17 18 0,0-17 0,-1 52 0,-17-35 0,18 18 0,0-18 0,-18-18 0,17 36 0,1-18 0,0 0 0,-18 0 0,0-18 0,0 18 0,0-17 0,0 17 0,0-18 0,0 18 0,0 0 0,-18 0 0,0-35 0,1 17 0,-1-17 0,-35-1 0,0 1 0,0 0 0,-18-1 0,18 19 0,0-19 0,36-17 0,-1 18 0,0-18 0,1 18 0,17 17 0,-36-17 0,36 17 0,-17 18 0,-1-35 0,18 52 0,-35-17 0,17 18 0,18-18 0,0 18 0,0 0 0,0-1 0,0 19 0,0 17 0,18 0 0,-1 35 0,1 18 0,0 0 0,17-53 0,18 0 0,-35-35 0,17-36 0,0 54 0,1-19 0,17 1 0,0 35 0,35 0 0,-17 18 0,35 17 0,0 36 0,17-18 0,-34 0 0,-36-88 0,0 17 0,0 0 0,18 1 0,-1-1 0,-17 1 0,0-19 0,-17-17 0,17-17 0,-18 34 0,18-17 0,-18 0 0,18-17 0,-35-36 0,0 17 0,-1 19 0,1-19 0,0 1 0,17 35 0,0-35 0,-17-1 0,0 1 0,-1 0 0,1-1 0,0 19 0,17 17 0,1-18 0,-19-17 0,1-1 0,-18 1 0,18-18 0,-1 0 0,-17 18 0,0 0 0,18-18 0,0 17 0,-18 1 0,0 0 0,17-18 0,-17 17 0,18-17 0,-18 18 0,18-18 0,-18 18 0,17-1 0,1-17 0,-18 18 0,0 0 0,0-1 0,18-17 0,-18 18 0,17-18 0,-17 18 0,18-18 0,-18 17 0,0 1 0,0 0 0,18-18 0,-18 17 0,0-17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17 53 255,'0'17'0,"0"107"0,-17 0 0,17-18 0,0 17 0,0-34 0,0 34 0,17-52 0,-17-36 0,18-35 0,0-35 0,35-71 0,0-18 0,17-17 0,19-18 0,-19 18 0,-34 17 0,-19 106 0,-17 1 0,0 34 0,0 19 0,0-19 0,18 1 0,-18-18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0070c0"/>
      <inkml:brushProperty name="fitToCurve" value="1"/>
    </inkml:brush>
  </inkml:definitions>
  <inkml:trace contextRef="#ctx0" brushRef="#br0">0 4259 255,'0'-18'0,"0"-17"0,0 17 0,0 0 0,0 1 0,0-19 0,0 1 0,0-18 0,0 0 0,0 0 0,17 18 0,-17-19 0,0 1 0,0 0 0,18-17 0,-18 17 0,18 0 0,-18 0 0,0 0 0,17 0 0,1 0 0,0-18 0,-18 18 0,0-35 0,0 35 0,0-18 0,0 0 0,0 0 0,0-52 0,0-1 0,0 18 0,-18 18 0,18 17 0,-18 18 0,18-18 0,0 18 0,0-17 0,0-1 0,0 0 0,0 0 0,0 1 0,0 17 0,0-18 0,18 18 0,0-35 0,17 17 0,0 0 0,18 1 0,0 17 0,-17 17 0,17-17 0,-36 36 0,19-1 0,-1 18 0,-17 0 0,-1 0 0,1 18 0,0 17 0,17 18 0,0 18 0,1-1 0,-1 19 0,-17-36 0,-1 17 0,-17-17 0,18 18 0,0-18 0,-1 0 0,-17-18 0,0 1 0,0-1 0,0 1 0,0 17 0,0 0 0,0 0 0,0 17 0,0-17 0,0 0 0,0-17 0,0-1 0,0 0 0,0-17 0,0 17 0,0-17 0,0 17 0,0-17 0,0 0 0,0 17 0,0-17 0,0 17 0,0-17 0,0-1 0,18 1 0,0-18 0,-18 18 0,17-18 0,19 0 0,-19 0 0,1-18 0,0-17 0,17-1 0,-35 19 0,18-19 0,0 1 0,-18 0 0,17 17 0,-17-17 0,18-1 0,0 1 0,-18 17 0,0-17 0,17 17 0,1 18 0,0 0 0,-1 0 0,1 0 0,0 0 0,-1 36 0,1-36 0,-18 35 0,18-17 0,-18-1 0,17 1 0,1 0 0,0-1 0,-18 1 0,0 0 0,17-18 0,1 17 0,-18 1 0,0 0 0,35-18 0,-17 17 0,-18 1 0,0 0 0,18-18 0,-1 0 0,1 0 0,0-18 0,-1 0 0,19-17 0,-19-18 0,1 35 0,0-17 0,-1 0 0,1-1 0,-18 1 0,18 0 0,-1 17 0,1-17 0,0 17 0,-1-17 0,-17 17 0,18 0 0,0-35 0,-18 36 0,17-19 0,1 1 0,0 17 0,-18-35 0,35-18 0,-35 1 0,18-19 0,-1 1 0,1 17 0,-18 18 0,35 0 0,-35 18 0,18 0 0,-18-1 0,18 19 0,-1-36 0,-17 0 0,18 17 0,0-17 0,17 18 0,-17-18 0,17 0 0,-17 0 0,17 0 0,1 17 0,-1 1 0,-17 0 0,-1 17 0,1-17 0,-18 17 0,18-17 0,-1 17 0,1-17 0,0 17 0,-1 0 0,1 18 0,0 0 0,-18 18 0,17 0 0,-17 52 0,18-17 0,-18 0 0,0-17 0,0-19 0,0 1 0,0 17 0,0-17 0,0 18 0,0-19 0,0 19 0,0-1 0,0-17 0,0 17 0,0-17 0,0-1 0,0 19 0,0-19 0,0 19 0,0-19 0,0 1 0,0 0 0,0 17 0,0-17 0,0-1 0,0 19 0,0-19 0,0 1 0,18-18 0,-18-18 0,17-52 0,1 34 0,-18 19 0,18-19 0,-1 19 0,1-1 0,-18 0 0,0 1 0,18 17 0,-1 0 0,-17 17 0,18 19 0,0-1 0,-1-17 0,-17 35 0,0 17 0,0-34 0,0 34 0,18-34 0,-18-1 0,0 0 0,18-17 0,-18 17 0,0-17 0,0 0 0,17 17 0,-17-17 0,0 17 0,18 0 0,0-17 0,-18 17 0,0 1 0,0-1 0,0 1 0,17-1 0,-17 18 0,0-35 0,0 35 0,0-36 0,0 19 0,18-1 0,-18-17 0,0-1 0,0 19 0,0-19 0,18 1 0,-18 0 0,35-1 0,-35 19 0,35-1 0,-35-17 0,36-1 0,-19 36 0,1-35 0,0 0 0,-18-1 0,17 19 0,1-1 0,-18-17 0,18 17 0,17-17 0,-35-1 0,18 19 0,0-19 0,-18 1 0,17 0 0,1-18 0,-18 17 0,18 1 0,-1-18 0,-17 18 0,18-18 0,0 0 0,-1 0 0,1 0 0,0 0 0,-1 0 0,1 0 0,17-18 0,-17 0 0,0 1 0,-1-1 0,19 0 0,-19-17 0,1 17 0,0 1 0,-1-1 0,-17-17 0,0 17 0,18 0 0,0 1 0,-18-19 0,17 1 0,-17 0 0,0 17 0,18-17 0,-18-1 0,18 1 0,-18 0 0,0-36 0,0 36 0,0-18 0,0 35 0,0 0 0,0-35 0,0 18 0,0 17 0,0-17 0,0 0 0,0 17 0,0-17 0,0-1 0,0 18 0,0-35 0,0 36 0,0-36 0,0 35 0,0-35 0,0 0 0,0 18 0,17-18 0,1 0 0,0 0 0,-1-18 0,1 36 0,0-18 0,17-18 0,-35 18 0,18 18 0,-1-1 0,-17 1 0,18-18 0,-18 0 0,18 0 0,-18 0 0,17 17 0,-17-17 0,0 18 0,0-36 0,18 18 0,0-17 0,-18 17 0,17 0 0,-17 17 0,18-17 0,0 18 0,-18 0 0,0 17 0,0 0 0,17 1 0,1-19 0,-18 19 0,18 17 0,-18-18 0,17 18 0,1-18 0,0 18 0,0 0 0,-1 0 0,1 0 0,0 0 0,-1 18 0,1 17 0,0 1 0,-1-1 0,1 0 0,-18 1 0,18-1 0,-1 0 0,-17 1 0,0-1 0,0 0 0,0 1 0,18-19 0,-18 19 0,0-19 0,0 1 0,0 17 0,0 1 0,0-1 0,0 0 0,0 1 0,0 17 0,0-18 0,0 0 0,0 1 0,0 17 0,0 0 0,0-18 0,0 1 0,0-19 0,0 19 0,0-19 0,0 19 0,0-1 0,0-17 0,18 35 0,-18-36 0,0 36 0,0-35 0,0 17 0,0 1 0,0-19 0,17 1 0,-17 17 0,0-17 0,18 17 0,0-17 0,-18 17 0,0-17 0,17 17 0,1-17 0,0 17 0,-1 1 0,1-19 0,0 36 0,-1-17 0,19 17 0,-19-18 0,1 1 0,0-19 0,-1 19 0,1-36 0,-18 17 0,18-17 0,-1 0 0,1 0 0,17-35 0,-17 17 0,17-17 0,-35 0 0,18-1 0,0 19 0,-18-19 0,17 18 0,-17-17 0,18 17 0,0 1 0,-18-19 0,0 19 0,0-1 0,17 18 0,1 0 0,0 0 0,-1 0 0,1 0 0,0 0 0,-1 0 0,1 35 0,17-17 0,1 17 0,-18 18 0,17-35 0,-35 0 0,35 0 0,-35-1 0,18-17 0,17 0 0,1 0 0,-1 0 0,0 0 0,-17-17 0,0 17 0,-1-18 0,-17 0 0,18-17 0,0-1 0,-1 1 0,-17 0 0,0-18 0,18 0 0,-18 17 0,18 1 0,-18 0 0,17-1 0,1 1 0,0 17 0,-18-17 0,17 0 0,1-1 0,-18 1 0,18 0 0,-1-1 0,1 1 0,0 0 0,-1-18 0,-17 0 0,36 17 0,-19-17 0,1 0 0,0 0 0,-1-18 0,19 36 0,-19-36 0,1 1 0,17 17 0,-17-18 0,17 18 0,18 0 0,-17 0 0,17 0 0,0 18 0,0-18 0,0 17 0,0-17 0,-18 18 0,18 0 0,-35 17 0,0 18 0,-18-18 0,17 18 0,-17-17 0,18 17 0,0 0 0,17 0 0,-35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282 0 255,'-17'0'0,"-36"88"0,0 0 0,-18 1 0,36-54 0,-1 0 0,36-17 0,-17-18 0,17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0 255,'88'17'0,"53"54"0,-17 35 0,-36-35 0,-52-18 0,-36-36 0,0-17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0 255,'0'17'0,"0"54"0,0 88 0,0 35 0,0 89 0,0 71 0,0 87 0,17 160 0,36 18 0,-17-124 0,-1-36 0,-35-35 0,35-35 0,-17 0 0,0-71 0,-18-71 0,0-70 0,0-36 0,0-52 0,0-18 0,0-18 0,0-18 0,0 36 0,0-18 0,0 35 0,0-17 0,0 17 0,0-17 0,0-1 0,0 1 0,0-18 0,0 18 0,0 0 0,0 17 0,0 0 0,0 1 0,0-36 0,0 17 0,0 1 0,0-36 0,0 18 0,0-17 0,0-1 0,-18 0 0,18-17 0,0 0 0,0-1 0,0 19 0,0-19 0,0 1 0,0 0 0,0-1 0,0 1 0,0 0 0,0-1 0,0 1 0,0 0 0,18-18 0,70 17 0,53-17 0,36 0 0,53 18 0,35 0 0,35-18 0,18 0 0,-35 0 0,0 0 0,17 0 0,36 0 0,-35 0 0,17 0 0,0 0 0,18 18 0,-18-18 0,18 0 0,-18 0 0,0-18 0,-71 0 0,1 0 0,-54 1 0,-53-1 0,-35 18 0,-35-18 0,-18 1 0,-18 17 0,-17 0 0,35 0 0,0 0 0,0 0 0,18 0 0,17 0 0,36 0 0,-18 0 0,-35 0 0,-1 0 0,-52 0 0,0 0 0,-1 0 0,1 0 0,0 0 0,-1 0 0,19 0 0,-1 0 0,-17 0 0,-18-18 0,0 18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0 255,'0'17'0,"53"1"0,35 35 0,-53-18 0,18 1 0,-53-1 0,0-17 0,0 17 0,0 18 0,0-18 0,-35 18 0,17-35 0,1 0 0,17-18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00b050"/>
      <inkml:brushProperty name="fitToCurve" value="1"/>
    </inkml:brush>
  </inkml:definitions>
  <inkml:trace contextRef="#ctx0" brushRef="#br0">0 2650 255,'0'-17'0,"17"-19"0,-17 1 0,0 0 0,18-1 0,-18 1 0,18 0 0,-18 17 0,0-35 0,17 18 0,1 17 0,-18-17 0,18-1 0,-1 1 0,1-18 0,0 18 0,-1-18 0,1 17 0,0-17 0,-1 18 0,1-18 0,0 17 0,-1 1 0,1 0 0,0-1 0,-18 1 0,17 0 0,1 17 0,0-17 0,-1-1 0,1 1 0,0 0 0,-1-18 0,36 17 0,-17-17 0,-19 18 0,19 0 0,-1 17 0,-17-35 0,17 18 0,0-1 0,1 1 0,17 0 0,-18-1 0,18 1 0,-35 0 0,35-1 0,-18 1 0,-17 17 0,17 18 0,1-35 0,17 17 0,0 0 0,0 1 0,17-1 0,-17 0 0,-17 18 0,-1-17 0,0 17 0,-17 0 0,17-18 0,18 0 0,0 18 0,-17 0 0,17 0 0,0 0 0,-18 0 0,0 0 0,1-17 0,-19 17 0,19 0 0,-1 0 0,1 0 0,-1 0 0,-17 0 0,17 0 0,-17 0 0,-1 17 0,1-17 0,0 18 0,17-18 0,0 18 0,18-1 0,-17 1 0,-1-18 0,0 18 0,-17-18 0,0 0 0,-1 17 0,1-17 0,17 0 0,-17 0 0,0 18 0,-1-18 0,19 18 0,-19-1 0,1-17 0,35 0 0,-18 36 0,1-36 0,-1 0 0,0 17 0,1 1 0,-19-18 0,1 18 0,0-18 0,0 0 0,-1 0 0,19 0 0,-1 0 0,0 0 0,18 0 0,0 0 0,-17 0 0,17 0 0,-18 0 0,18 0 0,-35 0 0,-1-18 0,1 0 0,0 18 0,-1 0 0,-17-17 0,36-1 0,-19 18 0,1-18 0,17-17 0,-17 17 0,0 1 0,-1-1 0,-17 0 0,36 1 0,-19-1 0,1 0 0,17 1 0,1-1 0,17-17 0,-18 17 0,-17 0 0,-1 1 0,19-1 0,-18 0 0,17-17 0,0 17 0,1-17 0,-19 17 0,19-17 0,17 0 0,-18-1 0,0 19 0,-17-1 0,17-17 0,-17 35 0,17-36 0,-17 36 0,17-35 0,1 17 0,-1-17 0,18 35 0,-18-18 0,18-17 0,18 17 0,17 1 0,-17-1 0,-36 0 0,1 18 0,-36-17 0,35 17 0,-17 0 0,17 0 0,18 0 0,-17 0 0,17 0 0,17 0 0,-17 0 0,18 0 0,17 0 0,-35 0 0,0 0 0,18 17 0,17 19 0,1-1 0,-1 0 0,-35 1 0,0-19 0,0 19 0,0-19 0,0 19 0,-17-1 0,17 0 0,-18 1 0,18-19 0,-18 19 0,-17-19 0,0 1 0,-1 0 0,1-18 0,0 0 0,-18 17 0,17-17 0,-17 18 0,0-18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17 88 255,'0'18'0,"36"17"0,17 18 0,0-18 0,-18-35 0,18 0 0,-35 0 0,-1-88 0,-17 35 0,-53 18 0,-53-1 0,53 19 0,0 17 0,36 70 0,17 72 0,0 17 0,0-18 0,17-17 0,54-71 0,-18-18 0,0-35 0,35-35 0,-17-36 0,-18 18 0,-35 53 0,-18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282 0 255,'-17'0'0,"-36"88"0,0 0 0,-18 1 0,36-54 0,-1 0 0,36-17 0,-17-18 0,17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0 255,'88'17'0,"53"54"0,-17 35 0,-36-35 0,-52-18 0,-36-36 0,0-17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0 255,'0'17'0,"0"54"0,0 88 0,0 35 0,0 89 0,0 71 0,0 87 0,17 160 0,36 18 0,-17-124 0,-1-36 0,-35-35 0,35-35 0,-17 0 0,0-71 0,-18-71 0,0-70 0,0-36 0,0-52 0,0-18 0,0-18 0,0-18 0,0 36 0,0-18 0,0 35 0,0-17 0,0 17 0,0-17 0,0-1 0,0 1 0,0-18 0,0 18 0,0 0 0,0 17 0,0 0 0,0 1 0,0-36 0,0 17 0,0 1 0,0-36 0,0 18 0,0-17 0,0-1 0,-18 0 0,18-17 0,0 0 0,0-1 0,0 19 0,0-19 0,0 1 0,0 0 0,0-1 0,0 1 0,0 0 0,0-1 0,0 1 0,0 0 0,18-18 0,70 17 0,53-17 0,36 0 0,53 18 0,35 0 0,35-18 0,18 0 0,-35 0 0,0 0 0,17 0 0,36 0 0,-35 0 0,17 0 0,0 0 0,18 18 0,-18-18 0,18 0 0,-18 0 0,0-18 0,-71 0 0,1 0 0,-54 1 0,-53-1 0,-35 18 0,-35-18 0,-18 1 0,-18 17 0,-17 0 0,35 0 0,0 0 0,0 0 0,18 0 0,17 0 0,36 0 0,-18 0 0,-35 0 0,-1 0 0,-52 0 0,0 0 0,-1 0 0,1 0 0,0 0 0,-1 0 0,19 0 0,-1 0 0,-17 0 0,-18-18 0,0 18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0 255,'0'17'0,"53"1"0,35 35 0,-53-18 0,18 1 0,-53-1 0,0-17 0,0 17 0,0 18 0,0-18 0,-35 18 0,17-35 0,1 0 0,17-18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5659.240220" units="1/cm"/>
          <inkml:channelProperty channel="Y" name="resolution" value="9051.657220" units="1/cm"/>
          <inkml:channelProperty channel="F" name="resolution" value="2.844e-06" units="1/dev"/>
        </inkml:channelProperties>
      </inkml:inkSource>
    </inkml:context>
    <inkml:brush xml:id="br0">
      <inkml:brushProperty name="width" value="0.079375" units="cm"/>
      <inkml:brushProperty name="height" value="0.079375" units="cm"/>
      <inkml:brushProperty name="color" value="#ff0000"/>
      <inkml:brushProperty name="fitToCurve" value="1"/>
    </inkml:brush>
  </inkml:definitions>
  <inkml:trace contextRef="#ctx0" brushRef="#br0">0 0 255,'0'0'0</inkml:trace>
</inkml:ink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2115" y="207645"/>
            <a:ext cx="11368405" cy="762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2115" y="207645"/>
            <a:ext cx="11368405" cy="762000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480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theme" Target="../theme/theme1.xml"></Relationship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00" y="6412230"/>
            <a:ext cx="3568700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07856705724.png"></Relationship><Relationship Id="rId3" Type="http://schemas.openxmlformats.org/officeDocument/2006/relationships/image" Target="../media/fImage44121871478.png"></Relationship><Relationship Id="rId4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63" Type="http://schemas.openxmlformats.org/officeDocument/2006/relationships/customXml" Target="../ink/ink1.xml"></Relationship><Relationship Id="rId64" Type="http://schemas.openxmlformats.org/officeDocument/2006/relationships/customXml" Target="../ink/ink2.xml"></Relationship><Relationship Id="rId65" Type="http://schemas.openxmlformats.org/officeDocument/2006/relationships/customXml" Target="../ink/ink3.xml"></Relationship><Relationship Id="rId66" Type="http://schemas.openxmlformats.org/officeDocument/2006/relationships/customXml" Target="../ink/ink4.xml"></Relationship><Relationship Id="rId67" Type="http://schemas.openxmlformats.org/officeDocument/2006/relationships/customXml" Target="../ink/ink5.xml"></Relationship><Relationship Id="rId68" Type="http://schemas.openxmlformats.org/officeDocument/2006/relationships/customXml" Target="../ink/ink6.xml"></Relationship><Relationship Id="rId69" Type="http://schemas.openxmlformats.org/officeDocument/2006/relationships/customXml" Target="../ink/ink7.xml"></Relationship><Relationship Id="rId70" Type="http://schemas.openxmlformats.org/officeDocument/2006/relationships/customXml" Target="../ink/ink8.xml"></Relationship><Relationship Id="rId71" Type="http://schemas.openxmlformats.org/officeDocument/2006/relationships/customXml" Target="../ink/ink9.xml"></Relationship><Relationship Id="rId72" Type="http://schemas.openxmlformats.org/officeDocument/2006/relationships/customXml" Target="../ink/ink10.xml"></Relationship><Relationship Id="rId73" Type="http://schemas.openxmlformats.org/officeDocument/2006/relationships/customXml" Target="../ink/ink11.xml"></Relationship><Relationship Id="rId74" Type="http://schemas.openxmlformats.org/officeDocument/2006/relationships/customXml" Target="../ink/ink12.xml"></Relationship><Relationship Id="rId75" Type="http://schemas.openxmlformats.org/officeDocument/2006/relationships/customXml" Target="../ink/ink13.xml"></Relationship><Relationship Id="rId76" Type="http://schemas.openxmlformats.org/officeDocument/2006/relationships/customXml" Target="../ink/ink14.xml"></Relationship><Relationship Id="rId77" Type="http://schemas.openxmlformats.org/officeDocument/2006/relationships/customXml" Target="../ink/ink15.xml"></Relationship><Relationship Id="rId78" Type="http://schemas.openxmlformats.org/officeDocument/2006/relationships/customXml" Target="../ink/ink16.xml"></Relationship><Relationship Id="rId79" Type="http://schemas.openxmlformats.org/officeDocument/2006/relationships/customXml" Target="../ink/ink17.xml"></Relationship><Relationship Id="rId80" Type="http://schemas.openxmlformats.org/officeDocument/2006/relationships/customXml" Target="../ink/ink18.xml"></Relationship><Relationship Id="rId81" Type="http://schemas.openxmlformats.org/officeDocument/2006/relationships/customXml" Target="../ink/ink19.xml"></Relationship><Relationship Id="rId82" Type="http://schemas.openxmlformats.org/officeDocument/2006/relationships/customXml" Target="../ink/ink20.xml"></Relationship><Relationship Id="rId83" Type="http://schemas.openxmlformats.org/officeDocument/2006/relationships/customXml" Target="../ink/ink21.xml"></Relationship><Relationship Id="rId84" Type="http://schemas.openxmlformats.org/officeDocument/2006/relationships/customXml" Target="../ink/ink22.xml"></Relationship><Relationship Id="rId85" Type="http://schemas.openxmlformats.org/officeDocument/2006/relationships/customXml" Target="../ink/ink23.xml"></Relationship><Relationship Id="rId86" Type="http://schemas.openxmlformats.org/officeDocument/2006/relationships/customXml" Target="../ink/ink24.xml"></Relationship><Relationship Id="rId87" Type="http://schemas.openxmlformats.org/officeDocument/2006/relationships/customXml" Target="../ink/ink25.xml"></Relationship><Relationship Id="rId88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56" Type="http://schemas.openxmlformats.org/officeDocument/2006/relationships/customXml" Target="../ink/ink26.xml"></Relationship><Relationship Id="rId57" Type="http://schemas.openxmlformats.org/officeDocument/2006/relationships/customXml" Target="../ink/ink27.xml"></Relationship><Relationship Id="rId58" Type="http://schemas.openxmlformats.org/officeDocument/2006/relationships/customXml" Target="../ink/ink28.xml"></Relationship><Relationship Id="rId59" Type="http://schemas.openxmlformats.org/officeDocument/2006/relationships/customXml" Target="../ink/ink29.xml"></Relationship><Relationship Id="rId60" Type="http://schemas.openxmlformats.org/officeDocument/2006/relationships/customXml" Target="../ink/ink30.xml"></Relationship><Relationship Id="rId61" Type="http://schemas.openxmlformats.org/officeDocument/2006/relationships/customXml" Target="../ink/ink31.xml"></Relationship><Relationship Id="rId62" Type="http://schemas.openxmlformats.org/officeDocument/2006/relationships/customXml" Target="../ink/ink32.xml"></Relationship><Relationship Id="rId63" Type="http://schemas.openxmlformats.org/officeDocument/2006/relationships/customXml" Target="../ink/ink33.xml"></Relationship><Relationship Id="rId64" Type="http://schemas.openxmlformats.org/officeDocument/2006/relationships/customXml" Target="../ink/ink34.xml"></Relationship><Relationship Id="rId65" Type="http://schemas.openxmlformats.org/officeDocument/2006/relationships/customXml" Target="../ink/ink35.xml"></Relationship><Relationship Id="rId66" Type="http://schemas.openxmlformats.org/officeDocument/2006/relationships/customXml" Target="../ink/ink36.xml"></Relationship><Relationship Id="rId67" Type="http://schemas.openxmlformats.org/officeDocument/2006/relationships/customXml" Target="../ink/ink37.xml"></Relationship><Relationship Id="rId68" Type="http://schemas.openxmlformats.org/officeDocument/2006/relationships/customXml" Target="../ink/ink38.xml"></Relationship><Relationship Id="rId69" Type="http://schemas.openxmlformats.org/officeDocument/2006/relationships/customXml" Target="../ink/ink39.xml"></Relationship><Relationship Id="rId70" Type="http://schemas.openxmlformats.org/officeDocument/2006/relationships/customXml" Target="../ink/ink40.xml"></Relationship><Relationship Id="rId71" Type="http://schemas.openxmlformats.org/officeDocument/2006/relationships/customXml" Target="../ink/ink41.xml"></Relationship><Relationship Id="rId72" Type="http://schemas.openxmlformats.org/officeDocument/2006/relationships/customXml" Target="../ink/ink42.xml"></Relationship><Relationship Id="rId73" Type="http://schemas.openxmlformats.org/officeDocument/2006/relationships/customXml" Target="../ink/ink43.xml"></Relationship><Relationship Id="rId74" Type="http://schemas.openxmlformats.org/officeDocument/2006/relationships/customXml" Target="../ink/ink44.xml"></Relationship><Relationship Id="rId75" Type="http://schemas.openxmlformats.org/officeDocument/2006/relationships/customXml" Target="../ink/ink45.xml"></Relationship><Relationship Id="rId76" Type="http://schemas.openxmlformats.org/officeDocument/2006/relationships/customXml" Target="../ink/ink46.xml"></Relationship><Relationship Id="rId77" Type="http://schemas.openxmlformats.org/officeDocument/2006/relationships/customXml" Target="../ink/ink47.xml"></Relationship><Relationship Id="rId78" Type="http://schemas.openxmlformats.org/officeDocument/2006/relationships/customXml" Target="../ink/ink48.xml"></Relationship><Relationship Id="rId79" Type="http://schemas.openxmlformats.org/officeDocument/2006/relationships/customXml" Target="../ink/ink49.xml"></Relationship><Relationship Id="rId80" Type="http://schemas.openxmlformats.org/officeDocument/2006/relationships/customXml" Target="../ink/ink50.xml"></Relationship><Relationship Id="rId81" Type="http://schemas.openxmlformats.org/officeDocument/2006/relationships/customXml" Target="../ink/ink51.xml"></Relationship><Relationship Id="rId82" Type="http://schemas.openxmlformats.org/officeDocument/2006/relationships/customXml" Target="../ink/ink52.xml"></Relationship><Relationship Id="rId83" Type="http://schemas.openxmlformats.org/officeDocument/2006/relationships/customXml" Target="../ink/ink53.xml"></Relationship><Relationship Id="rId84" Type="http://schemas.openxmlformats.org/officeDocument/2006/relationships/customXml" Target="../ink/ink54.xml"></Relationship><Relationship Id="rId85" Type="http://schemas.openxmlformats.org/officeDocument/2006/relationships/customXml" Target="../ink/ink55.xml"></Relationship><Relationship Id="rId86" Type="http://schemas.openxmlformats.org/officeDocument/2006/relationships/customXml" Target="../ink/ink56.xml"></Relationship><Relationship Id="rId87" Type="http://schemas.openxmlformats.org/officeDocument/2006/relationships/customXml" Target="../ink/ink57.xml"></Relationship><Relationship Id="rId88" Type="http://schemas.openxmlformats.org/officeDocument/2006/relationships/customXml" Target="../ink/ink58.xml"></Relationship><Relationship Id="rId89" Type="http://schemas.openxmlformats.org/officeDocument/2006/relationships/customXml" Target="../ink/ink59.xml"></Relationship><Relationship Id="rId90" Type="http://schemas.openxmlformats.org/officeDocument/2006/relationships/customXml" Target="../ink/ink60.xml"></Relationship><Relationship Id="rId91" Type="http://schemas.openxmlformats.org/officeDocument/2006/relationships/customXml" Target="../ink/ink61.xml"></Relationship><Relationship Id="rId92" Type="http://schemas.openxmlformats.org/officeDocument/2006/relationships/customXml" Target="../ink/ink62.xml"></Relationship><Relationship Id="rId93" Type="http://schemas.openxmlformats.org/officeDocument/2006/relationships/customXml" Target="../ink/ink63.xml"></Relationship><Relationship Id="rId94" Type="http://schemas.openxmlformats.org/officeDocument/2006/relationships/customXml" Target="../ink/ink64.xml"></Relationship><Relationship Id="rId95" Type="http://schemas.openxmlformats.org/officeDocument/2006/relationships/customXml" Target="../ink/ink65.xml"></Relationship><Relationship Id="rId96" Type="http://schemas.openxmlformats.org/officeDocument/2006/relationships/customXml" Target="../ink/ink66.xml"></Relationship><Relationship Id="rId97" Type="http://schemas.openxmlformats.org/officeDocument/2006/relationships/customXml" Target="../ink/ink67.xml"></Relationship><Relationship Id="rId98" Type="http://schemas.openxmlformats.org/officeDocument/2006/relationships/customXml" Target="../ink/ink68.xml"></Relationship><Relationship Id="rId99" Type="http://schemas.openxmlformats.org/officeDocument/2006/relationships/customXml" Target="../ink/ink69.xml"></Relationship><Relationship Id="rId100" Type="http://schemas.openxmlformats.org/officeDocument/2006/relationships/customXml" Target="../ink/ink70.xml"></Relationship><Relationship Id="rId101" Type="http://schemas.openxmlformats.org/officeDocument/2006/relationships/customXml" Target="../ink/ink71.xml"></Relationship><Relationship Id="rId102" Type="http://schemas.openxmlformats.org/officeDocument/2006/relationships/customXml" Target="../ink/ink72.xml"></Relationship><Relationship Id="rId103" Type="http://schemas.openxmlformats.org/officeDocument/2006/relationships/customXml" Target="../ink/ink73.xml"></Relationship><Relationship Id="rId104" Type="http://schemas.openxmlformats.org/officeDocument/2006/relationships/customXml" Target="../ink/ink74.xml"></Relationship><Relationship Id="rId105" Type="http://schemas.openxmlformats.org/officeDocument/2006/relationships/customXml" Target="../ink/ink75.xml"></Relationship><Relationship Id="rId106" Type="http://schemas.openxmlformats.org/officeDocument/2006/relationships/customXml" Target="../ink/ink76.xml"></Relationship><Relationship Id="rId107" Type="http://schemas.openxmlformats.org/officeDocument/2006/relationships/customXml" Target="../ink/ink77.xml"></Relationship><Relationship Id="rId108" Type="http://schemas.openxmlformats.org/officeDocument/2006/relationships/customXml" Target="../ink/ink78.xml"></Relationship><Relationship Id="rId109" Type="http://schemas.openxmlformats.org/officeDocument/2006/relationships/customXml" Target="../ink/ink79.xml"></Relationship><Relationship Id="rId110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26" Type="http://schemas.openxmlformats.org/officeDocument/2006/relationships/customXml" Target="../ink/ink80.xml"></Relationship><Relationship Id="rId27" Type="http://schemas.openxmlformats.org/officeDocument/2006/relationships/customXml" Target="../ink/ink81.xml"></Relationship><Relationship Id="rId28" Type="http://schemas.openxmlformats.org/officeDocument/2006/relationships/customXml" Target="../ink/ink82.xml"></Relationship><Relationship Id="rId29" Type="http://schemas.openxmlformats.org/officeDocument/2006/relationships/customXml" Target="../ink/ink83.xml"></Relationship><Relationship Id="rId30" Type="http://schemas.openxmlformats.org/officeDocument/2006/relationships/customXml" Target="../ink/ink84.xml"></Relationship><Relationship Id="rId31" Type="http://schemas.openxmlformats.org/officeDocument/2006/relationships/customXml" Target="../ink/ink85.xml"></Relationship><Relationship Id="rId32" Type="http://schemas.openxmlformats.org/officeDocument/2006/relationships/customXml" Target="../ink/ink86.xml"></Relationship><Relationship Id="rId33" Type="http://schemas.openxmlformats.org/officeDocument/2006/relationships/customXml" Target="../ink/ink87.xml"></Relationship><Relationship Id="rId34" Type="http://schemas.openxmlformats.org/officeDocument/2006/relationships/customXml" Target="../ink/ink88.xml"></Relationship><Relationship Id="rId35" Type="http://schemas.openxmlformats.org/officeDocument/2006/relationships/customXml" Target="../ink/ink89.xml"></Relationship><Relationship Id="rId36" Type="http://schemas.openxmlformats.org/officeDocument/2006/relationships/customXml" Target="../ink/ink90.xml"></Relationship><Relationship Id="rId37" Type="http://schemas.openxmlformats.org/officeDocument/2006/relationships/customXml" Target="../ink/ink91.xml"></Relationship><Relationship Id="rId38" Type="http://schemas.openxmlformats.org/officeDocument/2006/relationships/customXml" Target="../ink/ink92.xml"></Relationship><Relationship Id="rId39" Type="http://schemas.openxmlformats.org/officeDocument/2006/relationships/customXml" Target="../ink/ink93.xml"></Relationship><Relationship Id="rId40" Type="http://schemas.openxmlformats.org/officeDocument/2006/relationships/customXml" Target="../ink/ink94.xml"></Relationship><Relationship Id="rId41" Type="http://schemas.openxmlformats.org/officeDocument/2006/relationships/customXml" Target="../ink/ink95.xml"></Relationship><Relationship Id="rId42" Type="http://schemas.openxmlformats.org/officeDocument/2006/relationships/customXml" Target="../ink/ink96.xml"></Relationship><Relationship Id="rId43" Type="http://schemas.openxmlformats.org/officeDocument/2006/relationships/customXml" Target="../ink/ink97.xml"></Relationship><Relationship Id="rId44" Type="http://schemas.openxmlformats.org/officeDocument/2006/relationships/customXml" Target="../ink/ink98.xml"></Relationship><Relationship Id="rId45" Type="http://schemas.openxmlformats.org/officeDocument/2006/relationships/customXml" Target="../ink/ink99.xml"></Relationship><Relationship Id="rId46" Type="http://schemas.openxmlformats.org/officeDocument/2006/relationships/customXml" Target="../ink/ink100.xml"></Relationship><Relationship Id="rId47" Type="http://schemas.openxmlformats.org/officeDocument/2006/relationships/customXml" Target="../ink/ink101.xml"></Relationship><Relationship Id="rId48" Type="http://schemas.openxmlformats.org/officeDocument/2006/relationships/customXml" Target="../ink/ink102.xml"></Relationship><Relationship Id="rId49" Type="http://schemas.openxmlformats.org/officeDocument/2006/relationships/customXml" Target="../ink/ink103.xml"></Relationship><Relationship Id="rId50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39" Type="http://schemas.openxmlformats.org/officeDocument/2006/relationships/customXml" Target="../ink/ink104.xml"></Relationship><Relationship Id="rId40" Type="http://schemas.openxmlformats.org/officeDocument/2006/relationships/customXml" Target="../ink/ink105.xml"></Relationship><Relationship Id="rId41" Type="http://schemas.openxmlformats.org/officeDocument/2006/relationships/customXml" Target="../ink/ink106.xml"></Relationship><Relationship Id="rId42" Type="http://schemas.openxmlformats.org/officeDocument/2006/relationships/customXml" Target="../ink/ink107.xml"></Relationship><Relationship Id="rId43" Type="http://schemas.openxmlformats.org/officeDocument/2006/relationships/customXml" Target="../ink/ink108.xml"></Relationship><Relationship Id="rId44" Type="http://schemas.openxmlformats.org/officeDocument/2006/relationships/customXml" Target="../ink/ink109.xml"></Relationship><Relationship Id="rId45" Type="http://schemas.openxmlformats.org/officeDocument/2006/relationships/customXml" Target="../ink/ink110.xml"></Relationship><Relationship Id="rId46" Type="http://schemas.openxmlformats.org/officeDocument/2006/relationships/customXml" Target="../ink/ink111.xml"></Relationship><Relationship Id="rId47" Type="http://schemas.openxmlformats.org/officeDocument/2006/relationships/customXml" Target="../ink/ink112.xml"></Relationship><Relationship Id="rId48" Type="http://schemas.openxmlformats.org/officeDocument/2006/relationships/customXml" Target="../ink/ink113.xml"></Relationship><Relationship Id="rId49" Type="http://schemas.openxmlformats.org/officeDocument/2006/relationships/customXml" Target="../ink/ink114.xml"></Relationship><Relationship Id="rId50" Type="http://schemas.openxmlformats.org/officeDocument/2006/relationships/customXml" Target="../ink/ink115.xml"></Relationship><Relationship Id="rId51" Type="http://schemas.openxmlformats.org/officeDocument/2006/relationships/customXml" Target="../ink/ink116.xml"></Relationship><Relationship Id="rId52" Type="http://schemas.openxmlformats.org/officeDocument/2006/relationships/customXml" Target="../ink/ink117.xml"></Relationship><Relationship Id="rId53" Type="http://schemas.openxmlformats.org/officeDocument/2006/relationships/customXml" Target="../ink/ink118.xml"></Relationship><Relationship Id="rId54" Type="http://schemas.openxmlformats.org/officeDocument/2006/relationships/customXml" Target="../ink/ink119.xml"></Relationship><Relationship Id="rId55" Type="http://schemas.openxmlformats.org/officeDocument/2006/relationships/customXml" Target="../ink/ink120.xml"></Relationship><Relationship Id="rId56" Type="http://schemas.openxmlformats.org/officeDocument/2006/relationships/customXml" Target="../ink/ink121.xml"></Relationship><Relationship Id="rId57" Type="http://schemas.openxmlformats.org/officeDocument/2006/relationships/customXml" Target="../ink/ink122.xml"></Relationship><Relationship Id="rId58" Type="http://schemas.openxmlformats.org/officeDocument/2006/relationships/customXml" Target="../ink/ink123.xml"></Relationship><Relationship Id="rId59" Type="http://schemas.openxmlformats.org/officeDocument/2006/relationships/customXml" Target="../ink/ink124.xml"></Relationship><Relationship Id="rId60" Type="http://schemas.openxmlformats.org/officeDocument/2006/relationships/customXml" Target="../ink/ink125.xml"></Relationship><Relationship Id="rId61" Type="http://schemas.openxmlformats.org/officeDocument/2006/relationships/customXml" Target="../ink/ink126.xml"></Relationship><Relationship Id="rId62" Type="http://schemas.openxmlformats.org/officeDocument/2006/relationships/customXml" Target="../ink/ink127.xml"></Relationship><Relationship Id="rId63" Type="http://schemas.openxmlformats.org/officeDocument/2006/relationships/customXml" Target="../ink/ink128.xml"></Relationship><Relationship Id="rId64" Type="http://schemas.openxmlformats.org/officeDocument/2006/relationships/customXml" Target="../ink/ink129.xml"></Relationship><Relationship Id="rId65" Type="http://schemas.openxmlformats.org/officeDocument/2006/relationships/customXml" Target="../ink/ink130.xml"></Relationship><Relationship Id="rId66" Type="http://schemas.openxmlformats.org/officeDocument/2006/relationships/customXml" Target="../ink/ink131.xml"></Relationship><Relationship Id="rId67" Type="http://schemas.openxmlformats.org/officeDocument/2006/relationships/customXml" Target="../ink/ink132.xml"></Relationship><Relationship Id="rId68" Type="http://schemas.openxmlformats.org/officeDocument/2006/relationships/customXml" Target="../ink/ink133.xml"></Relationship><Relationship Id="rId69" Type="http://schemas.openxmlformats.org/officeDocument/2006/relationships/customXml" Target="../ink/ink134.xml"></Relationship><Relationship Id="rId70" Type="http://schemas.openxmlformats.org/officeDocument/2006/relationships/customXml" Target="../ink/ink135.xml"></Relationship><Relationship Id="rId71" Type="http://schemas.openxmlformats.org/officeDocument/2006/relationships/customXml" Target="../ink/ink136.xml"></Relationship><Relationship Id="rId72" Type="http://schemas.openxmlformats.org/officeDocument/2006/relationships/customXml" Target="../ink/ink137.xml"></Relationship><Relationship Id="rId73" Type="http://schemas.openxmlformats.org/officeDocument/2006/relationships/customXml" Target="../ink/ink138.xml"></Relationship><Relationship Id="rId74" Type="http://schemas.openxmlformats.org/officeDocument/2006/relationships/customXml" Target="../ink/ink139.xml"></Relationship><Relationship Id="rId75" Type="http://schemas.openxmlformats.org/officeDocument/2006/relationships/customXml" Target="../ink/ink140.xml"></Relationship><Relationship Id="rId76" Type="http://schemas.openxmlformats.org/officeDocument/2006/relationships/customXml" Target="../ink/ink141.xml"></Relationship><Relationship Id="rId77" Type="http://schemas.openxmlformats.org/officeDocument/2006/relationships/customXml" Target="../ink/ink142.xml"></Relationship><Relationship Id="rId78" Type="http://schemas.openxmlformats.org/officeDocument/2006/relationships/customXml" Target="../ink/ink143.xml"></Relationship><Relationship Id="rId79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fImage183233488467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1759357016962.png"></Relationship><Relationship Id="rId3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image" Target="../media/fImage5332494856334.png"></Relationship><Relationship Id="rId2" Type="http://schemas.openxmlformats.org/officeDocument/2006/relationships/image" Target="../media/fImage556444896500.png"></Relationship><Relationship Id="rId3" Type="http://schemas.openxmlformats.org/officeDocument/2006/relationships/image" Target="../media/fImage1431574939169.png"></Relationship><Relationship Id="rId4" Type="http://schemas.openxmlformats.org/officeDocument/2006/relationships/image" Target="../media/fImage225934955724.png"></Relationship><Relationship Id="rId5" Type="http://schemas.openxmlformats.org/officeDocument/2006/relationships/slideLayout" Target="../slideLayouts/slideLayout1.xml"></Relationship></Relationships>
</file>

<file path=ppt/slides/_rels/slide3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332495001478.png"></Relationship><Relationship Id="rId3" Type="http://schemas.openxmlformats.org/officeDocument/2006/relationships/image" Target="../media/fImage556445019358.png"></Relationship><Relationship Id="rId4" Type="http://schemas.openxmlformats.org/officeDocument/2006/relationships/image" Target="../media/fImage158675086962.png"></Relationship><Relationship Id="rId5" Type="http://schemas.openxmlformats.org/officeDocument/2006/relationships/image" Target="../media/fImage169325094464.png"></Relationship></Relationships>
</file>

<file path=ppt/slides/_rels/slide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7086041.png"></Relationship><Relationship Id="rId3" Type="http://schemas.openxmlformats.org/officeDocument/2006/relationships/image" Target="../media/fImage29481618467.png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05891636334.png"></Relationship><Relationship Id="rId3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364646500.png"></Relationship><Relationship Id="rId3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68453232141.png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58588669169.png"></Relationship><Relationship Id="rId3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010"/>
            <a:ext cx="12193270" cy="238887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딥러닝 코딩 (pytorch)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794760"/>
            <a:ext cx="12193270" cy="165671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+mn-ea"/>
                <a:ea typeface="맑은 고딕" charset="0"/>
                <a:cs typeface="함초롬돋움" charset="0"/>
              </a:rPr>
              <a:t>https://youtu.be/n-qL8TFWf5Y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How to Run Code with GPU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16330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GPU를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사용해야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하는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이유</a:t>
            </a:r>
            <a:endParaRPr lang="ko-KR" altLang="en-US" sz="22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cpu는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복잡한</a:t>
            </a:r>
            <a:r>
              <a:rPr lang="ko-KR" altLang="en-US" sz="220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연산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에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적합</a:t>
            </a:r>
            <a:endParaRPr lang="ko-KR" altLang="en-US" sz="22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	gpu는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병렬</a:t>
            </a:r>
            <a:r>
              <a:rPr lang="ko-KR" altLang="en-US" sz="220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연산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에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적합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(행렬 연산에 최적화)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5290" y="3035300"/>
            <a:ext cx="7717790" cy="2883535"/>
          </a:xfrm>
          <a:prstGeom prst="rect"/>
          <a:noFill/>
        </p:spPr>
      </p:pic>
      <p:pic>
        <p:nvPicPr>
          <p:cNvPr id="5" name="그림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56625" y="3243580"/>
            <a:ext cx="3054985" cy="21094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How to Run Code with GPU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.to(device)를 통하여 GPU를 사용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cpu로 다시 돌아올 때는 .item() 사용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How to Overcome Overfitting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Model Capacity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" name="잉크 27"/>
              <p14:cNvContentPartPr/>
              <p14:nvPr/>
            </p14:nvContentPartPr>
            <p14:xfrm>
              <a:off x="3009265" y="2023110"/>
              <a:ext cx="324485" cy="1466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" name="잉크 29"/>
              <p14:cNvContentPartPr/>
              <p14:nvPr/>
            </p14:nvContentPartPr>
            <p14:xfrm>
              <a:off x="3308350" y="1959610"/>
              <a:ext cx="229235" cy="2419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" name="잉크 31"/>
              <p14:cNvContentPartPr/>
              <p14:nvPr/>
            </p14:nvContentPartPr>
            <p14:xfrm>
              <a:off x="3289300" y="2035810"/>
              <a:ext cx="88900" cy="29521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" name="잉크 33"/>
              <p14:cNvContentPartPr/>
              <p14:nvPr/>
            </p14:nvContentPartPr>
            <p14:xfrm>
              <a:off x="3390900" y="4835525"/>
              <a:ext cx="31750" cy="3117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8" name="잉크 35"/>
              <p14:cNvContentPartPr/>
              <p14:nvPr/>
            </p14:nvContentPartPr>
            <p14:xfrm>
              <a:off x="3422650" y="4981575"/>
              <a:ext cx="4599940" cy="1657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" name="잉크 37"/>
              <p14:cNvContentPartPr/>
              <p14:nvPr/>
            </p14:nvContentPartPr>
            <p14:xfrm>
              <a:off x="7952740" y="4899025"/>
              <a:ext cx="133350" cy="1778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" name="잉크 39"/>
              <p14:cNvContentPartPr/>
              <p14:nvPr/>
            </p14:nvContentPartPr>
            <p14:xfrm>
              <a:off x="3015615" y="1978660"/>
              <a:ext cx="4135755" cy="20421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" name="잉크 41"/>
              <p14:cNvContentPartPr/>
              <p14:nvPr/>
            </p14:nvContentPartPr>
            <p14:xfrm>
              <a:off x="7272020" y="1724025"/>
              <a:ext cx="165100" cy="3117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2" name="잉크 43"/>
              <p14:cNvContentPartPr/>
              <p14:nvPr/>
            </p14:nvContentPartPr>
            <p14:xfrm>
              <a:off x="7501255" y="1717675"/>
              <a:ext cx="152400" cy="2609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" name="잉크 45"/>
              <p14:cNvContentPartPr/>
              <p14:nvPr/>
            </p14:nvContentPartPr>
            <p14:xfrm>
              <a:off x="7685405" y="1717675"/>
              <a:ext cx="216535" cy="2038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4" name="잉크 47"/>
              <p14:cNvContentPartPr/>
              <p14:nvPr/>
            </p14:nvContentPartPr>
            <p14:xfrm>
              <a:off x="7901940" y="1571625"/>
              <a:ext cx="44450" cy="3308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" name="잉크 49"/>
              <p14:cNvContentPartPr/>
              <p14:nvPr/>
            </p14:nvContentPartPr>
            <p14:xfrm>
              <a:off x="8340725" y="1603375"/>
              <a:ext cx="184785" cy="2863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6" name="잉크 51"/>
              <p14:cNvContentPartPr/>
              <p14:nvPr/>
            </p14:nvContentPartPr>
            <p14:xfrm>
              <a:off x="8608060" y="1647825"/>
              <a:ext cx="216535" cy="1974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" name="잉크 53"/>
              <p14:cNvContentPartPr/>
              <p14:nvPr/>
            </p14:nvContentPartPr>
            <p14:xfrm>
              <a:off x="8830945" y="1482090"/>
              <a:ext cx="82550" cy="3054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8" name="잉크 55"/>
              <p14:cNvContentPartPr/>
              <p14:nvPr/>
            </p14:nvContentPartPr>
            <p14:xfrm>
              <a:off x="9015095" y="1584325"/>
              <a:ext cx="197485" cy="1905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9" name="잉크 57"/>
              <p14:cNvContentPartPr/>
              <p14:nvPr/>
            </p14:nvContentPartPr>
            <p14:xfrm>
              <a:off x="9250680" y="1482090"/>
              <a:ext cx="158750" cy="2355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" name="잉크 59"/>
              <p14:cNvContentPartPr/>
              <p14:nvPr/>
            </p14:nvContentPartPr>
            <p14:xfrm>
              <a:off x="2914650" y="2162175"/>
              <a:ext cx="4333875" cy="16668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1" name="잉크 61"/>
              <p14:cNvContentPartPr/>
              <p14:nvPr/>
            </p14:nvContentPartPr>
            <p14:xfrm>
              <a:off x="3588385" y="3034665"/>
              <a:ext cx="154940" cy="4895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2" name="잉크 63"/>
              <p14:cNvContentPartPr/>
              <p14:nvPr/>
            </p14:nvContentPartPr>
            <p14:xfrm>
              <a:off x="3658235" y="3021965"/>
              <a:ext cx="159385" cy="381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3" name="잉크 65"/>
              <p14:cNvContentPartPr/>
              <p14:nvPr/>
            </p14:nvContentPartPr>
            <p14:xfrm>
              <a:off x="4116070" y="2844165"/>
              <a:ext cx="260985" cy="4451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4" name="잉크 67"/>
              <p14:cNvContentPartPr/>
              <p14:nvPr/>
            </p14:nvContentPartPr>
            <p14:xfrm>
              <a:off x="4231005" y="2837815"/>
              <a:ext cx="146050" cy="952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5" name="잉크 69"/>
              <p14:cNvContentPartPr/>
              <p14:nvPr/>
            </p14:nvContentPartPr>
            <p14:xfrm>
              <a:off x="5486400" y="2952750"/>
              <a:ext cx="137795" cy="4508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6" name="잉크 71"/>
              <p14:cNvContentPartPr/>
              <p14:nvPr/>
            </p14:nvContentPartPr>
            <p14:xfrm>
              <a:off x="5516245" y="3365500"/>
              <a:ext cx="177800" cy="825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7" name="잉크 73"/>
              <p14:cNvContentPartPr/>
              <p14:nvPr/>
            </p14:nvContentPartPr>
            <p14:xfrm>
              <a:off x="5981700" y="2762250"/>
              <a:ext cx="170815" cy="5334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8" name="잉크 75"/>
              <p14:cNvContentPartPr/>
              <p14:nvPr/>
            </p14:nvContentPartPr>
            <p14:xfrm>
              <a:off x="6031230" y="3194050"/>
              <a:ext cx="159385" cy="114300"/>
            </p14:xfrm>
          </p:contentPart>
        </mc:Choice>
      </mc:AlternateContent>
      <p:sp>
        <p:nvSpPr>
          <p:cNvPr id="66" name="텍스트 상자 1"/>
          <p:cNvSpPr txBox="1">
            <a:spLocks/>
          </p:cNvSpPr>
          <p:nvPr/>
        </p:nvSpPr>
        <p:spPr>
          <a:xfrm rot="0">
            <a:off x="8476615" y="3098800"/>
            <a:ext cx="30905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y = wx + b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y = w</a:t>
            </a:r>
            <a:r>
              <a:rPr lang="ko-KR" sz="1800" baseline="-25000">
                <a:latin typeface="맑은 고딕" charset="0"/>
                <a:ea typeface="맑은 고딕" charset="0"/>
              </a:rPr>
              <a:t>1</a:t>
            </a:r>
            <a:r>
              <a:rPr lang="ko-KR" sz="1800">
                <a:latin typeface="맑은 고딕" charset="0"/>
                <a:ea typeface="맑은 고딕" charset="0"/>
              </a:rPr>
              <a:t>x</a:t>
            </a:r>
            <a:r>
              <a:rPr lang="ko-KR" sz="1800" baseline="30000">
                <a:latin typeface="맑은 고딕" charset="0"/>
                <a:ea typeface="맑은 고딕" charset="0"/>
              </a:rPr>
              <a:t>3</a:t>
            </a:r>
            <a:r>
              <a:rPr lang="ko-KR" sz="1800">
                <a:latin typeface="맑은 고딕" charset="0"/>
                <a:ea typeface="맑은 고딕" charset="0"/>
              </a:rPr>
              <a:t> + w</a:t>
            </a:r>
            <a:r>
              <a:rPr lang="ko-KR" sz="1800" baseline="-25000">
                <a:latin typeface="맑은 고딕" charset="0"/>
                <a:ea typeface="맑은 고딕" charset="0"/>
              </a:rPr>
              <a:t>2</a:t>
            </a:r>
            <a:r>
              <a:rPr lang="ko-KR" sz="1800">
                <a:latin typeface="맑은 고딕" charset="0"/>
                <a:ea typeface="맑은 고딕" charset="0"/>
              </a:rPr>
              <a:t>x</a:t>
            </a:r>
            <a:r>
              <a:rPr lang="ko-KR" sz="1800" baseline="30000">
                <a:latin typeface="맑은 고딕" charset="0"/>
                <a:ea typeface="맑은 고딕" charset="0"/>
              </a:rPr>
              <a:t>2 </a:t>
            </a:r>
            <a:r>
              <a:rPr lang="ko-KR" sz="1800">
                <a:latin typeface="맑은 고딕" charset="0"/>
                <a:ea typeface="맑은 고딕" charset="0"/>
              </a:rPr>
              <a:t>+</a:t>
            </a:r>
            <a:r>
              <a:rPr lang="ko-KR" sz="1800" baseline="30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</a:t>
            </a:r>
            <a:r>
              <a:rPr lang="ko-KR" sz="1800" baseline="-25000">
                <a:latin typeface="맑은 고딕" charset="0"/>
                <a:ea typeface="맑은 고딕" charset="0"/>
              </a:rPr>
              <a:t>3</a:t>
            </a:r>
            <a:r>
              <a:rPr lang="ko-KR" sz="1800">
                <a:latin typeface="맑은 고딕" charset="0"/>
                <a:ea typeface="맑은 고딕" charset="0"/>
              </a:rPr>
              <a:t>x</a:t>
            </a:r>
            <a:r>
              <a:rPr lang="ko-KR" sz="1800" baseline="30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+</a:t>
            </a:r>
            <a:r>
              <a:rPr lang="ko-KR" sz="1800" baseline="30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</a:t>
            </a:r>
            <a:r>
              <a:rPr lang="ko-KR" sz="1800" baseline="-250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18"/>
          <p:cNvSpPr txBox="1">
            <a:spLocks/>
          </p:cNvSpPr>
          <p:nvPr/>
        </p:nvSpPr>
        <p:spPr>
          <a:xfrm rot="0">
            <a:off x="4619625" y="5334000"/>
            <a:ext cx="22009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Linear Regression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How to Overcome Overfitting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8" name="잉크 281"/>
              <p14:cNvContentPartPr/>
              <p14:nvPr/>
            </p14:nvContentPartPr>
            <p14:xfrm>
              <a:off x="6171565" y="2195195"/>
              <a:ext cx="88900" cy="133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9" name="잉크 283"/>
              <p14:cNvContentPartPr/>
              <p14:nvPr/>
            </p14:nvContentPartPr>
            <p14:xfrm>
              <a:off x="6254115" y="2188845"/>
              <a:ext cx="146050" cy="1651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0" name="잉크 285"/>
              <p14:cNvContentPartPr/>
              <p14:nvPr/>
            </p14:nvContentPartPr>
            <p14:xfrm>
              <a:off x="6254115" y="2226945"/>
              <a:ext cx="3785235" cy="27609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1" name="잉크 287"/>
              <p14:cNvContentPartPr/>
              <p14:nvPr/>
            </p14:nvContentPartPr>
            <p14:xfrm>
              <a:off x="9975850" y="4810125"/>
              <a:ext cx="95250" cy="889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2" name="잉크 289"/>
              <p14:cNvContentPartPr/>
              <p14:nvPr/>
            </p14:nvContentPartPr>
            <p14:xfrm>
              <a:off x="9931400" y="4784090"/>
              <a:ext cx="133350" cy="1530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3" name="잉크 291"/>
              <p14:cNvContentPartPr/>
              <p14:nvPr/>
            </p14:nvContentPartPr>
            <p14:xfrm>
              <a:off x="6801485" y="3181350"/>
              <a:ext cx="114300" cy="120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잉크 293"/>
              <p14:cNvContentPartPr/>
              <p14:nvPr/>
            </p14:nvContentPartPr>
            <p14:xfrm>
              <a:off x="6572250" y="3594735"/>
              <a:ext cx="101600" cy="1270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5" name="잉크 295"/>
              <p14:cNvContentPartPr/>
              <p14:nvPr/>
            </p14:nvContentPartPr>
            <p14:xfrm>
              <a:off x="6565900" y="3594735"/>
              <a:ext cx="196850" cy="1016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잉크 297"/>
              <p14:cNvContentPartPr/>
              <p14:nvPr/>
            </p14:nvContentPartPr>
            <p14:xfrm>
              <a:off x="7246620" y="3970020"/>
              <a:ext cx="146050" cy="952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잉크 299"/>
              <p14:cNvContentPartPr/>
              <p14:nvPr/>
            </p14:nvContentPartPr>
            <p14:xfrm>
              <a:off x="7284720" y="3919220"/>
              <a:ext cx="114300" cy="1778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잉크 301"/>
              <p14:cNvContentPartPr/>
              <p14:nvPr/>
            </p14:nvContentPartPr>
            <p14:xfrm>
              <a:off x="7068185" y="4332605"/>
              <a:ext cx="146685" cy="1403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9" name="잉크 303"/>
              <p14:cNvContentPartPr/>
              <p14:nvPr/>
            </p14:nvContentPartPr>
            <p14:xfrm>
              <a:off x="7068185" y="4332605"/>
              <a:ext cx="159385" cy="1403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0" name="잉크 305"/>
              <p14:cNvContentPartPr/>
              <p14:nvPr/>
            </p14:nvContentPartPr>
            <p14:xfrm>
              <a:off x="8118475" y="4077970"/>
              <a:ext cx="165100" cy="1593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1" name="잉크 307"/>
              <p14:cNvContentPartPr/>
              <p14:nvPr/>
            </p14:nvContentPartPr>
            <p14:xfrm>
              <a:off x="8188325" y="4071620"/>
              <a:ext cx="120650" cy="1339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잉크 309"/>
              <p14:cNvContentPartPr/>
              <p14:nvPr/>
            </p14:nvContentPartPr>
            <p14:xfrm>
              <a:off x="7660005" y="3480435"/>
              <a:ext cx="153035" cy="1651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3" name="잉크 311"/>
              <p14:cNvContentPartPr/>
              <p14:nvPr/>
            </p14:nvContentPartPr>
            <p14:xfrm>
              <a:off x="7596505" y="3493135"/>
              <a:ext cx="210185" cy="1587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4" name="잉크 313"/>
              <p14:cNvContentPartPr/>
              <p14:nvPr/>
            </p14:nvContentPartPr>
            <p14:xfrm>
              <a:off x="8429625" y="2614930"/>
              <a:ext cx="6350" cy="6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5" name="잉크 315"/>
              <p14:cNvContentPartPr/>
              <p14:nvPr/>
            </p14:nvContentPartPr>
            <p14:xfrm>
              <a:off x="8410575" y="2595880"/>
              <a:ext cx="133985" cy="133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6" name="잉크 317"/>
              <p14:cNvContentPartPr/>
              <p14:nvPr/>
            </p14:nvContentPartPr>
            <p14:xfrm>
              <a:off x="9072245" y="3041015"/>
              <a:ext cx="89535" cy="1530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7" name="잉크 319"/>
              <p14:cNvContentPartPr/>
              <p14:nvPr/>
            </p14:nvContentPartPr>
            <p14:xfrm>
              <a:off x="8359775" y="2926715"/>
              <a:ext cx="6350" cy="6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잉크 321"/>
              <p14:cNvContentPartPr/>
              <p14:nvPr/>
            </p14:nvContentPartPr>
            <p14:xfrm>
              <a:off x="8258175" y="2875915"/>
              <a:ext cx="101600" cy="1524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9" name="잉크 323"/>
              <p14:cNvContentPartPr/>
              <p14:nvPr/>
            </p14:nvContentPartPr>
            <p14:xfrm>
              <a:off x="8283575" y="2894965"/>
              <a:ext cx="159385" cy="889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0" name="잉크 325"/>
              <p14:cNvContentPartPr/>
              <p14:nvPr/>
            </p14:nvContentPartPr>
            <p14:xfrm>
              <a:off x="8996045" y="3594735"/>
              <a:ext cx="121285" cy="1587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1" name="잉크 327"/>
              <p14:cNvContentPartPr/>
              <p14:nvPr/>
            </p14:nvContentPartPr>
            <p14:xfrm>
              <a:off x="8818245" y="4231005"/>
              <a:ext cx="139700" cy="1079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2" name="잉크 329"/>
              <p14:cNvContentPartPr/>
              <p14:nvPr/>
            </p14:nvContentPartPr>
            <p14:xfrm>
              <a:off x="9065895" y="2341245"/>
              <a:ext cx="95885" cy="1397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4" name="잉크 333"/>
              <p14:cNvContentPartPr/>
              <p14:nvPr/>
            </p14:nvContentPartPr>
            <p14:xfrm>
              <a:off x="8429625" y="3327400"/>
              <a:ext cx="89535" cy="1397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6" name="잉크 364"/>
              <p14:cNvContentPartPr/>
              <p14:nvPr/>
            </p14:nvContentPartPr>
            <p14:xfrm>
              <a:off x="1065530" y="2203450"/>
              <a:ext cx="88900" cy="133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7" name="잉크 365"/>
              <p14:cNvContentPartPr/>
              <p14:nvPr/>
            </p14:nvContentPartPr>
            <p14:xfrm>
              <a:off x="1148080" y="2197100"/>
              <a:ext cx="146050" cy="1651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8" name="잉크 366"/>
              <p14:cNvContentPartPr/>
              <p14:nvPr/>
            </p14:nvContentPartPr>
            <p14:xfrm>
              <a:off x="1148080" y="2235200"/>
              <a:ext cx="3785235" cy="27609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9" name="잉크 367"/>
              <p14:cNvContentPartPr/>
              <p14:nvPr/>
            </p14:nvContentPartPr>
            <p14:xfrm>
              <a:off x="4869815" y="4818380"/>
              <a:ext cx="95250" cy="889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0" name="잉크 368"/>
              <p14:cNvContentPartPr/>
              <p14:nvPr/>
            </p14:nvContentPartPr>
            <p14:xfrm>
              <a:off x="4825365" y="4792345"/>
              <a:ext cx="133350" cy="1530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1" name="잉크 369"/>
              <p14:cNvContentPartPr/>
              <p14:nvPr/>
            </p14:nvContentPartPr>
            <p14:xfrm>
              <a:off x="1695450" y="3189605"/>
              <a:ext cx="114300" cy="120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2" name="잉크 370"/>
              <p14:cNvContentPartPr/>
              <p14:nvPr/>
            </p14:nvContentPartPr>
            <p14:xfrm>
              <a:off x="1466215" y="3602990"/>
              <a:ext cx="101600" cy="1270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3" name="잉크 371"/>
              <p14:cNvContentPartPr/>
              <p14:nvPr/>
            </p14:nvContentPartPr>
            <p14:xfrm>
              <a:off x="1459865" y="3602990"/>
              <a:ext cx="196850" cy="1016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4" name="잉크 372"/>
              <p14:cNvContentPartPr/>
              <p14:nvPr/>
            </p14:nvContentPartPr>
            <p14:xfrm>
              <a:off x="2140585" y="3978275"/>
              <a:ext cx="146050" cy="952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5" name="잉크 373"/>
              <p14:cNvContentPartPr/>
              <p14:nvPr/>
            </p14:nvContentPartPr>
            <p14:xfrm>
              <a:off x="2178685" y="3927475"/>
              <a:ext cx="114300" cy="1778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잉크 374"/>
              <p14:cNvContentPartPr/>
              <p14:nvPr/>
            </p14:nvContentPartPr>
            <p14:xfrm>
              <a:off x="1962150" y="4340860"/>
              <a:ext cx="146685" cy="1403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7" name="잉크 375"/>
              <p14:cNvContentPartPr/>
              <p14:nvPr/>
            </p14:nvContentPartPr>
            <p14:xfrm>
              <a:off x="1962150" y="4340860"/>
              <a:ext cx="159385" cy="1403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8" name="잉크 376"/>
              <p14:cNvContentPartPr/>
              <p14:nvPr/>
            </p14:nvContentPartPr>
            <p14:xfrm>
              <a:off x="3012440" y="4086225"/>
              <a:ext cx="165100" cy="1593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9" name="잉크 377"/>
              <p14:cNvContentPartPr/>
              <p14:nvPr/>
            </p14:nvContentPartPr>
            <p14:xfrm>
              <a:off x="3082290" y="4079875"/>
              <a:ext cx="120650" cy="1339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0" name="잉크 378"/>
              <p14:cNvContentPartPr/>
              <p14:nvPr/>
            </p14:nvContentPartPr>
            <p14:xfrm>
              <a:off x="2553970" y="3488690"/>
              <a:ext cx="153035" cy="1651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1" name="잉크 379"/>
              <p14:cNvContentPartPr/>
              <p14:nvPr/>
            </p14:nvContentPartPr>
            <p14:xfrm>
              <a:off x="2490470" y="3501390"/>
              <a:ext cx="210185" cy="1587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2" name="잉크 380"/>
              <p14:cNvContentPartPr/>
              <p14:nvPr/>
            </p14:nvContentPartPr>
            <p14:xfrm>
              <a:off x="3323590" y="2623185"/>
              <a:ext cx="6350" cy="6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3" name="잉크 381"/>
              <p14:cNvContentPartPr/>
              <p14:nvPr/>
            </p14:nvContentPartPr>
            <p14:xfrm>
              <a:off x="3304540" y="2604135"/>
              <a:ext cx="133985" cy="133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4" name="잉크 382"/>
              <p14:cNvContentPartPr/>
              <p14:nvPr/>
            </p14:nvContentPartPr>
            <p14:xfrm>
              <a:off x="3966210" y="3049270"/>
              <a:ext cx="89535" cy="1530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5" name="잉크 383"/>
              <p14:cNvContentPartPr/>
              <p14:nvPr/>
            </p14:nvContentPartPr>
            <p14:xfrm>
              <a:off x="3253740" y="2934970"/>
              <a:ext cx="6350" cy="6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6" name="잉크 384"/>
              <p14:cNvContentPartPr/>
              <p14:nvPr/>
            </p14:nvContentPartPr>
            <p14:xfrm>
              <a:off x="3152140" y="2884170"/>
              <a:ext cx="101600" cy="1524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7" name="잉크 385"/>
              <p14:cNvContentPartPr/>
              <p14:nvPr/>
            </p14:nvContentPartPr>
            <p14:xfrm>
              <a:off x="3177540" y="2903220"/>
              <a:ext cx="159385" cy="889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8" name="잉크 386"/>
              <p14:cNvContentPartPr/>
              <p14:nvPr/>
            </p14:nvContentPartPr>
            <p14:xfrm>
              <a:off x="3890010" y="3602990"/>
              <a:ext cx="121285" cy="1587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9" name="잉크 387"/>
              <p14:cNvContentPartPr/>
              <p14:nvPr/>
            </p14:nvContentPartPr>
            <p14:xfrm>
              <a:off x="3712210" y="4239260"/>
              <a:ext cx="139700" cy="1079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0" name="잉크 388"/>
              <p14:cNvContentPartPr/>
              <p14:nvPr/>
            </p14:nvContentPartPr>
            <p14:xfrm>
              <a:off x="3959860" y="2349500"/>
              <a:ext cx="95885" cy="1397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1" name="잉크 389"/>
              <p14:cNvContentPartPr/>
              <p14:nvPr/>
            </p14:nvContentPartPr>
            <p14:xfrm>
              <a:off x="3323590" y="3335655"/>
              <a:ext cx="89535" cy="1397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2" name="잉크 393"/>
              <p14:cNvContentPartPr/>
              <p14:nvPr/>
            </p14:nvContentPartPr>
            <p14:xfrm>
              <a:off x="1835785" y="2131060"/>
              <a:ext cx="2183765" cy="27647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3" name="잉크 395"/>
              <p14:cNvContentPartPr/>
              <p14:nvPr/>
            </p14:nvContentPartPr>
            <p14:xfrm>
              <a:off x="6559550" y="2347595"/>
              <a:ext cx="2544445" cy="2551430"/>
            </p14:xfrm>
          </p:contentPart>
        </mc:Choice>
      </mc:AlternateContent>
      <p:sp>
        <p:nvSpPr>
          <p:cNvPr id="84" name="텍스트 상자 19"/>
          <p:cNvSpPr txBox="1">
            <a:spLocks/>
          </p:cNvSpPr>
          <p:nvPr/>
        </p:nvSpPr>
        <p:spPr>
          <a:xfrm rot="0">
            <a:off x="4400550" y="5238750"/>
            <a:ext cx="33915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Binary Classcification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How to Overcome Overfitting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4363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텍스트 상자 413"/>
          <p:cNvSpPr txBox="1">
            <a:spLocks/>
          </p:cNvSpPr>
          <p:nvPr/>
        </p:nvSpPr>
        <p:spPr>
          <a:xfrm rot="0">
            <a:off x="3035300" y="2827020"/>
            <a:ext cx="210693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True</a:t>
            </a:r>
            <a:r>
              <a:rPr lang="ko-KR" sz="2400">
                <a:latin typeface="맑은 고딕" charset="0"/>
                <a:ea typeface="맑은 고딕" charset="0"/>
              </a:rPr>
              <a:t> </a:t>
            </a:r>
            <a:r>
              <a:rPr lang="ko-KR" sz="2400">
                <a:latin typeface="맑은 고딕" charset="0"/>
                <a:ea typeface="맑은 고딕" charset="0"/>
              </a:rPr>
              <a:t>Risk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14"/>
          <p:cNvSpPr txBox="1">
            <a:spLocks/>
          </p:cNvSpPr>
          <p:nvPr/>
        </p:nvSpPr>
        <p:spPr>
          <a:xfrm rot="0">
            <a:off x="6722110" y="2826385"/>
            <a:ext cx="243205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Empirical Risk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잉크 548"/>
              <p14:cNvContentPartPr/>
              <p14:nvPr/>
            </p14:nvContentPartPr>
            <p14:xfrm>
              <a:off x="7087235" y="2741930"/>
              <a:ext cx="2245995" cy="1533525"/>
            </p14:xfrm>
          </p:contentPart>
        </mc:Choice>
      </mc:AlternateContent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How to Overcome Overfitting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dataset을 분리시켜 놓는 이유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" name="잉크 475"/>
              <p14:cNvContentPartPr/>
              <p14:nvPr/>
            </p14:nvContentPartPr>
            <p14:xfrm>
              <a:off x="1119505" y="2226945"/>
              <a:ext cx="102235" cy="1270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" name="잉크 477"/>
              <p14:cNvContentPartPr/>
              <p14:nvPr/>
            </p14:nvContentPartPr>
            <p14:xfrm>
              <a:off x="1189990" y="2239645"/>
              <a:ext cx="171450" cy="120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" name="잉크 479"/>
              <p14:cNvContentPartPr/>
              <p14:nvPr/>
            </p14:nvContentPartPr>
            <p14:xfrm>
              <a:off x="1247140" y="2296795"/>
              <a:ext cx="2697480" cy="27990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" name="잉크 481"/>
              <p14:cNvContentPartPr/>
              <p14:nvPr/>
            </p14:nvContentPartPr>
            <p14:xfrm>
              <a:off x="3849370" y="4937125"/>
              <a:ext cx="82550" cy="1524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" name="잉크 495"/>
              <p14:cNvContentPartPr/>
              <p14:nvPr/>
            </p14:nvContentPartPr>
            <p14:xfrm>
              <a:off x="1557020" y="3076575"/>
              <a:ext cx="2296795" cy="9544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" name="잉크 508"/>
              <p14:cNvContentPartPr/>
              <p14:nvPr/>
            </p14:nvContentPartPr>
            <p14:xfrm>
              <a:off x="1635125" y="3747135"/>
              <a:ext cx="6350" cy="6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6" name="잉크 510"/>
              <p14:cNvContentPartPr/>
              <p14:nvPr/>
            </p14:nvContentPartPr>
            <p14:xfrm>
              <a:off x="1877060" y="3429000"/>
              <a:ext cx="6350" cy="6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잉크 512"/>
              <p14:cNvContentPartPr/>
              <p14:nvPr/>
            </p14:nvContentPartPr>
            <p14:xfrm>
              <a:off x="2265045" y="3314700"/>
              <a:ext cx="6350" cy="6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" name="잉크 514"/>
              <p14:cNvContentPartPr/>
              <p14:nvPr/>
            </p14:nvContentPartPr>
            <p14:xfrm>
              <a:off x="2602230" y="3416300"/>
              <a:ext cx="6350" cy="6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" name="잉크 516"/>
              <p14:cNvContentPartPr/>
              <p14:nvPr/>
            </p14:nvContentPartPr>
            <p14:xfrm>
              <a:off x="2856865" y="3327400"/>
              <a:ext cx="6350" cy="6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" name="잉크 518"/>
              <p14:cNvContentPartPr/>
              <p14:nvPr/>
            </p14:nvContentPartPr>
            <p14:xfrm>
              <a:off x="3136265" y="3117215"/>
              <a:ext cx="6985" cy="6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잉크 520"/>
              <p14:cNvContentPartPr/>
              <p14:nvPr/>
            </p14:nvContentPartPr>
            <p14:xfrm>
              <a:off x="3531235" y="3079115"/>
              <a:ext cx="6350" cy="6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2" name="잉크 534"/>
              <p14:cNvContentPartPr/>
              <p14:nvPr/>
            </p14:nvContentPartPr>
            <p14:xfrm>
              <a:off x="6585585" y="2362200"/>
              <a:ext cx="102235" cy="1270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잉크 535"/>
              <p14:cNvContentPartPr/>
              <p14:nvPr/>
            </p14:nvContentPartPr>
            <p14:xfrm>
              <a:off x="6656070" y="2374900"/>
              <a:ext cx="171450" cy="120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" name="잉크 536"/>
              <p14:cNvContentPartPr/>
              <p14:nvPr/>
            </p14:nvContentPartPr>
            <p14:xfrm>
              <a:off x="6713220" y="2432050"/>
              <a:ext cx="2697480" cy="27990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잉크 537"/>
              <p14:cNvContentPartPr/>
              <p14:nvPr/>
            </p14:nvContentPartPr>
            <p14:xfrm>
              <a:off x="9315450" y="5072380"/>
              <a:ext cx="82550" cy="1524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잉크 539"/>
              <p14:cNvContentPartPr/>
              <p14:nvPr/>
            </p14:nvContentPartPr>
            <p14:xfrm>
              <a:off x="7101205" y="3882390"/>
              <a:ext cx="6350" cy="6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잉크 540"/>
              <p14:cNvContentPartPr/>
              <p14:nvPr/>
            </p14:nvContentPartPr>
            <p14:xfrm>
              <a:off x="7343140" y="3564255"/>
              <a:ext cx="6350" cy="6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잉크 541"/>
              <p14:cNvContentPartPr/>
              <p14:nvPr/>
            </p14:nvContentPartPr>
            <p14:xfrm>
              <a:off x="7731125" y="3449955"/>
              <a:ext cx="6350" cy="6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잉크 542"/>
              <p14:cNvContentPartPr/>
              <p14:nvPr/>
            </p14:nvContentPartPr>
            <p14:xfrm>
              <a:off x="8068310" y="3551555"/>
              <a:ext cx="6350" cy="6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1" name="잉크 543"/>
              <p14:cNvContentPartPr/>
              <p14:nvPr/>
            </p14:nvContentPartPr>
            <p14:xfrm>
              <a:off x="8322945" y="3462655"/>
              <a:ext cx="6350" cy="6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잉크 544"/>
              <p14:cNvContentPartPr/>
              <p14:nvPr/>
            </p14:nvContentPartPr>
            <p14:xfrm>
              <a:off x="8602345" y="3252470"/>
              <a:ext cx="6985" cy="6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3" name="잉크 545"/>
              <p14:cNvContentPartPr/>
              <p14:nvPr/>
            </p14:nvContentPartPr>
            <p14:xfrm>
              <a:off x="8997315" y="3214370"/>
              <a:ext cx="6350" cy="6350"/>
            </p14:xfrm>
          </p:contentPart>
        </mc:Choice>
      </mc:AlternateContent>
      <p:sp>
        <p:nvSpPr>
          <p:cNvPr id="35" name="텍스트 상자 20"/>
          <p:cNvSpPr txBox="1">
            <a:spLocks/>
          </p:cNvSpPr>
          <p:nvPr/>
        </p:nvSpPr>
        <p:spPr>
          <a:xfrm rot="0">
            <a:off x="9886950" y="2952750"/>
            <a:ext cx="1477010" cy="11087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200">
                <a:latin typeface="맑은 고딕" charset="0"/>
                <a:ea typeface="맑은 고딕" charset="0"/>
              </a:rPr>
              <a:t>E.R </a:t>
            </a:r>
            <a:r>
              <a:rPr lang="ko-KR" sz="2200">
                <a:latin typeface="맑은 고딕" charset="0"/>
                <a:ea typeface="맑은 고딕" charset="0"/>
              </a:rPr>
              <a:t>↓</a:t>
            </a:r>
            <a:endParaRPr lang="ko-KR" altLang="en-US" sz="2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200">
                <a:latin typeface="맑은 고딕" charset="0"/>
                <a:ea typeface="맑은 고딕" charset="0"/>
              </a:rPr>
              <a:t>T.R ↑</a:t>
            </a:r>
            <a:endParaRPr lang="ko-KR" altLang="en-US" sz="2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How to Overcome Overfitting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" name="잉크 550"/>
              <p14:cNvContentPartPr/>
              <p14:nvPr/>
            </p14:nvContentPartPr>
            <p14:xfrm>
              <a:off x="1514475" y="2169795"/>
              <a:ext cx="88900" cy="1397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" name="잉크 552"/>
              <p14:cNvContentPartPr/>
              <p14:nvPr/>
            </p14:nvContentPartPr>
            <p14:xfrm>
              <a:off x="1641475" y="2182495"/>
              <a:ext cx="101600" cy="889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" name="잉크 554"/>
              <p14:cNvContentPartPr/>
              <p14:nvPr/>
            </p14:nvContentPartPr>
            <p14:xfrm>
              <a:off x="1616075" y="2201545"/>
              <a:ext cx="2608580" cy="26339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" name="잉크 556"/>
              <p14:cNvContentPartPr/>
              <p14:nvPr/>
            </p14:nvContentPartPr>
            <p14:xfrm>
              <a:off x="4154805" y="4726940"/>
              <a:ext cx="114300" cy="1085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" name="잉크 558"/>
              <p14:cNvContentPartPr/>
              <p14:nvPr/>
            </p14:nvContentPartPr>
            <p14:xfrm>
              <a:off x="6521450" y="2131060"/>
              <a:ext cx="57150" cy="831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" name="잉크 560"/>
              <p14:cNvContentPartPr/>
              <p14:nvPr/>
            </p14:nvContentPartPr>
            <p14:xfrm>
              <a:off x="6591300" y="2105660"/>
              <a:ext cx="95250" cy="895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" name="잉크 562"/>
              <p14:cNvContentPartPr/>
              <p14:nvPr/>
            </p14:nvContentPartPr>
            <p14:xfrm>
              <a:off x="6616700" y="2143760"/>
              <a:ext cx="127000" cy="26466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" name="잉크 564"/>
              <p14:cNvContentPartPr/>
              <p14:nvPr/>
            </p14:nvContentPartPr>
            <p14:xfrm>
              <a:off x="6711950" y="4618990"/>
              <a:ext cx="3067050" cy="1460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" name="잉크 566"/>
              <p14:cNvContentPartPr/>
              <p14:nvPr/>
            </p14:nvContentPartPr>
            <p14:xfrm>
              <a:off x="9695815" y="4536440"/>
              <a:ext cx="114935" cy="1778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" name="잉크 568"/>
              <p14:cNvContentPartPr/>
              <p14:nvPr/>
            </p14:nvContentPartPr>
            <p14:xfrm>
              <a:off x="3830320" y="4981575"/>
              <a:ext cx="139700" cy="6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4" name="잉크 570"/>
              <p14:cNvContentPartPr/>
              <p14:nvPr/>
            </p14:nvContentPartPr>
            <p14:xfrm>
              <a:off x="3830320" y="5013325"/>
              <a:ext cx="139700" cy="2482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" name="잉크 572"/>
              <p14:cNvContentPartPr/>
              <p14:nvPr/>
            </p14:nvContentPartPr>
            <p14:xfrm>
              <a:off x="3843020" y="5095875"/>
              <a:ext cx="101600" cy="6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6" name="잉크 574"/>
              <p14:cNvContentPartPr/>
              <p14:nvPr/>
            </p14:nvContentPartPr>
            <p14:xfrm>
              <a:off x="4020820" y="5160010"/>
              <a:ext cx="44450" cy="1778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" name="잉크 576"/>
              <p14:cNvContentPartPr/>
              <p14:nvPr/>
            </p14:nvContentPartPr>
            <p14:xfrm>
              <a:off x="4008120" y="5089525"/>
              <a:ext cx="101600" cy="1212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8" name="잉크 578"/>
              <p14:cNvContentPartPr/>
              <p14:nvPr/>
            </p14:nvContentPartPr>
            <p14:xfrm>
              <a:off x="4128770" y="5083175"/>
              <a:ext cx="89535" cy="1149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" name="잉크 580"/>
              <p14:cNvContentPartPr/>
              <p14:nvPr/>
            </p14:nvContentPartPr>
            <p14:xfrm>
              <a:off x="4269105" y="5089525"/>
              <a:ext cx="88900" cy="895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0" name="잉크 582"/>
              <p14:cNvContentPartPr/>
              <p14:nvPr/>
            </p14:nvContentPartPr>
            <p14:xfrm>
              <a:off x="4351655" y="4879975"/>
              <a:ext cx="146685" cy="2927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" name="잉크 584"/>
              <p14:cNvContentPartPr/>
              <p14:nvPr/>
            </p14:nvContentPartPr>
            <p14:xfrm>
              <a:off x="4542790" y="5026025"/>
              <a:ext cx="101600" cy="1847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2" name="잉크 586"/>
              <p14:cNvContentPartPr/>
              <p14:nvPr/>
            </p14:nvContentPartPr>
            <p14:xfrm>
              <a:off x="1209040" y="1965960"/>
              <a:ext cx="171450" cy="3752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잉크 614"/>
              <p14:cNvContentPartPr/>
              <p14:nvPr/>
            </p14:nvContentPartPr>
            <p14:xfrm>
              <a:off x="6196965" y="1889760"/>
              <a:ext cx="127000" cy="4260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7" name="잉크 620"/>
              <p14:cNvContentPartPr/>
              <p14:nvPr/>
            </p14:nvContentPartPr>
            <p14:xfrm>
              <a:off x="1883410" y="2092960"/>
              <a:ext cx="2315845" cy="25641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8" name="잉크 622"/>
              <p14:cNvContentPartPr/>
              <p14:nvPr/>
            </p14:nvContentPartPr>
            <p14:xfrm>
              <a:off x="6788785" y="2061210"/>
              <a:ext cx="2792730" cy="24307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9" name="잉크 628"/>
              <p14:cNvContentPartPr/>
              <p14:nvPr/>
            </p14:nvContentPartPr>
            <p14:xfrm>
              <a:off x="1889760" y="2092960"/>
              <a:ext cx="2131060" cy="20554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0" name="잉크 630"/>
              <p14:cNvContentPartPr/>
              <p14:nvPr/>
            </p14:nvContentPartPr>
            <p14:xfrm>
              <a:off x="6795135" y="2061210"/>
              <a:ext cx="2856230" cy="2093595"/>
            </p14:xfrm>
          </p:contentPart>
        </mc:Choice>
      </mc:AlternateContent>
      <p:sp>
        <p:nvSpPr>
          <p:cNvPr id="41" name="텍스트 상자 21"/>
          <p:cNvSpPr txBox="1">
            <a:spLocks/>
          </p:cNvSpPr>
          <p:nvPr/>
        </p:nvSpPr>
        <p:spPr>
          <a:xfrm rot="0">
            <a:off x="4305300" y="4476750"/>
            <a:ext cx="13531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training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22"/>
          <p:cNvSpPr txBox="1">
            <a:spLocks/>
          </p:cNvSpPr>
          <p:nvPr/>
        </p:nvSpPr>
        <p:spPr>
          <a:xfrm rot="0">
            <a:off x="9739630" y="4253230"/>
            <a:ext cx="12338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training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23"/>
          <p:cNvSpPr txBox="1">
            <a:spLocks/>
          </p:cNvSpPr>
          <p:nvPr/>
        </p:nvSpPr>
        <p:spPr>
          <a:xfrm rot="0">
            <a:off x="4152900" y="3600450"/>
            <a:ext cx="13436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validation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24"/>
          <p:cNvSpPr txBox="1">
            <a:spLocks/>
          </p:cNvSpPr>
          <p:nvPr/>
        </p:nvSpPr>
        <p:spPr>
          <a:xfrm rot="0">
            <a:off x="9777730" y="3243580"/>
            <a:ext cx="13436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validation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5" name="잉크 34"/>
              <p14:cNvContentPartPr/>
              <p14:nvPr/>
            </p14:nvContentPartPr>
            <p14:xfrm>
              <a:off x="9046845" y="4810125"/>
              <a:ext cx="133985" cy="1651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6" name="잉크 36"/>
              <p14:cNvContentPartPr/>
              <p14:nvPr/>
            </p14:nvContentPartPr>
            <p14:xfrm>
              <a:off x="9231630" y="4860925"/>
              <a:ext cx="152400" cy="762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7" name="잉크 38"/>
              <p14:cNvContentPartPr/>
              <p14:nvPr/>
            </p14:nvContentPartPr>
            <p14:xfrm>
              <a:off x="9409430" y="4835525"/>
              <a:ext cx="64135" cy="2159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8" name="잉크 40"/>
              <p14:cNvContentPartPr/>
              <p14:nvPr/>
            </p14:nvContentPartPr>
            <p14:xfrm>
              <a:off x="9390380" y="4822825"/>
              <a:ext cx="114935" cy="1143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9" name="잉크 42"/>
              <p14:cNvContentPartPr/>
              <p14:nvPr/>
            </p14:nvContentPartPr>
            <p14:xfrm>
              <a:off x="9562465" y="4803140"/>
              <a:ext cx="165100" cy="1403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0" name="잉크 44"/>
              <p14:cNvContentPartPr/>
              <p14:nvPr/>
            </p14:nvContentPartPr>
            <p14:xfrm>
              <a:off x="9746615" y="4790440"/>
              <a:ext cx="114935" cy="1466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1" name="잉크 46"/>
              <p14:cNvContentPartPr/>
              <p14:nvPr/>
            </p14:nvContentPartPr>
            <p14:xfrm>
              <a:off x="9893300" y="4707890"/>
              <a:ext cx="25400" cy="63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2" name="잉크 48"/>
              <p14:cNvContentPartPr/>
              <p14:nvPr/>
            </p14:nvContentPartPr>
            <p14:xfrm>
              <a:off x="9912350" y="4816475"/>
              <a:ext cx="38100" cy="1270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3" name="잉크 50"/>
              <p14:cNvContentPartPr/>
              <p14:nvPr/>
            </p14:nvContentPartPr>
            <p14:xfrm>
              <a:off x="9982200" y="4822825"/>
              <a:ext cx="101600" cy="190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4" name="잉크 52"/>
              <p14:cNvContentPartPr/>
              <p14:nvPr/>
            </p14:nvContentPartPr>
            <p14:xfrm>
              <a:off x="10007600" y="4707890"/>
              <a:ext cx="57150" cy="2038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5" name="잉크 54"/>
              <p14:cNvContentPartPr/>
              <p14:nvPr/>
            </p14:nvContentPartPr>
            <p14:xfrm>
              <a:off x="10141585" y="4752340"/>
              <a:ext cx="82550" cy="768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6" name="잉크 56"/>
              <p14:cNvContentPartPr/>
              <p14:nvPr/>
            </p14:nvContentPartPr>
            <p14:xfrm>
              <a:off x="10211435" y="4752340"/>
              <a:ext cx="38100" cy="2482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7" name="잉크 71"/>
              <p14:cNvContentPartPr/>
              <p14:nvPr/>
            </p14:nvContentPartPr>
            <p14:xfrm>
              <a:off x="2754630" y="4090670"/>
              <a:ext cx="50800" cy="8401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8" name="잉크 73"/>
              <p14:cNvContentPartPr/>
              <p14:nvPr/>
            </p14:nvContentPartPr>
            <p14:xfrm>
              <a:off x="2780030" y="4077970"/>
              <a:ext cx="623570" cy="7829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9" name="잉크 79"/>
              <p14:cNvContentPartPr/>
              <p14:nvPr/>
            </p14:nvContentPartPr>
            <p14:xfrm>
              <a:off x="7997190" y="4109720"/>
              <a:ext cx="76200" cy="6045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0" name="잉크 81"/>
              <p14:cNvContentPartPr/>
              <p14:nvPr/>
            </p14:nvContentPartPr>
            <p14:xfrm>
              <a:off x="8073390" y="4103370"/>
              <a:ext cx="280035" cy="610870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600"/>
            </a:lvl1pPr>
          </a:lstStyle>
          <a:p>
            <a:pPr marL="0" indent="0" rtl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How to Overcome Overfitting</a:t>
            </a:r>
            <a:endParaRPr lang="ko-KR" altLang="en-US"/>
          </a:p>
        </p:txBody>
      </p:sp>
      <p:sp>
        <p:nvSpPr>
          <p:cNvPr id="3" name="텍스트 개체 틀 8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Summary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모델이 train dataset을 외워 일반적인 경우에 맞지 않는 경우 = overfitting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Model capacity가 증가하면 복잡한 모델을 예측할 수 있지만, </a:t>
            </a:r>
            <a:endParaRPr lang="ko-KR" altLang="en-US"/>
          </a:p>
          <a:p>
            <a:pPr marL="685800" indent="-228600" latinLnBrk="0" lvl="1">
              <a:buFontTx/>
              <a:buNone/>
            </a:pPr>
            <a:r>
              <a:rPr lang="ko-KR" altLang="en-US"/>
              <a:t>overfitting이 발생할 수 있다.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Training Loss와 Validation Loss를 비교하여 overfitting을 감지할 수 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How to Overcome Overfitting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3505835" y="2873375"/>
            <a:ext cx="5179060" cy="11131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ctr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Regularization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algn="ctr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“L2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Regularization”,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“Dropout”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How to Overcome Overfitting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L2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Regularization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- Global minimum 조정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5" name="텍스트 상자 26"/>
          <p:cNvSpPr txBox="1">
            <a:spLocks/>
          </p:cNvSpPr>
          <p:nvPr/>
        </p:nvSpPr>
        <p:spPr>
          <a:xfrm rot="0">
            <a:off x="2000250" y="2209800"/>
            <a:ext cx="21151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Loss = MSE + R(</a:t>
            </a:r>
            <a:r>
              <a:rPr sz="1800" i="0" b="0">
                <a:solidFill>
                  <a:srgbClr val="202124"/>
                </a:solidFill>
                <a:latin typeface="Arial" charset="0"/>
                <a:ea typeface="Arial" charset="0"/>
              </a:rPr>
              <a:t>λ</a:t>
            </a:r>
            <a:r>
              <a:rPr sz="1800" i="0" b="0">
                <a:solidFill>
                  <a:srgbClr val="202124"/>
                </a:solidFill>
                <a:latin typeface="Arial" charset="0"/>
                <a:ea typeface="Apple SD Gothic Neo" charset="0"/>
              </a:rPr>
              <a:t>)</a:t>
            </a:r>
            <a:endParaRPr lang="ko-KR" altLang="en-US" sz="1800" i="0" b="0">
              <a:solidFill>
                <a:srgbClr val="202124"/>
              </a:solidFill>
              <a:latin typeface="Arial" charset="0"/>
              <a:ea typeface="Apple SD Gothic Neo" charset="0"/>
            </a:endParaRPr>
          </a:p>
          <a:p>
            <a:pPr marL="0" indent="0" algn="l" hangingPunct="1"/>
            <a:endParaRPr lang="ko-KR" altLang="en-US" sz="1800" i="0" b="0">
              <a:solidFill>
                <a:srgbClr val="202124"/>
              </a:solidFill>
              <a:latin typeface="Arial" charset="0"/>
              <a:ea typeface="Apple SD Gothic Neo" charset="0"/>
            </a:endParaRPr>
          </a:p>
          <a:p>
            <a:pPr marL="0" indent="0" algn="l" hangingPunct="1"/>
            <a:r>
              <a:rPr lang="ko-KR" sz="1800" i="0" b="0">
                <a:solidFill>
                  <a:srgbClr val="202124"/>
                </a:solidFill>
                <a:latin typeface="Arial" charset="0"/>
                <a:ea typeface="Apple SD Gothic Neo" charset="0"/>
              </a:rPr>
              <a:t>R(</a:t>
            </a:r>
            <a:r>
              <a:rPr sz="1800" i="0" b="0">
                <a:solidFill>
                  <a:srgbClr val="202124"/>
                </a:solidFill>
                <a:latin typeface="Arial" charset="0"/>
                <a:ea typeface="Apple SD Gothic Neo" charset="0"/>
              </a:rPr>
              <a:t>λ</a:t>
            </a:r>
            <a:r>
              <a:rPr sz="1800" i="0" b="0">
                <a:solidFill>
                  <a:srgbClr val="202124"/>
                </a:solidFill>
                <a:latin typeface="Arial" charset="0"/>
                <a:ea typeface="Apple SD Gothic Neo" charset="0"/>
              </a:rPr>
              <a:t>) = </a:t>
            </a:r>
            <a:r>
              <a:rPr sz="1800" i="0" b="0">
                <a:solidFill>
                  <a:srgbClr val="202124"/>
                </a:solidFill>
                <a:latin typeface="Arial" charset="0"/>
                <a:ea typeface="Apple SD Gothic Neo" charset="0"/>
              </a:rPr>
              <a:t>λ</a:t>
            </a:r>
            <a:r>
              <a:rPr sz="1800" i="0" b="0">
                <a:solidFill>
                  <a:srgbClr val="202124"/>
                </a:solidFill>
                <a:latin typeface="Arial" charset="0"/>
                <a:ea typeface="Apple SD Gothic Neo" charset="0"/>
              </a:rPr>
              <a:t>||w||</a:t>
            </a:r>
            <a:r>
              <a:rPr sz="1800" baseline="30000" i="0" b="0">
                <a:solidFill>
                  <a:srgbClr val="202124"/>
                </a:solidFill>
                <a:latin typeface="Arial" charset="0"/>
                <a:ea typeface="Apple SD Gothic Neo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28" descr="C:/Users/dnjsd/AppData/Roaming/PolarisOffice/ETemp/22604_18402696/fImage18323348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97855" y="1752600"/>
            <a:ext cx="3161030" cy="3848735"/>
          </a:xfrm>
          <a:prstGeom prst="rect"/>
          <a:noFill/>
        </p:spPr>
      </p:pic>
      <p:sp>
        <p:nvSpPr>
          <p:cNvPr id="7" name="텍스트 상자 29"/>
          <p:cNvSpPr txBox="1">
            <a:spLocks/>
          </p:cNvSpPr>
          <p:nvPr/>
        </p:nvSpPr>
        <p:spPr>
          <a:xfrm rot="0">
            <a:off x="8639175" y="3000375"/>
            <a:ext cx="20104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Global minimum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30"/>
          <p:cNvCxnSpPr>
            <a:stCxn id="7" idx="1"/>
          </p:cNvCxnSpPr>
          <p:nvPr/>
        </p:nvCxnSpPr>
        <p:spPr>
          <a:xfrm rot="0" flipH="1">
            <a:off x="7419975" y="3185160"/>
            <a:ext cx="1219835" cy="539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body" sz="quarter" idx="11"/>
          </p:nvPr>
        </p:nvSpPr>
        <p:spPr>
          <a:xfrm rot="0">
            <a:off x="1055370" y="1691005"/>
            <a:ext cx="10073005" cy="72009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rPr>
              <a:t>How to Parameterize Entire Code</a:t>
            </a:r>
            <a:endParaRPr lang="ko-KR" altLang="en-US" sz="2800" b="0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1055370" y="2606675"/>
            <a:ext cx="10073005" cy="72009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How to Run Code with GPU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1055370" y="3526155"/>
            <a:ext cx="10073005" cy="72009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How to Overcome Overfitting</a:t>
            </a:r>
            <a:endParaRPr lang="ko-KR" altLang="en-US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29"/>
          </p:nvPr>
        </p:nvSpPr>
        <p:spPr>
          <a:xfrm rot="0">
            <a:off x="1055370" y="4441825"/>
            <a:ext cx="10073005" cy="72009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Hyperparamater Tuning</a:t>
            </a:r>
            <a:endParaRPr lang="ko-KR" altLang="en-US"/>
          </a:p>
        </p:txBody>
      </p:sp>
      <p:sp>
        <p:nvSpPr>
          <p:cNvPr id="7" name="도형 11"/>
          <p:cNvSpPr>
            <a:spLocks/>
          </p:cNvSpPr>
          <p:nvPr/>
        </p:nvSpPr>
        <p:spPr>
          <a:xfrm rot="0">
            <a:off x="1056640" y="793750"/>
            <a:ext cx="10066655" cy="706120"/>
          </a:xfrm>
          <a:prstGeom prst="roundRect"/>
          <a:noFill/>
          <a:ln w="19050" cap="flat" cmpd="sng">
            <a:solidFill>
              <a:srgbClr val="2E75B6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12"/>
          <p:cNvSpPr txBox="1">
            <a:spLocks/>
          </p:cNvSpPr>
          <p:nvPr/>
        </p:nvSpPr>
        <p:spPr>
          <a:xfrm rot="0">
            <a:off x="1084580" y="885190"/>
            <a:ext cx="1003935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>
                <a:latin typeface="맑은 고딕" charset="0"/>
                <a:ea typeface="맑은 고딕" charset="0"/>
              </a:rPr>
              <a:t>문제점 &amp; 궁금한 점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How to Overcome Overfitting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2458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Dropout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- Capacity 감소, 각 노드의 효율성 증가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- ensemble의 일종, Training 과정에서만 사용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636" descr="C:/Users/dnjsd/AppData/Roaming/PolarisOffice/ETemp/22604_18402696/fImage175935701696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74085" y="2558415"/>
            <a:ext cx="5398135" cy="2981325"/>
          </a:xfrm>
          <a:prstGeom prst="rect"/>
          <a:noFill/>
        </p:spPr>
      </p:pic>
      <p:sp>
        <p:nvSpPr>
          <p:cNvPr id="5" name="텍스트 상자 31"/>
          <p:cNvSpPr txBox="1">
            <a:spLocks/>
          </p:cNvSpPr>
          <p:nvPr/>
        </p:nvSpPr>
        <p:spPr>
          <a:xfrm rot="0">
            <a:off x="2428875" y="2952750"/>
            <a:ext cx="9721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P </a:t>
            </a:r>
            <a:r>
              <a:rPr lang="ko-KR" sz="1800">
                <a:latin typeface="맑은 고딕" charset="0"/>
                <a:ea typeface="맑은 고딕" charset="0"/>
              </a:rPr>
              <a:t>: </a:t>
            </a:r>
            <a:r>
              <a:rPr sz="1800">
                <a:latin typeface="맑은 고딕" charset="0"/>
                <a:ea typeface="맑은 고딕" charset="0"/>
              </a:rPr>
              <a:t>0~1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8"/>
          <p:cNvSpPr txBox="1">
            <a:spLocks/>
          </p:cNvSpPr>
          <p:nvPr/>
        </p:nvSpPr>
        <p:spPr>
          <a:xfrm rot="0">
            <a:off x="8867775" y="2952750"/>
            <a:ext cx="1962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ensemble의 일종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Hyperparam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e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ter Tuning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목적?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텍스트 상자 59"/>
          <p:cNvSpPr txBox="1">
            <a:spLocks/>
          </p:cNvSpPr>
          <p:nvPr/>
        </p:nvSpPr>
        <p:spPr>
          <a:xfrm rot="0">
            <a:off x="5095875" y="2257425"/>
            <a:ext cx="20008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모델의 성능 증가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60"/>
          <p:cNvSpPr txBox="1">
            <a:spLocks/>
          </p:cNvSpPr>
          <p:nvPr/>
        </p:nvSpPr>
        <p:spPr>
          <a:xfrm rot="0">
            <a:off x="5124450" y="3495675"/>
            <a:ext cx="1962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True Risk 줄이</a:t>
            </a:r>
            <a:r>
              <a:rPr lang="ko-KR" sz="1800">
                <a:latin typeface="맑은 고딕" charset="0"/>
                <a:ea typeface="맑은 고딕" charset="0"/>
              </a:rPr>
              <a:t>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61"/>
          <p:cNvSpPr txBox="1">
            <a:spLocks/>
          </p:cNvSpPr>
          <p:nvPr/>
        </p:nvSpPr>
        <p:spPr>
          <a:xfrm rot="0">
            <a:off x="4000500" y="4733925"/>
            <a:ext cx="42011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Validation set의 Empirical Risk 줄이기!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2"/>
          <p:cNvCxnSpPr>
            <a:stCxn id="4" idx="2"/>
            <a:endCxn id="5" idx="0"/>
          </p:cNvCxnSpPr>
          <p:nvPr/>
        </p:nvCxnSpPr>
        <p:spPr>
          <a:xfrm rot="0">
            <a:off x="6096000" y="2626995"/>
            <a:ext cx="10160" cy="869315"/>
          </a:xfrm>
          <a:prstGeom prst="straightConnector1"/>
          <a:ln w="190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도형 63"/>
          <p:cNvCxnSpPr>
            <a:stCxn id="5" idx="2"/>
            <a:endCxn id="6" idx="0"/>
          </p:cNvCxnSpPr>
          <p:nvPr/>
        </p:nvCxnSpPr>
        <p:spPr>
          <a:xfrm rot="0" flipH="1">
            <a:off x="6100445" y="3865245"/>
            <a:ext cx="5715" cy="869315"/>
          </a:xfrm>
          <a:prstGeom prst="straightConnector1"/>
          <a:ln w="190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Hyperparam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e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ter Tuning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텍스트 상자 83"/>
          <p:cNvSpPr txBox="1">
            <a:spLocks/>
          </p:cNvSpPr>
          <p:nvPr/>
        </p:nvSpPr>
        <p:spPr>
          <a:xfrm rot="0">
            <a:off x="781050" y="1952625"/>
            <a:ext cx="232473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2400" b="1">
                <a:latin typeface="맑은 고딕" charset="0"/>
                <a:ea typeface="맑은 고딕" charset="0"/>
              </a:rPr>
              <a:t>Model Related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84"/>
          <p:cNvSpPr txBox="1">
            <a:spLocks/>
          </p:cNvSpPr>
          <p:nvPr/>
        </p:nvSpPr>
        <p:spPr>
          <a:xfrm rot="0">
            <a:off x="6553200" y="1952625"/>
            <a:ext cx="342011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400" b="1">
                <a:latin typeface="맑은 고딕" charset="0"/>
                <a:ea typeface="맑은 고딕" charset="0"/>
              </a:rPr>
              <a:t>Optimization Related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85"/>
          <p:cNvSpPr txBox="1">
            <a:spLocks/>
          </p:cNvSpPr>
          <p:nvPr/>
        </p:nvSpPr>
        <p:spPr>
          <a:xfrm rot="0">
            <a:off x="809625" y="2657475"/>
            <a:ext cx="26771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Number of hidden layer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Number of hidden unit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 Function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86"/>
          <p:cNvSpPr txBox="1">
            <a:spLocks/>
          </p:cNvSpPr>
          <p:nvPr/>
        </p:nvSpPr>
        <p:spPr>
          <a:xfrm rot="0">
            <a:off x="6619875" y="2600325"/>
            <a:ext cx="264858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Type of optimizer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Learning rate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L2 coef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Dropout</a:t>
            </a:r>
            <a:r>
              <a:rPr lang="ko-KR" sz="1800">
                <a:latin typeface="맑은 고딕" charset="0"/>
                <a:ea typeface="맑은 고딕" charset="0"/>
              </a:rPr>
              <a:t> rate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Batch Size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Epoch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Hyperparam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e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ter Tuning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781050" y="1952625"/>
            <a:ext cx="232473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2400" b="1">
                <a:latin typeface="맑은 고딕" charset="0"/>
                <a:ea typeface="맑은 고딕" charset="0"/>
              </a:rPr>
              <a:t>Model Related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553200" y="1952625"/>
            <a:ext cx="342011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400" b="1">
                <a:latin typeface="맑은 고딕" charset="0"/>
                <a:ea typeface="맑은 고딕" charset="0"/>
              </a:rPr>
              <a:t>Optimization Related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781050" y="2647950"/>
            <a:ext cx="26771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Number of hidden layer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Number of hidden unit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 Function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619875" y="2600325"/>
            <a:ext cx="264858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Type of optimizer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Learning rate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L2 coef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Dropout</a:t>
            </a:r>
            <a:r>
              <a:rPr lang="ko-KR" sz="1800">
                <a:latin typeface="맑은 고딕" charset="0"/>
                <a:ea typeface="맑은 고딕" charset="0"/>
              </a:rPr>
              <a:t> rate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Batch Size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Epoch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87"/>
          <p:cNvSpPr txBox="1">
            <a:spLocks/>
          </p:cNvSpPr>
          <p:nvPr/>
        </p:nvSpPr>
        <p:spPr>
          <a:xfrm rot="0">
            <a:off x="3505200" y="2647950"/>
            <a:ext cx="2972435" cy="923925"/>
          </a:xfrm>
          <a:prstGeom prst="rect"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1~10 layer for MLP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152, ~1000 layer for CNN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Hyperparam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e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ter Tuning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781050" y="1952625"/>
            <a:ext cx="232473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2400" b="1">
                <a:latin typeface="맑은 고딕" charset="0"/>
                <a:ea typeface="맑은 고딕" charset="0"/>
              </a:rPr>
              <a:t>Model Related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553200" y="1952625"/>
            <a:ext cx="342011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400" b="1">
                <a:latin typeface="맑은 고딕" charset="0"/>
                <a:ea typeface="맑은 고딕" charset="0"/>
              </a:rPr>
              <a:t>Optimization Related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781050" y="2647950"/>
            <a:ext cx="26771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Number of hidden layer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Number of hidden unit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 Function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619875" y="2600325"/>
            <a:ext cx="264858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Type of optimizer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Learning rate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L2 coef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Dropout</a:t>
            </a:r>
            <a:r>
              <a:rPr lang="ko-KR" sz="1800">
                <a:latin typeface="맑은 고딕" charset="0"/>
                <a:ea typeface="맑은 고딕" charset="0"/>
              </a:rPr>
              <a:t> rate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Batch Size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Epoch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3457575" y="3248025"/>
            <a:ext cx="2343785" cy="370205"/>
          </a:xfrm>
          <a:prstGeom prst="rect"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10~1024~2048 unit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Hyperparam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e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ter Tuning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781050" y="1952625"/>
            <a:ext cx="232473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2400" b="1">
                <a:latin typeface="맑은 고딕" charset="0"/>
                <a:ea typeface="맑은 고딕" charset="0"/>
              </a:rPr>
              <a:t>Model Related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553200" y="1952625"/>
            <a:ext cx="342011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400" b="1">
                <a:latin typeface="맑은 고딕" charset="0"/>
                <a:ea typeface="맑은 고딕" charset="0"/>
              </a:rPr>
              <a:t>Optimization Related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781050" y="2647950"/>
            <a:ext cx="26771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Number of hidden layer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Number of hidden unit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 Function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619875" y="2600325"/>
            <a:ext cx="264858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Type of optimizer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Learning rate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L2 coef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Dropout</a:t>
            </a:r>
            <a:r>
              <a:rPr lang="ko-KR" sz="1800">
                <a:latin typeface="맑은 고딕" charset="0"/>
                <a:ea typeface="맑은 고딕" charset="0"/>
              </a:rPr>
              <a:t> rate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Batch Size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Epoch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2981325" y="3810000"/>
            <a:ext cx="1334135" cy="1754505"/>
          </a:xfrm>
          <a:prstGeom prst="rect"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Sigmoid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Tanh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ReLu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rgbClr val="7DCD00"/>
                </a:solidFill>
                <a:latin typeface="맑은 고딕" charset="0"/>
                <a:ea typeface="맑은 고딕" charset="0"/>
              </a:rPr>
              <a:t>LeakyReLu</a:t>
            </a:r>
            <a:endParaRPr lang="ko-KR" altLang="en-US" sz="1800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rgbClr val="7DCD00"/>
                </a:solidFill>
                <a:latin typeface="맑은 고딕" charset="0"/>
                <a:ea typeface="맑은 고딕" charset="0"/>
              </a:rPr>
              <a:t>GeLu</a:t>
            </a:r>
            <a:endParaRPr lang="ko-KR" altLang="en-US" sz="1800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rgbClr val="7DCD00"/>
                </a:solidFill>
                <a:latin typeface="맑은 고딕" charset="0"/>
                <a:ea typeface="맑은 고딕" charset="0"/>
              </a:rPr>
              <a:t>Elu</a:t>
            </a:r>
            <a:endParaRPr lang="ko-KR" altLang="en-US" sz="1800">
              <a:solidFill>
                <a:srgbClr val="7DCD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Hyperparam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e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ter Tuning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781050" y="1952625"/>
            <a:ext cx="232473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2400" b="1">
                <a:latin typeface="맑은 고딕" charset="0"/>
                <a:ea typeface="맑은 고딕" charset="0"/>
              </a:rPr>
              <a:t>Model Related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553200" y="1952625"/>
            <a:ext cx="342011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400" b="1">
                <a:latin typeface="맑은 고딕" charset="0"/>
                <a:ea typeface="맑은 고딕" charset="0"/>
              </a:rPr>
              <a:t>Optimization Related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781050" y="2647950"/>
            <a:ext cx="26771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Number of hidden layer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Number of hidden unit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 Function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619875" y="2600325"/>
            <a:ext cx="264858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Type of optimizer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Learning rate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L2 coef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Dropout</a:t>
            </a:r>
            <a:r>
              <a:rPr lang="ko-KR" sz="1800">
                <a:latin typeface="맑은 고딕" charset="0"/>
                <a:ea typeface="맑은 고딕" charset="0"/>
              </a:rPr>
              <a:t> rate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Batch Size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Epoch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8763000" y="2647950"/>
            <a:ext cx="1162685" cy="1200785"/>
          </a:xfrm>
          <a:prstGeom prst="rect"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accent4"/>
                </a:solidFill>
                <a:latin typeface="맑은 고딕" charset="0"/>
                <a:ea typeface="맑은 고딕" charset="0"/>
              </a:rPr>
              <a:t>SGD</a:t>
            </a:r>
            <a:endParaRPr lang="ko-KR" altLang="en-US" sz="1800">
              <a:solidFill>
                <a:schemeClr val="accent4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rgbClr val="7DCD00"/>
                </a:solidFill>
                <a:latin typeface="맑은 고딕" charset="0"/>
                <a:ea typeface="맑은 고딕" charset="0"/>
              </a:rPr>
              <a:t>RMSProp</a:t>
            </a:r>
            <a:endParaRPr lang="ko-KR" altLang="en-US" sz="1800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ADAM</a:t>
            </a:r>
            <a:endParaRPr lang="ko-KR" altLang="en-US" sz="1800">
              <a:solidFill>
                <a:srgbClr val="0099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rgbClr val="7DCD00"/>
                </a:solidFill>
                <a:latin typeface="맑은 고딕" charset="0"/>
                <a:ea typeface="맑은 고딕" charset="0"/>
              </a:rPr>
              <a:t>AdaDelta</a:t>
            </a:r>
            <a:endParaRPr lang="ko-KR" altLang="en-US" sz="1800">
              <a:solidFill>
                <a:srgbClr val="7DCD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Hyperparam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e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ter Tuning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781050" y="1952625"/>
            <a:ext cx="232473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2400" b="1">
                <a:latin typeface="맑은 고딕" charset="0"/>
                <a:ea typeface="맑은 고딕" charset="0"/>
              </a:rPr>
              <a:t>Model Related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553200" y="1952625"/>
            <a:ext cx="342011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400" b="1">
                <a:latin typeface="맑은 고딕" charset="0"/>
                <a:ea typeface="맑은 고딕" charset="0"/>
              </a:rPr>
              <a:t>Optimization Related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781050" y="2647950"/>
            <a:ext cx="26771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Number of hidden layer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Number of hidden unit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 Function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619875" y="2600325"/>
            <a:ext cx="264858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Type of optimizer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Learning rate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L2 coef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Dropout</a:t>
            </a:r>
            <a:r>
              <a:rPr lang="ko-KR" sz="1800">
                <a:latin typeface="맑은 고딕" charset="0"/>
                <a:ea typeface="맑은 고딕" charset="0"/>
              </a:rPr>
              <a:t> rate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Batch Size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Epoch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8191500" y="3133725"/>
            <a:ext cx="1781810" cy="2031365"/>
          </a:xfrm>
          <a:prstGeom prst="rect"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Log scale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1e-05 ~ 1e-01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0.001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0.003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0.006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Hyperparam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e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ter Tuning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781050" y="1952625"/>
            <a:ext cx="232473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2400" b="1">
                <a:latin typeface="맑은 고딕" charset="0"/>
                <a:ea typeface="맑은 고딕" charset="0"/>
              </a:rPr>
              <a:t>Model Related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553200" y="1952625"/>
            <a:ext cx="342011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400" b="1">
                <a:latin typeface="맑은 고딕" charset="0"/>
                <a:ea typeface="맑은 고딕" charset="0"/>
              </a:rPr>
              <a:t>Optimization Related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781050" y="2647950"/>
            <a:ext cx="26771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Number of hidden layer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Number of hidden unit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 Function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619875" y="2600325"/>
            <a:ext cx="264858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Type of optimizer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Learning rate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L2 coef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Dropout</a:t>
            </a:r>
            <a:r>
              <a:rPr lang="ko-KR" sz="1800">
                <a:latin typeface="맑은 고딕" charset="0"/>
                <a:ea typeface="맑은 고딕" charset="0"/>
              </a:rPr>
              <a:t> rate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Batch Size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Epoch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7772400" y="3581400"/>
            <a:ext cx="1838960" cy="647065"/>
          </a:xfrm>
          <a:prstGeom prst="rect"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i="0" b="0">
                <a:solidFill>
                  <a:srgbClr val="202124"/>
                </a:solidFill>
                <a:latin typeface="Arial" charset="0"/>
                <a:ea typeface="Apple SD Gothic Neo" charset="0"/>
              </a:rPr>
              <a:t>λ</a:t>
            </a:r>
            <a:r>
              <a:rPr sz="1800" i="0" b="0">
                <a:solidFill>
                  <a:srgbClr val="202124"/>
                </a:solidFill>
                <a:latin typeface="Arial" charset="0"/>
                <a:ea typeface="Apple SD Gothic Neo" charset="0"/>
              </a:rPr>
              <a:t> </a:t>
            </a:r>
            <a:r>
              <a:rPr lang="ko-KR" sz="1800" i="0" b="0">
                <a:solidFill>
                  <a:srgbClr val="202124"/>
                </a:solidFill>
                <a:latin typeface="Arial" charset="0"/>
                <a:ea typeface="Apple SD Gothic Neo" charset="0"/>
              </a:rPr>
              <a:t>value</a:t>
            </a:r>
            <a:endParaRPr lang="ko-KR" altLang="en-US" sz="1800" i="0" b="0">
              <a:solidFill>
                <a:srgbClr val="202124"/>
              </a:solidFill>
              <a:latin typeface="Arial" charset="0"/>
              <a:ea typeface="Apple SD Gothic Neo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1e-05 ~ 1e+05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Hyperparam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e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ter Tuning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781050" y="1952625"/>
            <a:ext cx="232473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2400" b="1">
                <a:latin typeface="맑은 고딕" charset="0"/>
                <a:ea typeface="맑은 고딕" charset="0"/>
              </a:rPr>
              <a:t>Model Related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553200" y="1952625"/>
            <a:ext cx="342011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400" b="1">
                <a:latin typeface="맑은 고딕" charset="0"/>
                <a:ea typeface="맑은 고딕" charset="0"/>
              </a:rPr>
              <a:t>Optimization Related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781050" y="2647950"/>
            <a:ext cx="26771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Number of hidden layer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Number of hidden unit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 Function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619875" y="2600325"/>
            <a:ext cx="264858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Type of optimizer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Learning rate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L2 coef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Dropout</a:t>
            </a:r>
            <a:r>
              <a:rPr lang="ko-KR" sz="1800">
                <a:latin typeface="맑은 고딕" charset="0"/>
                <a:ea typeface="맑은 고딕" charset="0"/>
              </a:rPr>
              <a:t> rate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Batch Size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Epoch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8143875" y="4324350"/>
            <a:ext cx="1829435" cy="1477645"/>
          </a:xfrm>
          <a:prstGeom prst="rect"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0.1~0.5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(~0.7) if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Model complex and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Small Data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문제점 &amp; 궁금한 점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97610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254000" indent="-254000" latinLnBrk="0">
              <a:buFont typeface="Arial"/>
              <a:buChar char="•"/>
            </a:pPr>
            <a:r>
              <a:rPr>
                <a:solidFill>
                  <a:srgbClr val="FF0000"/>
                </a:solidFill>
              </a:rPr>
              <a:t>nn.ModuleList</a:t>
            </a:r>
            <a:r>
              <a:rPr/>
              <a:t>를 사용하는 이유</a:t>
            </a:r>
            <a:endParaRPr lang="ko-KR" altLang="en-US"/>
          </a:p>
          <a:p>
            <a:pPr marL="254000" indent="-254000" latinLnBrk="0">
              <a:buClr>
                <a:srgbClr val="FF0000"/>
              </a:buClr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>
                <a:solidFill>
                  <a:srgbClr val="FF0000"/>
                </a:solidFill>
              </a:rPr>
              <a:t>같은 코드</a:t>
            </a:r>
            <a:r>
              <a:rPr/>
              <a:t>를 실행시켜도 </a:t>
            </a:r>
            <a:r>
              <a:rPr>
                <a:solidFill>
                  <a:srgbClr val="FF0000"/>
                </a:solidFill>
              </a:rPr>
              <a:t>다른 결과</a:t>
            </a:r>
            <a:r>
              <a:rPr/>
              <a:t>가 나오는 경우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 typeface="Arial"/>
              <a:buChar char=""/>
            </a:pPr>
            <a:endParaRPr lang="ko-KR" altLang="en-US"/>
          </a:p>
          <a:p>
            <a:pPr marL="254000" indent="-254000" latinLnBrk="0">
              <a:buClr>
                <a:srgbClr val="000000"/>
              </a:buClr>
              <a:buFont typeface="Wingdings"/>
              <a:buChar char=""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54000" indent="-254000" latinLnBrk="0">
              <a:buClr>
                <a:srgbClr val="000000"/>
              </a:buClr>
              <a:buFont typeface="Wingdings"/>
              <a:buChar char=""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54000" indent="-254000" latinLnBrk="0">
              <a:buClr>
                <a:srgbClr val="000000"/>
              </a:buClr>
              <a:buFont typeface="Wingdings"/>
              <a:buChar char="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Hyperparam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e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ter Tuning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781050" y="1952625"/>
            <a:ext cx="232473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2400" b="1">
                <a:latin typeface="맑은 고딕" charset="0"/>
                <a:ea typeface="맑은 고딕" charset="0"/>
              </a:rPr>
              <a:t>Model Related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553200" y="1952625"/>
            <a:ext cx="342011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400" b="1">
                <a:latin typeface="맑은 고딕" charset="0"/>
                <a:ea typeface="맑은 고딕" charset="0"/>
              </a:rPr>
              <a:t>Optimization Related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781050" y="2647950"/>
            <a:ext cx="26771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Number of hidden layer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Number of hidden unit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 Function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619875" y="2600325"/>
            <a:ext cx="264858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Type of optimizer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Learning rate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L2 coef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Dropout</a:t>
            </a:r>
            <a:r>
              <a:rPr lang="ko-KR" sz="1800">
                <a:latin typeface="맑은 고딕" charset="0"/>
                <a:ea typeface="맑은 고딕" charset="0"/>
              </a:rPr>
              <a:t> rate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Batch Size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Epoch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7829550" y="4724400"/>
            <a:ext cx="3020060" cy="2031365"/>
          </a:xfrm>
          <a:prstGeom prst="rect"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128, 256, 512, ...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(gpu memory size)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1) Increase batch size until OOM (Out of Memory)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2) If overfitting in severe,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Reduce batch size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Hyperparam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e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ter Tuning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781050" y="1952625"/>
            <a:ext cx="232473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2400" b="1">
                <a:latin typeface="맑은 고딕" charset="0"/>
                <a:ea typeface="맑은 고딕" charset="0"/>
              </a:rPr>
              <a:t>Model Related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553200" y="1952625"/>
            <a:ext cx="342011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400" b="1">
                <a:latin typeface="맑은 고딕" charset="0"/>
                <a:ea typeface="맑은 고딕" charset="0"/>
              </a:rPr>
              <a:t>Optimization Related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781050" y="2647950"/>
            <a:ext cx="26771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Number of hidden layer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Number of hidden unit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 Function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619875" y="2600325"/>
            <a:ext cx="264858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Type of optimizer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Learning rate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L2 coef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Dropout</a:t>
            </a:r>
            <a:r>
              <a:rPr lang="ko-KR" sz="1800">
                <a:latin typeface="맑은 고딕" charset="0"/>
                <a:ea typeface="맑은 고딕" charset="0"/>
              </a:rPr>
              <a:t> rate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Batch Size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Epoch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7419975" y="5372100"/>
            <a:ext cx="4363085" cy="923925"/>
          </a:xfrm>
          <a:prstGeom prst="rect"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Regularly measure Train Loss &amp; Val Loss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If validation loss is not reduced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Hyperparam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e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ter Tuning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5" name="그림 98" descr="C:/Users/dnjsd/AppData/Roaming/PolarisOffice/ETemp/22604_18402696/fImage533249485633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67550" y="1323975"/>
            <a:ext cx="3020060" cy="1972310"/>
          </a:xfrm>
          <a:prstGeom prst="rect"/>
          <a:noFill/>
        </p:spPr>
      </p:pic>
      <p:pic>
        <p:nvPicPr>
          <p:cNvPr id="7" name="그림 100" descr="C:/Users/dnjsd/AppData/Roaming/PolarisOffice/ETemp/22604_18402696/fImage55644489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3914775"/>
            <a:ext cx="3296285" cy="1981835"/>
          </a:xfrm>
          <a:prstGeom prst="rect"/>
          <a:noFill/>
        </p:spPr>
      </p:pic>
      <p:pic>
        <p:nvPicPr>
          <p:cNvPr id="9" name="그림 102" descr="C:/Users/dnjsd/AppData/Roaming/PolarisOffice/ETemp/22604_18402696/fImage143157493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1405" y="1323975"/>
            <a:ext cx="3900805" cy="1972310"/>
          </a:xfrm>
          <a:prstGeom prst="rect"/>
          <a:noFill/>
        </p:spPr>
      </p:pic>
      <p:pic>
        <p:nvPicPr>
          <p:cNvPr id="10" name="그림 103" descr="C:/Users/dnjsd/AppData/Roaming/PolarisOffice/ETemp/22604_18402696/fImage22593495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53275" y="3952875"/>
            <a:ext cx="2848610" cy="1896110"/>
          </a:xfrm>
          <a:prstGeom prst="rect"/>
          <a:noFill/>
        </p:spPr>
      </p:pic>
      <p:sp>
        <p:nvSpPr>
          <p:cNvPr id="11" name="텍스트 상자 104"/>
          <p:cNvSpPr txBox="1">
            <a:spLocks/>
          </p:cNvSpPr>
          <p:nvPr/>
        </p:nvSpPr>
        <p:spPr>
          <a:xfrm rot="0">
            <a:off x="8029575" y="3362325"/>
            <a:ext cx="15722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Hand tuning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05"/>
          <p:cNvSpPr txBox="1">
            <a:spLocks/>
          </p:cNvSpPr>
          <p:nvPr/>
        </p:nvSpPr>
        <p:spPr>
          <a:xfrm rot="0">
            <a:off x="1819275" y="5895975"/>
            <a:ext cx="24580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Beyesian optimization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06"/>
          <p:cNvSpPr txBox="1">
            <a:spLocks/>
          </p:cNvSpPr>
          <p:nvPr/>
        </p:nvSpPr>
        <p:spPr>
          <a:xfrm rot="0">
            <a:off x="7734300" y="5715000"/>
            <a:ext cx="20961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ML optimization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Hyperparam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e</a:t>
            </a: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ter Tuning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5" name="Picture " descr="C:/Users/dnjsd/AppData/Roaming/PolarisOffice/ETemp/22604_18402696/fImage533249500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53025" y="2562225"/>
            <a:ext cx="3020060" cy="1972310"/>
          </a:xfrm>
          <a:prstGeom prst="rect"/>
          <a:noFill/>
        </p:spPr>
      </p:pic>
      <p:pic>
        <p:nvPicPr>
          <p:cNvPr id="7" name="Picture " descr="C:/Users/dnjsd/AppData/Roaming/PolarisOffice/ETemp/22604_18402696/fImage55644501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62975" y="2552700"/>
            <a:ext cx="3296285" cy="1981835"/>
          </a:xfrm>
          <a:prstGeom prst="rect"/>
          <a:noFill/>
        </p:spPr>
      </p:pic>
      <p:sp>
        <p:nvSpPr>
          <p:cNvPr id="11" name="Rect 0"/>
          <p:cNvSpPr txBox="1">
            <a:spLocks/>
          </p:cNvSpPr>
          <p:nvPr/>
        </p:nvSpPr>
        <p:spPr>
          <a:xfrm rot="0">
            <a:off x="5876925" y="4591050"/>
            <a:ext cx="15722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Hand tuning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9029700" y="4591050"/>
            <a:ext cx="24580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Beyesian optimization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108" descr="C:/Users/dnjsd/AppData/Roaming/PolarisOffice/ETemp/22604_18402696/fImage15867508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0520" y="2594610"/>
            <a:ext cx="1699895" cy="1669415"/>
          </a:xfrm>
          <a:prstGeom prst="rect"/>
          <a:noFill/>
        </p:spPr>
      </p:pic>
      <p:pic>
        <p:nvPicPr>
          <p:cNvPr id="15" name="그림 109" descr="C:/Users/dnjsd/AppData/Roaming/PolarisOffice/ETemp/22604_18402696/fImage16932509446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7940" y="2682240"/>
            <a:ext cx="1722755" cy="1722755"/>
          </a:xfrm>
          <a:prstGeom prst="rect"/>
          <a:noFill/>
        </p:spPr>
      </p:pic>
      <p:cxnSp>
        <p:nvCxnSpPr>
          <p:cNvPr id="16" name="도형 110"/>
          <p:cNvCxnSpPr>
            <a:endCxn id="15" idx="1"/>
          </p:cNvCxnSpPr>
          <p:nvPr/>
        </p:nvCxnSpPr>
        <p:spPr>
          <a:xfrm rot="0">
            <a:off x="2076450" y="3543300"/>
            <a:ext cx="492125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11"/>
          <p:cNvCxnSpPr>
            <a:stCxn id="15" idx="3"/>
            <a:endCxn id="5" idx="1"/>
          </p:cNvCxnSpPr>
          <p:nvPr/>
        </p:nvCxnSpPr>
        <p:spPr>
          <a:xfrm rot="0">
            <a:off x="4290060" y="3543300"/>
            <a:ext cx="863600" cy="50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12"/>
          <p:cNvCxnSpPr>
            <a:stCxn id="5" idx="3"/>
            <a:endCxn id="7" idx="1"/>
          </p:cNvCxnSpPr>
          <p:nvPr/>
        </p:nvCxnSpPr>
        <p:spPr>
          <a:xfrm rot="0" flipV="1">
            <a:off x="8172450" y="3543300"/>
            <a:ext cx="391160" cy="50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Caution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Human Bias During Tuning Process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1) Train / Validation / Test Set 으로 나눔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2) 학습 진행 후 Test Acc 확인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3) 하이퍼파라미터 튜닝 후 Test Acc와 Train/Val Loss 그래프 확인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4) 오버피팅 등을 고려하며 하이퍼파라미터 변경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5) 다시 Test Acc와 Train/Val Loss 확인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6) 시행착오 끝에 Test Acc 99% 달성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Caution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Human Bias During Tuning Process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1) Train / Validation / Test Set 으로 나눔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2) 학습 진행 후 Test Acc 확인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3) 하이퍼파라미터 튜닝 후 </a:t>
            </a:r>
            <a:r>
              <a:rPr lang="ko-KR" altLang="en-US" sz="280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Test Acc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와 Train/Val Loss 그래프 확인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4) 오버피팅 등을 고려하며 하이퍼파라미터 변경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5) 다시 </a:t>
            </a:r>
            <a:r>
              <a:rPr lang="ko-KR" altLang="en-US" sz="280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Test Acc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와 Train/Val Loss 확인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6) 시행착오 끝에 Test Acc 99% 달성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Caution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Human Bias During Tuning Process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1) Train / Validation / Test Set 으로 나눔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2) 학습 진행 후 Test Acc 확인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3) 하이퍼파라미터 튜닝 후 </a:t>
            </a:r>
            <a:r>
              <a:rPr lang="ko-KR" altLang="en-US" sz="2800">
                <a:solidFill>
                  <a:srgbClr val="0611F2"/>
                </a:solidFill>
                <a:latin typeface="Arial" charset="0"/>
                <a:ea typeface="맑은 고딕" charset="0"/>
                <a:cs typeface="+mn-cs"/>
              </a:rPr>
              <a:t>ValAcc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와 Train/Val Loss 그래프 확인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4) 오버피팅 등을 고려하며 하이퍼파라미터 변경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5) 다시 </a:t>
            </a:r>
            <a:r>
              <a:rPr lang="ko-KR" altLang="en-US" sz="2800">
                <a:solidFill>
                  <a:srgbClr val="0611F2"/>
                </a:solidFill>
                <a:latin typeface="Arial" charset="0"/>
                <a:ea typeface="맑은 고딕" charset="0"/>
                <a:cs typeface="+mn-cs"/>
              </a:rPr>
              <a:t>Val Acc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와 Train/Val Loss 확인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6) 시행착오 끝에 Test Acc 99% 달성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문제점 &amp; 궁금한 점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pic>
        <p:nvPicPr>
          <p:cNvPr id="4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4795" y="1564005"/>
            <a:ext cx="6622415" cy="2408555"/>
          </a:xfrm>
          <a:prstGeom prst="rect"/>
          <a:noFill/>
        </p:spPr>
      </p:pic>
      <p:pic>
        <p:nvPicPr>
          <p:cNvPr id="5" name="그림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97175" y="4064635"/>
            <a:ext cx="6584315" cy="2743835"/>
          </a:xfrm>
          <a:prstGeom prst="rect"/>
          <a:noFill/>
        </p:spPr>
      </p:pic>
      <p:sp>
        <p:nvSpPr>
          <p:cNvPr id="6" name="텍스트 상자 25"/>
          <p:cNvSpPr txBox="1">
            <a:spLocks/>
          </p:cNvSpPr>
          <p:nvPr/>
        </p:nvSpPr>
        <p:spPr>
          <a:xfrm rot="0">
            <a:off x="511810" y="1156335"/>
            <a:ext cx="4572635" cy="33909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nn.ModuleList를 사용하는 이유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문제점 &amp; 궁금한 점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nn.ModuleList를 사용하는 이유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96540" y="2611755"/>
            <a:ext cx="6599555" cy="21266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문제점 &amp; 궁금한 점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같은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코드를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실행시켜도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다른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결과가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나오는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경우</a:t>
            </a:r>
            <a:endParaRPr lang="ko-KR" altLang="en-US" sz="22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-&gt; </a:t>
            </a:r>
            <a:r>
              <a:rPr lang="ko-KR" altLang="en-US" sz="220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seed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사용</a:t>
            </a:r>
            <a:endParaRPr lang="ko-KR" altLang="en-US" sz="22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	-&gt; seed = 42를 자주 볼 수 있는 이유?</a:t>
            </a:r>
            <a:endParaRPr lang="ko-KR" altLang="en-US" sz="22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40325" y="3117850"/>
            <a:ext cx="1926590" cy="6235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문제점 &amp; 궁금한 점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같은 코드를 실행시켜도 다른 결과가 나오는 경우</a:t>
            </a:r>
            <a:endParaRPr lang="ko-KR" altLang="en-US" sz="22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-&gt; </a:t>
            </a:r>
            <a:r>
              <a:rPr lang="ko-KR" altLang="en-US" sz="220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seed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사용</a:t>
            </a:r>
            <a:endParaRPr lang="ko-KR" altLang="en-US" sz="22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	-&gt; seed = 42를 자주 볼 수 있는 이유?</a:t>
            </a:r>
            <a:endParaRPr lang="ko-KR" altLang="en-US" sz="22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5" name="그림 5" descr="C:/Users/dnjsd/AppData/Roaming/PolarisOffice/ETemp/22604_18402696/fImage684532321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46445" y="1883410"/>
            <a:ext cx="4999355" cy="4321175"/>
          </a:xfrm>
          <a:prstGeom prst="rect"/>
          <a:noFill/>
        </p:spPr>
      </p:pic>
      <p:sp>
        <p:nvSpPr>
          <p:cNvPr id="6" name="텍스트 상자 114"/>
          <p:cNvSpPr txBox="1">
            <a:spLocks/>
          </p:cNvSpPr>
          <p:nvPr/>
        </p:nvSpPr>
        <p:spPr>
          <a:xfrm rot="0">
            <a:off x="7410450" y="6276975"/>
            <a:ext cx="18675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Deep thought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How to Parameterize Entire Code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4363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"/>
            </a:pPr>
            <a:r>
              <a:rPr lang="ko-KR" altLang="en-US" sz="2000">
                <a:latin typeface="+mn-lt"/>
                <a:ea typeface="+mn-ea"/>
                <a:cs typeface="+mn-cs"/>
              </a:rPr>
              <a:t>Hyperparameter?</a:t>
            </a: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000">
                <a:latin typeface="+mn-lt"/>
                <a:ea typeface="+mn-ea"/>
                <a:cs typeface="+mn-cs"/>
              </a:rPr>
              <a:t>Non-trainable한 파라미터를 의미!</a:t>
            </a:r>
            <a:endParaRPr lang="ko-KR" altLang="en-US" sz="20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0" y="1894840"/>
            <a:ext cx="10897235" cy="4153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How to Parameterize Entire Code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16330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Hyperparameter를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사용하는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방법</a:t>
            </a:r>
            <a:endParaRPr lang="ko-KR" altLang="en-US" sz="22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	-&gt;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argparse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사용</a:t>
            </a:r>
            <a:endParaRPr lang="ko-KR" altLang="en-US" sz="22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endParaRPr lang="ko-KR" altLang="en-US" sz="2200">
              <a:latin typeface="Arial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Wingdings"/>
              <a:buChar char="•"/>
            </a:pP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Why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Parameterize?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endParaRPr lang="ko-KR" altLang="en-US" sz="22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	-&gt; </a:t>
            </a:r>
            <a:r>
              <a:rPr lang="ko-KR" altLang="en-US" sz="2200">
                <a:solidFill>
                  <a:srgbClr val="0611F2"/>
                </a:solidFill>
                <a:latin typeface="Arial" charset="0"/>
                <a:ea typeface="맑은 고딕" charset="0"/>
                <a:cs typeface="+mn-cs"/>
              </a:rPr>
              <a:t>안전한</a:t>
            </a:r>
            <a:r>
              <a:rPr lang="ko-KR" altLang="en-US" sz="2200">
                <a:solidFill>
                  <a:srgbClr val="0611F2"/>
                </a:solidFill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solidFill>
                  <a:srgbClr val="0611F2"/>
                </a:solidFill>
                <a:latin typeface="Arial" charset="0"/>
                <a:ea typeface="맑은 고딕" charset="0"/>
                <a:cs typeface="+mn-cs"/>
              </a:rPr>
              <a:t>코딩</a:t>
            </a:r>
            <a:endParaRPr lang="ko-KR" altLang="en-US" sz="2200">
              <a:solidFill>
                <a:srgbClr val="0611F2"/>
              </a:solidFill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	-&gt;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solidFill>
                  <a:srgbClr val="0611F2"/>
                </a:solidFill>
                <a:latin typeface="Arial" charset="0"/>
                <a:ea typeface="맑은 고딕" charset="0"/>
                <a:cs typeface="+mn-cs"/>
              </a:rPr>
              <a:t>관리성</a:t>
            </a:r>
            <a:endParaRPr lang="ko-KR" altLang="en-US" sz="22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	-&gt; </a:t>
            </a:r>
            <a:r>
              <a:rPr lang="ko-KR" altLang="en-US" sz="2200">
                <a:solidFill>
                  <a:srgbClr val="0611F2"/>
                </a:solidFill>
                <a:latin typeface="Arial" charset="0"/>
                <a:ea typeface="맑은 고딕" charset="0"/>
                <a:cs typeface="+mn-cs"/>
              </a:rPr>
              <a:t>재사용성</a:t>
            </a:r>
            <a:r>
              <a:rPr lang="ko-KR" altLang="en-US" sz="2200">
                <a:solidFill>
                  <a:srgbClr val="0611F2"/>
                </a:solidFill>
                <a:latin typeface="Arial" charset="0"/>
                <a:ea typeface="맑은 고딕" charset="0"/>
                <a:cs typeface="+mn-cs"/>
              </a:rPr>
              <a:t> (OCP)</a:t>
            </a:r>
            <a:endParaRPr lang="ko-KR" altLang="en-US" sz="2200">
              <a:solidFill>
                <a:srgbClr val="0611F2"/>
              </a:solidFill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	-&gt;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solidFill>
                  <a:srgbClr val="0611F2"/>
                </a:solidFill>
                <a:latin typeface="Arial" charset="0"/>
                <a:ea typeface="맑은 고딕" charset="0"/>
                <a:cs typeface="+mn-cs"/>
              </a:rPr>
              <a:t>가독성</a:t>
            </a:r>
            <a:endParaRPr lang="ko-KR" altLang="en-US" sz="2200">
              <a:solidFill>
                <a:srgbClr val="0611F2"/>
              </a:solidFill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	-&gt;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solidFill>
                  <a:srgbClr val="0611F2"/>
                </a:solidFill>
                <a:latin typeface="Arial" charset="0"/>
                <a:ea typeface="맑은 고딕" charset="0"/>
                <a:cs typeface="+mn-cs"/>
              </a:rPr>
              <a:t>auto</a:t>
            </a:r>
            <a:r>
              <a:rPr lang="ko-KR" altLang="en-US" sz="2200">
                <a:solidFill>
                  <a:srgbClr val="0611F2"/>
                </a:solidFill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solidFill>
                  <a:srgbClr val="0611F2"/>
                </a:solidFill>
                <a:latin typeface="Arial" charset="0"/>
                <a:ea typeface="맑은 고딕" charset="0"/>
                <a:cs typeface="+mn-cs"/>
              </a:rPr>
              <a:t>hyperparameter</a:t>
            </a:r>
            <a:r>
              <a:rPr lang="ko-KR" altLang="en-US" sz="2200">
                <a:solidFill>
                  <a:srgbClr val="0611F2"/>
                </a:solidFill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solidFill>
                  <a:srgbClr val="0611F2"/>
                </a:solidFill>
                <a:latin typeface="Arial" charset="0"/>
                <a:ea typeface="맑은 고딕" charset="0"/>
                <a:cs typeface="+mn-cs"/>
              </a:rPr>
              <a:t>optimizer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를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사용하기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Arial" charset="0"/>
                <a:ea typeface="맑은 고딕" charset="0"/>
                <a:cs typeface="+mn-cs"/>
              </a:rPr>
              <a:t>위하여</a:t>
            </a:r>
            <a:endParaRPr lang="ko-KR" altLang="en-US" sz="22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37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dnjsdndeee</dc:creator>
  <cp:lastModifiedBy>dnjsdndeee</cp:lastModifiedBy>
  <dc:title>PowerPoint 프레젠테이션</dc:title>
  <cp:version>9.103.103.45589</cp:version>
  <dcterms:modified xsi:type="dcterms:W3CDTF">2021-07-05T01:15:34Z</dcterms:modified>
</cp:coreProperties>
</file>