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73" r:id="rId6"/>
    <p:sldId id="271" r:id="rId7"/>
    <p:sldId id="264" r:id="rId8"/>
    <p:sldId id="27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엄준" initials="엄" lastIdx="1" clrIdx="0">
    <p:extLst>
      <p:ext uri="{19B8F6BF-5375-455C-9EA6-DF929625EA0E}">
        <p15:presenceInfo xmlns:p15="http://schemas.microsoft.com/office/powerpoint/2012/main" userId="엄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39365-E4AB-4447-801C-F3F9A97B3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DEC4A0-22BE-475D-BC32-10AD6763C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CA296-E3CF-4CFC-A2AA-881F142E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2326-A0AF-48D8-9517-E06272000826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CF8DD-5B30-4D8B-A313-54590AA4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62EBB-68AA-449C-BFE8-CC78C30A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3776-6B58-496B-9F06-F80057D73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65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FCE48-3882-483A-9167-3C0AACBA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A145AF-CAA3-4238-89B0-B27870C7F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2AE62-A766-4F1C-949B-F45EDEA2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2326-A0AF-48D8-9517-E06272000826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5A4D9-B9A5-4B1F-8EB8-609E1E74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A59EC-7FA1-49F0-83B3-D7F80F03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3776-6B58-496B-9F06-F80057D73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8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0185B6-C218-4B81-8296-A87D85AEA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224CBB-FB0C-4191-B749-469EDCFC4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24BC3-3D54-47B5-B3D4-27B721A5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2326-A0AF-48D8-9517-E06272000826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9CA76E-C1C3-4219-991A-95CF48FA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C8AD5-441D-4094-B5D1-4DBDA72A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3776-6B58-496B-9F06-F80057D73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10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6C051-E722-4057-9BCA-8C64BE02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015B2-3094-4B3D-84E5-EFDCF7EFB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5F941-B967-4931-BCCA-7E64933C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2326-A0AF-48D8-9517-E06272000826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415DD-C06B-4FFB-ADA5-4CE66DE3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E7C5E-606E-4FFA-8A65-6D3A6F86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3776-6B58-496B-9F06-F80057D73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47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23B20-9F05-48BB-82B5-29F1D87C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045DA-39A7-4F66-B6BB-3263C167F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716A5-1023-4D3B-8150-C6F78292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2326-A0AF-48D8-9517-E06272000826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4DE59-2CAE-4A9D-A44E-BE20B73E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430C6-B669-4864-9737-F5A4A97C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3776-6B58-496B-9F06-F80057D73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59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12302-18E2-4692-BBF5-3C487E25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F1908-27C4-4215-ABB9-E1EC628C2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5A4B8B-FC63-4480-87C2-1331D16AB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4D31A3-961B-4569-899D-8B02DB16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2326-A0AF-48D8-9517-E06272000826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CBEC10-8440-472B-9A15-3EDAD7EA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1733B9-CB57-4492-8252-35E9977D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3776-6B58-496B-9F06-F80057D73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98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6C191-B8CA-4056-8953-C3EFC83A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1110A-E004-4AAF-B74B-38FAF553C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DA5D25-3D32-4E49-8893-069B05EF4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958DAD-C5B2-4897-B0BA-96C6A5F0A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C1513D-83B3-41C9-89A7-4F7219750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66B5C1-98EE-44DA-B039-1465A274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2326-A0AF-48D8-9517-E06272000826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ECFD8B-3CCC-487F-904F-057EBFD7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89A583-9553-4494-9D44-BEC0AC73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3776-6B58-496B-9F06-F80057D73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60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399F4-61CE-4E44-B44A-C64E3F97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327137-4AB7-463C-B081-4B9C04AD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2326-A0AF-48D8-9517-E06272000826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2FD584-8AB3-48B1-8C80-FB8C4F673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873462-9C68-4E97-B5BB-21A426B1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3776-6B58-496B-9F06-F80057D73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38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ACCDD3-A6FA-45BD-8D93-BF88E61B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2326-A0AF-48D8-9517-E06272000826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D12E78-3BB6-4AEC-AF41-C554A20B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C84476-B468-4356-A744-A5AF491F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3776-6B58-496B-9F06-F80057D73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4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808F3-2459-4C00-905C-70F71BBD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2A207-F057-423F-9652-AC9B8AFD6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10681-3DB1-41F8-987E-6CD40E0A4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4CEC69-F354-4110-BA2D-DDA3FEE65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2326-A0AF-48D8-9517-E06272000826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2B92AB-2694-4EF8-A16D-772B9D63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63702-4C1A-416F-BC03-F4E2D371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3776-6B58-496B-9F06-F80057D73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5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D06F6-271D-4D2E-843F-4F7E30A9D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3D7E28-0442-4847-BD16-54048D420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84AEFE-1A69-412B-A85C-E426CF78B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7D0963-D538-423A-8CE4-B027C33A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2326-A0AF-48D8-9517-E06272000826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A3DA35-7EB5-4DD4-8CD3-66776783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3FEEEF-618A-47B4-BBFD-4A22E0A1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A3776-6B58-496B-9F06-F80057D73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0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3B4862-8E67-49B8-B418-5AB00B34B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D8D898-7A24-4A61-A30C-BBEDFC76D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D89DBF-9983-4917-B4C2-61AB60592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12326-A0AF-48D8-9517-E06272000826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70C1D-E19D-4271-BF5E-083969C5F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91A4A-6D0D-4390-A256-B7894D252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A3776-6B58-496B-9F06-F80057D73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79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mp"/><Relationship Id="rId5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9BB508-92CC-4711-8B3D-D055EDF66D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안면인식을 통한</a:t>
            </a:r>
            <a:endParaRPr lang="en-US" altLang="ko-KR" sz="5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5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카드 결제</a:t>
            </a:r>
            <a:endParaRPr lang="en-US" altLang="ko-KR" sz="5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3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sz="2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endParaRPr lang="en-US" altLang="ko-KR" sz="2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1971401 </a:t>
            </a:r>
            <a:r>
              <a:rPr lang="ko-KR" altLang="en-US" sz="2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엄준</a:t>
            </a:r>
            <a:endParaRPr lang="en-US" altLang="ko-KR" sz="2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sz="2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1971496 </a:t>
            </a:r>
            <a:r>
              <a:rPr lang="ko-KR" altLang="en-US" sz="22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에르덴척트</a:t>
            </a:r>
            <a:endParaRPr lang="en-US" altLang="ko-KR" sz="2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2BFC340D-A706-4AFF-BE4F-ABA93E16AA3B}"/>
              </a:ext>
            </a:extLst>
          </p:cNvPr>
          <p:cNvSpPr/>
          <p:nvPr/>
        </p:nvSpPr>
        <p:spPr>
          <a:xfrm>
            <a:off x="3216000" y="549000"/>
            <a:ext cx="5843594" cy="5387566"/>
          </a:xfrm>
          <a:prstGeom prst="frame">
            <a:avLst>
              <a:gd name="adj1" fmla="val 7371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80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9A8D9F-D28A-4AF6-9363-E9E1EDD63C97}"/>
              </a:ext>
            </a:extLst>
          </p:cNvPr>
          <p:cNvSpPr txBox="1"/>
          <p:nvPr/>
        </p:nvSpPr>
        <p:spPr>
          <a:xfrm>
            <a:off x="3423137" y="2548858"/>
            <a:ext cx="53457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현재 카드 결제 방식</a:t>
            </a:r>
            <a:endParaRPr lang="en-US" altLang="ko-KR" sz="2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카드 부정사용 현황</a:t>
            </a:r>
            <a:endParaRPr lang="en-US" altLang="ko-KR" sz="2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안면인식기술과 사용방법</a:t>
            </a:r>
            <a:endParaRPr lang="en-US" altLang="ko-KR" sz="2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장단점</a:t>
            </a:r>
            <a:endParaRPr lang="en-US" altLang="ko-KR" sz="2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Q&amp;A</a:t>
            </a:r>
            <a:endParaRPr lang="ko-KR" altLang="en-US" sz="2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36D311F-A14D-41CF-BA9A-8515E04A3DE4}"/>
              </a:ext>
            </a:extLst>
          </p:cNvPr>
          <p:cNvGrpSpPr/>
          <p:nvPr/>
        </p:nvGrpSpPr>
        <p:grpSpPr>
          <a:xfrm>
            <a:off x="3114325" y="2120365"/>
            <a:ext cx="5963347" cy="174713"/>
            <a:chOff x="3202742" y="3345158"/>
            <a:chExt cx="5963347" cy="174713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07BA529-607A-48F2-BB36-A347B1F5CC8B}"/>
                </a:ext>
              </a:extLst>
            </p:cNvPr>
            <p:cNvCxnSpPr>
              <a:cxnSpLocks/>
            </p:cNvCxnSpPr>
            <p:nvPr/>
          </p:nvCxnSpPr>
          <p:spPr>
            <a:xfrm>
              <a:off x="3202742" y="3425485"/>
              <a:ext cx="5410697" cy="70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순서도: 수행의 시작/종료 7">
              <a:extLst>
                <a:ext uri="{FF2B5EF4-FFF2-40B4-BE49-F238E27FC236}">
                  <a16:creationId xmlns:a16="http://schemas.microsoft.com/office/drawing/2014/main" id="{CDD2DF12-24F8-42E5-9E2D-A7077107AD61}"/>
                </a:ext>
              </a:extLst>
            </p:cNvPr>
            <p:cNvSpPr/>
            <p:nvPr/>
          </p:nvSpPr>
          <p:spPr>
            <a:xfrm rot="19580535">
              <a:off x="8418526" y="3345158"/>
              <a:ext cx="747563" cy="174713"/>
            </a:xfrm>
            <a:prstGeom prst="flowChartTerminator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9BE862-FDC2-4A8B-ACE7-715B77BF12C5}"/>
              </a:ext>
            </a:extLst>
          </p:cNvPr>
          <p:cNvSpPr txBox="1"/>
          <p:nvPr/>
        </p:nvSpPr>
        <p:spPr>
          <a:xfrm>
            <a:off x="4949482" y="717861"/>
            <a:ext cx="2293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49114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19082-7732-4D4F-96FE-6CE611ABEF9E}"/>
              </a:ext>
            </a:extLst>
          </p:cNvPr>
          <p:cNvSpPr txBox="1"/>
          <p:nvPr/>
        </p:nvSpPr>
        <p:spPr>
          <a:xfrm>
            <a:off x="618140" y="507398"/>
            <a:ext cx="36998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현재 카드 결제  방식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28359C-91F8-48DB-AB2E-D1E287CA2317}"/>
              </a:ext>
            </a:extLst>
          </p:cNvPr>
          <p:cNvSpPr txBox="1"/>
          <p:nvPr/>
        </p:nvSpPr>
        <p:spPr>
          <a:xfrm>
            <a:off x="6860210" y="1949231"/>
            <a:ext cx="41487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서명</a:t>
            </a:r>
            <a:r>
              <a:rPr lang="en-US" altLang="ko-KR" sz="3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or </a:t>
            </a:r>
            <a:r>
              <a:rPr lang="ko-KR" altLang="en-US" sz="35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무서명 결제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8BEB03-5D71-4A7D-83F9-A2B262510C5D}"/>
              </a:ext>
            </a:extLst>
          </p:cNvPr>
          <p:cNvSpPr txBox="1"/>
          <p:nvPr/>
        </p:nvSpPr>
        <p:spPr>
          <a:xfrm>
            <a:off x="1455472" y="1896050"/>
            <a:ext cx="31805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오프라인 결제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22AAD-3A12-46A8-939F-47CF68C97CD3}"/>
              </a:ext>
            </a:extLst>
          </p:cNvPr>
          <p:cNvSpPr txBox="1"/>
          <p:nvPr/>
        </p:nvSpPr>
        <p:spPr>
          <a:xfrm>
            <a:off x="1455472" y="4331009"/>
            <a:ext cx="286247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온라인 결제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ED30B-BF16-4E9E-90CA-33D271EA90D1}"/>
              </a:ext>
            </a:extLst>
          </p:cNvPr>
          <p:cNvSpPr txBox="1"/>
          <p:nvPr/>
        </p:nvSpPr>
        <p:spPr>
          <a:xfrm>
            <a:off x="6564700" y="4331009"/>
            <a:ext cx="463826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비밀번호 입력 후 결제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C130183-6EB2-4FCE-A9F7-567450E02AFD}"/>
              </a:ext>
            </a:extLst>
          </p:cNvPr>
          <p:cNvCxnSpPr>
            <a:cxnSpLocks/>
          </p:cNvCxnSpPr>
          <p:nvPr/>
        </p:nvCxnSpPr>
        <p:spPr>
          <a:xfrm>
            <a:off x="4748536" y="2264702"/>
            <a:ext cx="1561510" cy="0"/>
          </a:xfrm>
          <a:prstGeom prst="straightConnector1">
            <a:avLst/>
          </a:prstGeom>
          <a:ln w="254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184A797-8C85-4C7D-87CB-18047819155A}"/>
              </a:ext>
            </a:extLst>
          </p:cNvPr>
          <p:cNvCxnSpPr>
            <a:cxnSpLocks/>
          </p:cNvCxnSpPr>
          <p:nvPr/>
        </p:nvCxnSpPr>
        <p:spPr>
          <a:xfrm>
            <a:off x="4760261" y="4646480"/>
            <a:ext cx="1561510" cy="0"/>
          </a:xfrm>
          <a:prstGeom prst="straightConnector1">
            <a:avLst/>
          </a:prstGeom>
          <a:ln w="254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별: 꼭짓점 12개 26">
            <a:extLst>
              <a:ext uri="{FF2B5EF4-FFF2-40B4-BE49-F238E27FC236}">
                <a16:creationId xmlns:a16="http://schemas.microsoft.com/office/drawing/2014/main" id="{259B0DFE-2A63-4123-B002-6BD3C7F08124}"/>
              </a:ext>
            </a:extLst>
          </p:cNvPr>
          <p:cNvSpPr/>
          <p:nvPr/>
        </p:nvSpPr>
        <p:spPr>
          <a:xfrm rot="20930953">
            <a:off x="4615018" y="1682168"/>
            <a:ext cx="6771861" cy="3606183"/>
          </a:xfrm>
          <a:prstGeom prst="star12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보안에 취약</a:t>
            </a:r>
            <a:endParaRPr lang="en-US" altLang="ko-KR" sz="5000" b="1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82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  <p:bldP spid="4" grpId="0"/>
      <p:bldP spid="6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B6B8FC8-8C7A-4281-BB35-C08404B8F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8" y="1086677"/>
            <a:ext cx="5506064" cy="5539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443877-7F4A-4663-B133-B137AE1B07F5}"/>
              </a:ext>
            </a:extLst>
          </p:cNvPr>
          <p:cNvSpPr txBox="1"/>
          <p:nvPr/>
        </p:nvSpPr>
        <p:spPr>
          <a:xfrm>
            <a:off x="569843" y="437322"/>
            <a:ext cx="626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카드 부정사용 현황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655E8E3-9292-43DE-A385-38CAF9C34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298" y="1086677"/>
            <a:ext cx="5506064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1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8549DBF-A31A-43EA-A5E9-98AA2E368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6" y="1350498"/>
            <a:ext cx="10538763" cy="5263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6A0877-3752-4EBB-BB65-936C9539D9F9}"/>
              </a:ext>
            </a:extLst>
          </p:cNvPr>
          <p:cNvSpPr txBox="1"/>
          <p:nvPr/>
        </p:nvSpPr>
        <p:spPr>
          <a:xfrm>
            <a:off x="509706" y="430842"/>
            <a:ext cx="4002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안면인식 기술이란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223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43226-1807-4917-A308-E7D297FDDA2A}"/>
              </a:ext>
            </a:extLst>
          </p:cNvPr>
          <p:cNvSpPr txBox="1"/>
          <p:nvPr/>
        </p:nvSpPr>
        <p:spPr>
          <a:xfrm>
            <a:off x="580141" y="355562"/>
            <a:ext cx="4548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어떻게 이용할까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pic>
        <p:nvPicPr>
          <p:cNvPr id="13" name="그림 12" descr="전자기기이(가) 표시된 사진&#10;&#10;자동 생성된 설명">
            <a:extLst>
              <a:ext uri="{FF2B5EF4-FFF2-40B4-BE49-F238E27FC236}">
                <a16:creationId xmlns:a16="http://schemas.microsoft.com/office/drawing/2014/main" id="{A573335A-6E79-406C-B0B8-70D2CC395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0" y="2089350"/>
            <a:ext cx="2137745" cy="3169055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08EE872C-659C-4987-9895-E8374EFD2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123" y="2089350"/>
            <a:ext cx="2062369" cy="3003549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536BBD11-D6A4-43F8-AF2B-4D099B9DE74D}"/>
              </a:ext>
            </a:extLst>
          </p:cNvPr>
          <p:cNvSpPr/>
          <p:nvPr/>
        </p:nvSpPr>
        <p:spPr>
          <a:xfrm rot="16200000">
            <a:off x="2316469" y="3246567"/>
            <a:ext cx="1232452" cy="689113"/>
          </a:xfrm>
          <a:prstGeom prst="downArrow">
            <a:avLst/>
          </a:prstGeom>
          <a:solidFill>
            <a:schemeClr val="tx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6CB89E8-19D5-460B-8B35-4C00AB9D6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831" y="2089349"/>
            <a:ext cx="2384222" cy="300354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E77F9F4-F18C-4D20-BFFC-9BED3D1921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2089350"/>
            <a:ext cx="1867982" cy="3003548"/>
          </a:xfrm>
          <a:prstGeom prst="rect">
            <a:avLst/>
          </a:prstGeom>
        </p:spPr>
      </p:pic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BC0CF2C8-F978-403E-9639-E737C53428B6}"/>
              </a:ext>
            </a:extLst>
          </p:cNvPr>
          <p:cNvSpPr/>
          <p:nvPr/>
        </p:nvSpPr>
        <p:spPr>
          <a:xfrm rot="16200000">
            <a:off x="5485180" y="3246567"/>
            <a:ext cx="1232452" cy="689113"/>
          </a:xfrm>
          <a:prstGeom prst="downArrow">
            <a:avLst/>
          </a:prstGeom>
          <a:solidFill>
            <a:schemeClr val="tx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4369350F-A6F5-4EE3-8D1B-98B605D2D4C8}"/>
              </a:ext>
            </a:extLst>
          </p:cNvPr>
          <p:cNvSpPr/>
          <p:nvPr/>
        </p:nvSpPr>
        <p:spPr>
          <a:xfrm rot="16200000">
            <a:off x="8987636" y="3246568"/>
            <a:ext cx="1232452" cy="689113"/>
          </a:xfrm>
          <a:prstGeom prst="downArrow">
            <a:avLst/>
          </a:prstGeom>
          <a:solidFill>
            <a:schemeClr val="tx1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0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F6A520-4B28-4015-88DE-C4A4452F6B64}"/>
              </a:ext>
            </a:extLst>
          </p:cNvPr>
          <p:cNvSpPr txBox="1"/>
          <p:nvPr/>
        </p:nvSpPr>
        <p:spPr>
          <a:xfrm>
            <a:off x="576775" y="618978"/>
            <a:ext cx="11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07EED-B2C2-411B-B149-81E86F544614}"/>
              </a:ext>
            </a:extLst>
          </p:cNvPr>
          <p:cNvSpPr txBox="1"/>
          <p:nvPr/>
        </p:nvSpPr>
        <p:spPr>
          <a:xfrm>
            <a:off x="1146516" y="1366304"/>
            <a:ext cx="8539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위조가 매우 힘듦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많은 사용자에게 적용이 가능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A280E-D149-4230-92D9-25BE0B756E59}"/>
              </a:ext>
            </a:extLst>
          </p:cNvPr>
          <p:cNvSpPr txBox="1"/>
          <p:nvPr/>
        </p:nvSpPr>
        <p:spPr>
          <a:xfrm>
            <a:off x="576775" y="3714654"/>
            <a:ext cx="11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단점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2D5F1-BF3B-4AE9-A3E6-A2B601304C8A}"/>
              </a:ext>
            </a:extLst>
          </p:cNvPr>
          <p:cNvSpPr txBox="1"/>
          <p:nvPr/>
        </p:nvSpPr>
        <p:spPr>
          <a:xfrm>
            <a:off x="1146516" y="4557932"/>
            <a:ext cx="85390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액세서리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주변 조명의 영향을 받음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인식 도중에 표정 변화를 할 수 없음</a:t>
            </a:r>
          </a:p>
        </p:txBody>
      </p:sp>
    </p:spTree>
    <p:extLst>
      <p:ext uri="{BB962C8B-B14F-4D97-AF65-F5344CB8AC3E}">
        <p14:creationId xmlns:p14="http://schemas.microsoft.com/office/powerpoint/2010/main" val="345019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5A06EC-7CFB-4F6E-9CFF-56B3B210C61D}"/>
              </a:ext>
            </a:extLst>
          </p:cNvPr>
          <p:cNvSpPr txBox="1"/>
          <p:nvPr/>
        </p:nvSpPr>
        <p:spPr>
          <a:xfrm>
            <a:off x="2902634" y="2582614"/>
            <a:ext cx="63867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bg1"/>
                </a:solidFill>
              </a:rPr>
              <a:t>Q&amp;A</a:t>
            </a: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경청해 주셔서 감사합니다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68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80</Words>
  <Application>Microsoft Office PowerPoint</Application>
  <PresentationFormat>와이드스크린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엄준</dc:creator>
  <cp:lastModifiedBy>엄준</cp:lastModifiedBy>
  <cp:revision>10</cp:revision>
  <dcterms:created xsi:type="dcterms:W3CDTF">2019-05-26T15:29:51Z</dcterms:created>
  <dcterms:modified xsi:type="dcterms:W3CDTF">2019-05-26T17:30:18Z</dcterms:modified>
</cp:coreProperties>
</file>