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2" r:id="rId4"/>
    <p:sldId id="284" r:id="rId5"/>
    <p:sldId id="288" r:id="rId6"/>
    <p:sldId id="287" r:id="rId7"/>
    <p:sldId id="289" r:id="rId8"/>
    <p:sldId id="285" r:id="rId9"/>
    <p:sldId id="290" r:id="rId10"/>
    <p:sldId id="291" r:id="rId11"/>
    <p:sldId id="29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5827"/>
  </p:normalViewPr>
  <p:slideViewPr>
    <p:cSldViewPr snapToGrid="0">
      <p:cViewPr varScale="1">
        <p:scale>
          <a:sx n="112" d="100"/>
          <a:sy n="112" d="100"/>
        </p:scale>
        <p:origin x="8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9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동형 암호 소개 및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 dirty="0" err="1"/>
              <a:t>owmINMfDAao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동형 암호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Alice</a:t>
            </a:r>
            <a:r>
              <a:rPr lang="ko-KR" altLang="en-US" dirty="0"/>
              <a:t>는 클라우드에서의 연산 결과를 복호화 하여 출력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BF8A3-3222-7CEB-38E0-2F7DE6A67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2122170"/>
            <a:ext cx="5892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9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동형암호란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Homomorphic Encryption</a:t>
            </a:r>
          </a:p>
          <a:p>
            <a:pPr lvl="1"/>
            <a:r>
              <a:rPr lang="ko-KR" altLang="en-US" dirty="0" err="1"/>
              <a:t>평문과</a:t>
            </a:r>
            <a:r>
              <a:rPr lang="ko-KR" altLang="en-US" dirty="0"/>
              <a:t> 암호문의 동형</a:t>
            </a:r>
            <a:r>
              <a:rPr lang="en-US" altLang="ko-KR" dirty="0"/>
              <a:t>(Homomorphic) </a:t>
            </a:r>
            <a:r>
              <a:rPr lang="ko-KR" altLang="en-US" dirty="0"/>
              <a:t>성질로 인해 암호문 상태에서도 연산이 가능한 차세대 암호기술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데이터를 기존 암호알고리즘을 통해 비식별화 하는 경우 클라우드에서 암호화된 데이터에 대한 연산이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동형암호를 활용하면 민감 정보를 안전하게 보호하면서도 유용하게 데이터를 활용할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동형암호란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5292407" cy="5538037"/>
              </a:xfrm>
            </p:spPr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기존 암호알고리즘에서의 연산 과정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복호화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연산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암호화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동형암호를 활용한 연산과정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암호화된 상태에서 연산 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5292407" cy="5538037"/>
              </a:xfrm>
              <a:blipFill>
                <a:blip r:embed="rId2"/>
                <a:stretch>
                  <a:fillRect l="-1914" r="-16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924C59D-48BA-029D-DA1E-D707E522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02" y="4283446"/>
            <a:ext cx="5553672" cy="22585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6A908-5E1F-B205-8177-73E9EE178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604" y="1280814"/>
            <a:ext cx="5627370" cy="25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동형암호란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C65CAA-8770-7513-F6FC-B81A6D9F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2525"/>
            <a:ext cx="7772400" cy="55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2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동형 암호 오픈소스 라이브러리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34A61-45C9-186F-EE5F-EB726A5FF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4" y="1725059"/>
            <a:ext cx="11876971" cy="41622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A70FD3-5857-1865-10A3-B00F5F5607F4}"/>
              </a:ext>
            </a:extLst>
          </p:cNvPr>
          <p:cNvSpPr/>
          <p:nvPr/>
        </p:nvSpPr>
        <p:spPr>
          <a:xfrm>
            <a:off x="2571750" y="4766310"/>
            <a:ext cx="605790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998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동형 암호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TFHE 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72C6D8-F386-E30D-F32C-6FCF56AF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268" y="1163452"/>
            <a:ext cx="3225800" cy="2628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AAE9E7-19C1-FD09-E735-69313B3D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331" y="1816100"/>
            <a:ext cx="3568700" cy="1727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69AA9E-77D2-B5EC-FD65-D1EE8882D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31" y="3951603"/>
            <a:ext cx="6972300" cy="2667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FAF6AB-AC5D-0072-7105-55236055D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199" y="4809489"/>
            <a:ext cx="1638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3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동형 암호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 </a:t>
            </a:r>
            <a:r>
              <a:rPr lang="ko-KR" altLang="en-US" dirty="0"/>
              <a:t>예제 코드 시나리오</a:t>
            </a:r>
            <a:endParaRPr lang="en-US" altLang="ko-KR" dirty="0"/>
          </a:p>
          <a:p>
            <a:pPr lvl="1"/>
            <a:r>
              <a:rPr lang="en-US" altLang="ko-KR" dirty="0"/>
              <a:t>1. Alice</a:t>
            </a:r>
            <a:r>
              <a:rPr lang="ko-KR" altLang="en-US" dirty="0"/>
              <a:t>가 키를 생성하고 두 개의 숫자를 암호화</a:t>
            </a:r>
            <a:endParaRPr lang="en-US" altLang="ko-KR" dirty="0"/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 클라우드에서는 동형 계산을 수행</a:t>
            </a:r>
            <a:r>
              <a:rPr lang="en-US" altLang="ko-KR" dirty="0"/>
              <a:t>( </a:t>
            </a:r>
            <a:r>
              <a:rPr lang="ko-KR" altLang="en-US" dirty="0"/>
              <a:t>두 숫자 중 최소값을 찾는 연산 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3. Alice</a:t>
            </a:r>
            <a:r>
              <a:rPr lang="ko-KR" altLang="en-US" dirty="0"/>
              <a:t>는 클라우드에서의 연산 결과를 복호화 하여 출력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34D8F-3A77-EB21-3B83-2BCDEDE0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3330468"/>
            <a:ext cx="7194550" cy="33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동형 암호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Alice</a:t>
            </a:r>
            <a:r>
              <a:rPr lang="ko-KR" altLang="en-US" dirty="0"/>
              <a:t>가 키를 생성하고 두 개의 숫자를 암호화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D92F0F-2B0F-C348-5370-7AC80F18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412010"/>
            <a:ext cx="5278414" cy="3293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1F774A-0DF2-DCD4-8B14-9156D64C5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45" y="2478545"/>
            <a:ext cx="5699800" cy="3160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F7B086-24E4-268C-E0C4-7314BC6DB4C6}"/>
              </a:ext>
            </a:extLst>
          </p:cNvPr>
          <p:cNvSpPr txBox="1"/>
          <p:nvPr/>
        </p:nvSpPr>
        <p:spPr>
          <a:xfrm>
            <a:off x="1423851" y="5943786"/>
            <a:ext cx="2847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Secret.key</a:t>
            </a:r>
            <a:r>
              <a:rPr kumimoji="1" lang="en-US" altLang="ko-Kore-KR" dirty="0"/>
              <a:t> size : 113.7MB</a:t>
            </a:r>
          </a:p>
          <a:p>
            <a:r>
              <a:rPr kumimoji="1" lang="en-US" altLang="ko-Kore-KR" dirty="0" err="1"/>
              <a:t>Cloud.key</a:t>
            </a:r>
            <a:r>
              <a:rPr kumimoji="1" lang="en-US" altLang="ko-Kore-KR" dirty="0"/>
              <a:t> size : 113.7MB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8533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동형 암호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클라우드에서는 동형 계산을 수행</a:t>
            </a:r>
            <a:r>
              <a:rPr lang="en-US" altLang="ko-KR" dirty="0"/>
              <a:t>(</a:t>
            </a:r>
            <a:r>
              <a:rPr lang="ko-KR" altLang="en-US" dirty="0"/>
              <a:t>두 숫자 중 최소값을 찾는 연산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A82FD-013D-71B4-151E-60A9F6E0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2602498"/>
            <a:ext cx="6028370" cy="29133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73D673-E548-5B5A-2B44-75D20A887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233" y="2083332"/>
            <a:ext cx="5090847" cy="39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7724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194</Words>
  <Application>Microsoft Macintosh PowerPoint</Application>
  <PresentationFormat>와이드스크린</PresentationFormat>
  <Paragraphs>37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AppleGothic</vt:lpstr>
      <vt:lpstr>맑은 고딕</vt:lpstr>
      <vt:lpstr>Arial</vt:lpstr>
      <vt:lpstr>Cambria Math</vt:lpstr>
      <vt:lpstr>CryptoCraft 테마</vt:lpstr>
      <vt:lpstr>제목 테마</vt:lpstr>
      <vt:lpstr>동형 암호 소개 및 실습</vt:lpstr>
      <vt:lpstr>1. 동형암호란</vt:lpstr>
      <vt:lpstr>1. 동형암호란</vt:lpstr>
      <vt:lpstr>1. 동형암호란</vt:lpstr>
      <vt:lpstr>2. 동형 암호 오픈소스 라이브러리 </vt:lpstr>
      <vt:lpstr>3. 동형 암호 실습</vt:lpstr>
      <vt:lpstr>3. 동형 암호 실습</vt:lpstr>
      <vt:lpstr>3. 동형 암호 실습</vt:lpstr>
      <vt:lpstr>3. 동형 암호 실습</vt:lpstr>
      <vt:lpstr>3. 동형 암호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65</cp:revision>
  <dcterms:created xsi:type="dcterms:W3CDTF">2019-03-05T04:29:07Z</dcterms:created>
  <dcterms:modified xsi:type="dcterms:W3CDTF">2022-12-11T18:13:52Z</dcterms:modified>
</cp:coreProperties>
</file>