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7"/>
  </p:notesMasterIdLst>
  <p:handoutMasterIdLst>
    <p:handoutMasterId r:id="rId8"/>
  </p:handoutMasterIdLst>
  <p:sldIdLst>
    <p:sldId id="269" r:id="rId3"/>
    <p:sldId id="275" r:id="rId4"/>
    <p:sldId id="314" r:id="rId5"/>
    <p:sldId id="30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472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pie/CryptoCraftLab-minpie_public" TargetMode="External"/><Relationship Id="rId2" Type="http://schemas.openxmlformats.org/officeDocument/2006/relationships/hyperlink" Target="https://youtu.be/kijgVPJhdMA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공개키 암호의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ECDSA </a:t>
            </a:r>
            <a:r>
              <a:rPr lang="ko-KR" altLang="en-US" dirty="0"/>
              <a:t>구현</a:t>
            </a:r>
            <a:br>
              <a:rPr lang="en-US" altLang="ko-KR" dirty="0"/>
            </a:br>
            <a:r>
              <a:rPr lang="en-US" altLang="ko-KR" dirty="0"/>
              <a:t>YouTube: </a:t>
            </a:r>
            <a:r>
              <a:rPr lang="en-US" altLang="ko-KR" dirty="0">
                <a:hlinkClick r:id="rId2"/>
              </a:rPr>
              <a:t>https://youtu.be/kijgVPJhdMA</a:t>
            </a:r>
            <a:br>
              <a:rPr lang="en-US" altLang="ko-KR" dirty="0"/>
            </a:br>
            <a:r>
              <a:rPr lang="en-US" altLang="ko-KR" dirty="0"/>
              <a:t>Git: </a:t>
            </a:r>
            <a:r>
              <a:rPr lang="en-US" altLang="ko-KR" dirty="0">
                <a:hlinkClick r:id="rId3"/>
              </a:rPr>
              <a:t>https://github.com/minpie/CryptoCraftLab-minpie_public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발표 계획 목록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ECDSA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구현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4F76B-2AA0-E025-B77D-6EBB6F893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F22FE-9C74-51CE-C02E-D06BD066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발표 계획</a:t>
            </a:r>
            <a:r>
              <a:rPr lang="en-US" altLang="ko-KR" dirty="0"/>
              <a:t>: 24.11.09ver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3804E6-AE63-6C1E-4C22-C470898A1C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대칭키</a:t>
            </a:r>
            <a:r>
              <a:rPr lang="ko-KR" altLang="en-US" dirty="0"/>
              <a:t> 암호 단일블록 </a:t>
            </a:r>
            <a:r>
              <a:rPr lang="en-US" altLang="ko-KR" dirty="0"/>
              <a:t>C</a:t>
            </a:r>
            <a:r>
              <a:rPr lang="ko-KR" altLang="en-US" dirty="0"/>
              <a:t>언어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1. AES</a:t>
            </a:r>
          </a:p>
          <a:p>
            <a:pPr lvl="2"/>
            <a:r>
              <a:rPr lang="en-US" altLang="ko-KR" dirty="0"/>
              <a:t>2. DES</a:t>
            </a:r>
          </a:p>
          <a:p>
            <a:pPr lvl="1"/>
            <a:r>
              <a:rPr lang="en-US" altLang="ko-KR" dirty="0"/>
              <a:t>64</a:t>
            </a:r>
            <a:r>
              <a:rPr lang="ko-KR" altLang="en-US" dirty="0"/>
              <a:t>비트 이상 키 길이의 공개키 암호 </a:t>
            </a:r>
            <a:r>
              <a:rPr lang="en-US" altLang="ko-KR" dirty="0"/>
              <a:t>C</a:t>
            </a:r>
            <a:r>
              <a:rPr lang="ko-KR" altLang="en-US" dirty="0"/>
              <a:t>언어 구현</a:t>
            </a:r>
            <a:endParaRPr lang="en-US" altLang="ko-KR" dirty="0"/>
          </a:p>
          <a:p>
            <a:pPr lvl="2"/>
            <a:r>
              <a:rPr lang="en-US" altLang="ko-KR" dirty="0"/>
              <a:t>3. GMP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lvl="2"/>
            <a:r>
              <a:rPr lang="en-US" altLang="ko-KR" dirty="0"/>
              <a:t>4. RSA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5. Rabin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6. </a:t>
            </a:r>
            <a:r>
              <a:rPr lang="en-US" altLang="ko-KR" dirty="0" err="1"/>
              <a:t>Elgamal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7. ECDSA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AES-</a:t>
            </a:r>
            <a:r>
              <a:rPr lang="ko-KR" altLang="en-US" dirty="0"/>
              <a:t>운영모드 </a:t>
            </a:r>
            <a:r>
              <a:rPr lang="en-US" altLang="ko-KR" dirty="0"/>
              <a:t>with </a:t>
            </a:r>
            <a:r>
              <a:rPr lang="ko-KR" altLang="en-US" dirty="0"/>
              <a:t>병렬컴퓨팅</a:t>
            </a:r>
            <a:endParaRPr lang="en-US" altLang="ko-KR" dirty="0"/>
          </a:p>
          <a:p>
            <a:pPr lvl="2"/>
            <a:r>
              <a:rPr lang="en-US" altLang="ko-KR" dirty="0"/>
              <a:t>8. </a:t>
            </a:r>
            <a:r>
              <a:rPr lang="en-US" altLang="ko-KR" dirty="0" err="1"/>
              <a:t>OpenMPI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lvl="2"/>
            <a:r>
              <a:rPr lang="en-US" altLang="ko-KR" dirty="0"/>
              <a:t>9. </a:t>
            </a:r>
            <a:r>
              <a:rPr lang="en-US" altLang="ko-KR" dirty="0" err="1"/>
              <a:t>OpenMPI</a:t>
            </a:r>
            <a:r>
              <a:rPr lang="en-US" altLang="ko-KR" dirty="0"/>
              <a:t>-AES</a:t>
            </a:r>
          </a:p>
          <a:p>
            <a:pPr lvl="2"/>
            <a:r>
              <a:rPr lang="en-US" altLang="ko-KR" dirty="0"/>
              <a:t>10. CUDA C</a:t>
            </a:r>
          </a:p>
          <a:p>
            <a:pPr lvl="2"/>
            <a:r>
              <a:rPr lang="en-US" altLang="ko-KR" dirty="0"/>
              <a:t>11. CUDA-AES</a:t>
            </a:r>
          </a:p>
          <a:p>
            <a:pPr lvl="1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5FA643B-D53B-4D29-E1A0-92654E251565}"/>
              </a:ext>
            </a:extLst>
          </p:cNvPr>
          <p:cNvGrpSpPr/>
          <p:nvPr/>
        </p:nvGrpSpPr>
        <p:grpSpPr>
          <a:xfrm>
            <a:off x="0" y="3938208"/>
            <a:ext cx="1340667" cy="409793"/>
            <a:chOff x="11020" y="1840502"/>
            <a:chExt cx="1340667" cy="409793"/>
          </a:xfrm>
        </p:grpSpPr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E77A44DA-24C7-3C1E-7330-86E366BA0D94}"/>
                </a:ext>
              </a:extLst>
            </p:cNvPr>
            <p:cNvSpPr/>
            <p:nvPr/>
          </p:nvSpPr>
          <p:spPr>
            <a:xfrm>
              <a:off x="776921" y="1840502"/>
              <a:ext cx="574766" cy="40979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658BAD2-CC0A-C663-8F28-7F8E2A6883D1}"/>
                </a:ext>
              </a:extLst>
            </p:cNvPr>
            <p:cNvSpPr txBox="1"/>
            <p:nvPr/>
          </p:nvSpPr>
          <p:spPr>
            <a:xfrm>
              <a:off x="11020" y="1840502"/>
              <a:ext cx="800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Today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0098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51205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101</Words>
  <Application>Microsoft Office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CryptoCraft 테마</vt:lpstr>
      <vt:lpstr>제목 테마</vt:lpstr>
      <vt:lpstr>공개키 암호의 구현</vt:lpstr>
      <vt:lpstr>PowerPoint 프레젠테이션</vt:lpstr>
      <vt:lpstr>발표 계획: 24.11.09ver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차상민</cp:lastModifiedBy>
  <cp:revision>555</cp:revision>
  <dcterms:created xsi:type="dcterms:W3CDTF">2019-03-05T04:29:07Z</dcterms:created>
  <dcterms:modified xsi:type="dcterms:W3CDTF">2025-01-12T08:03:25Z</dcterms:modified>
</cp:coreProperties>
</file>