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76" r:id="rId4"/>
    <p:sldId id="293" r:id="rId5"/>
    <p:sldId id="294" r:id="rId6"/>
    <p:sldId id="289" r:id="rId7"/>
    <p:sldId id="287" r:id="rId8"/>
    <p:sldId id="288" r:id="rId9"/>
    <p:sldId id="286" r:id="rId10"/>
    <p:sldId id="282" r:id="rId11"/>
    <p:sldId id="283" r:id="rId12"/>
    <p:sldId id="291" r:id="rId13"/>
    <p:sldId id="295" r:id="rId14"/>
    <p:sldId id="296" r:id="rId15"/>
    <p:sldId id="290" r:id="rId16"/>
    <p:sldId id="272" r:id="rId1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20" userDrawn="1">
          <p15:clr>
            <a:srgbClr val="A4A3A4"/>
          </p15:clr>
        </p15:guide>
        <p15:guide id="2" pos="5534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orient="horz" pos="1026" userDrawn="1">
          <p15:clr>
            <a:srgbClr val="A4A3A4"/>
          </p15:clr>
        </p15:guide>
        <p15:guide id="5" orient="horz" pos="1185" userDrawn="1">
          <p15:clr>
            <a:srgbClr val="A4A3A4"/>
          </p15:clr>
        </p15:guide>
        <p15:guide id="6" orient="horz" pos="275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59" autoAdjust="0"/>
    <p:restoredTop sz="93728" autoAdjust="0"/>
  </p:normalViewPr>
  <p:slideViewPr>
    <p:cSldViewPr snapToGrid="0" showGuides="1">
      <p:cViewPr>
        <p:scale>
          <a:sx n="125" d="100"/>
          <a:sy n="125" d="100"/>
        </p:scale>
        <p:origin x="1254" y="-54"/>
      </p:cViewPr>
      <p:guideLst>
        <p:guide orient="horz" pos="4020"/>
        <p:guide pos="5534"/>
        <p:guide pos="226"/>
        <p:guide orient="horz" pos="1026"/>
        <p:guide orient="horz" pos="1185"/>
        <p:guide orient="horz" pos="275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E0C6F9-1D9C-43EC-80A0-8EEBB30AD61C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5EAC8-056C-48E8-AAB0-A5DF4FA6EB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6404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831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699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06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967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1249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5EAC8-056C-48E8-AAB0-A5DF4FA6EBC8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4792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36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5945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62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78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54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2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86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47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92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24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0A530-CE82-4A5D-A2C8-5AF40022A63D}" type="datetimeFigureOut">
              <a:rPr lang="ko-KR" altLang="en-US" smtClean="0"/>
              <a:t>2018-12-17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13618-7173-4B69-83F8-ACCB88FE74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66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51" y="2302023"/>
            <a:ext cx="797297" cy="79729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3910" y="3224135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뻔뻔한 </a:t>
            </a:r>
            <a:r>
              <a:rPr lang="ko-KR" altLang="en-US" sz="32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혼종</a:t>
            </a:r>
            <a:endParaRPr lang="ko-KR" altLang="en-US" sz="3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14775" y="6075281"/>
            <a:ext cx="49720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spc="-113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한성대학교 전자정보공학과 </a:t>
            </a:r>
            <a:r>
              <a:rPr lang="en-US" altLang="ko-KR" sz="1600" spc="-113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182111401 </a:t>
            </a:r>
            <a:r>
              <a:rPr lang="ko-KR" altLang="en-US" sz="1600" spc="-113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오영교</a:t>
            </a:r>
            <a:endParaRPr lang="ko-KR" altLang="en-US" sz="1600" spc="-113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822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제안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 descr="image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601" y="2124483"/>
            <a:ext cx="3627903" cy="208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701396" y="2797955"/>
            <a:ext cx="45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dirty="0"/>
              <a:t>+</a:t>
            </a:r>
            <a:endParaRPr lang="ko-KR" altLang="en-US" sz="4000" dirty="0"/>
          </a:p>
        </p:txBody>
      </p:sp>
      <p:pic>
        <p:nvPicPr>
          <p:cNvPr id="2050" name="Picture 2" descr="ë°ì´í ì±ì ëí ì´ë¯¸ì§ ê²ìê²°ê³¼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36" y="1972430"/>
            <a:ext cx="3817257" cy="2862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03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제안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02443" y="3367794"/>
            <a:ext cx="87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SERVER</a:t>
            </a:r>
            <a:endParaRPr lang="ko-KR" altLang="en-US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54" name="그룹 53"/>
          <p:cNvGrpSpPr/>
          <p:nvPr/>
        </p:nvGrpSpPr>
        <p:grpSpPr>
          <a:xfrm>
            <a:off x="5650712" y="2811931"/>
            <a:ext cx="2469673" cy="2441886"/>
            <a:chOff x="3262167" y="1993782"/>
            <a:chExt cx="2105979" cy="2105978"/>
          </a:xfrm>
        </p:grpSpPr>
        <p:sp>
          <p:nvSpPr>
            <p:cNvPr id="15" name="타원 14"/>
            <p:cNvSpPr/>
            <p:nvPr/>
          </p:nvSpPr>
          <p:spPr>
            <a:xfrm>
              <a:off x="4949046" y="2831982"/>
              <a:ext cx="419100" cy="419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/>
            <p:cNvSpPr/>
            <p:nvPr/>
          </p:nvSpPr>
          <p:spPr>
            <a:xfrm>
              <a:off x="3262167" y="2831982"/>
              <a:ext cx="419100" cy="419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타원 18"/>
            <p:cNvSpPr/>
            <p:nvPr/>
          </p:nvSpPr>
          <p:spPr>
            <a:xfrm>
              <a:off x="4540425" y="3670182"/>
              <a:ext cx="419100" cy="419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 rot="21423494">
              <a:off x="3686507" y="3680660"/>
              <a:ext cx="419100" cy="419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121325" y="1993782"/>
              <a:ext cx="419100" cy="4191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연결선 5"/>
            <p:cNvCxnSpPr>
              <a:stCxn id="23" idx="4"/>
              <a:endCxn id="20" idx="0"/>
            </p:cNvCxnSpPr>
            <p:nvPr/>
          </p:nvCxnSpPr>
          <p:spPr>
            <a:xfrm flipH="1">
              <a:off x="3885303" y="2412882"/>
              <a:ext cx="445572" cy="126805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/>
            <p:cNvCxnSpPr>
              <a:stCxn id="23" idx="4"/>
              <a:endCxn id="19" idx="0"/>
            </p:cNvCxnSpPr>
            <p:nvPr/>
          </p:nvCxnSpPr>
          <p:spPr>
            <a:xfrm>
              <a:off x="4330875" y="2412882"/>
              <a:ext cx="419100" cy="125730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>
              <a:stCxn id="23" idx="6"/>
              <a:endCxn id="15" idx="0"/>
            </p:cNvCxnSpPr>
            <p:nvPr/>
          </p:nvCxnSpPr>
          <p:spPr>
            <a:xfrm>
              <a:off x="4540425" y="2203332"/>
              <a:ext cx="618171" cy="628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stCxn id="23" idx="2"/>
              <a:endCxn id="17" idx="0"/>
            </p:cNvCxnSpPr>
            <p:nvPr/>
          </p:nvCxnSpPr>
          <p:spPr>
            <a:xfrm flipH="1">
              <a:off x="3471717" y="2203332"/>
              <a:ext cx="649608" cy="628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/>
            <p:cNvCxnSpPr>
              <a:stCxn id="15" idx="2"/>
              <a:endCxn id="17" idx="6"/>
            </p:cNvCxnSpPr>
            <p:nvPr/>
          </p:nvCxnSpPr>
          <p:spPr>
            <a:xfrm flipH="1">
              <a:off x="3681267" y="3041532"/>
              <a:ext cx="12677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/>
            <p:cNvCxnSpPr>
              <a:stCxn id="15" idx="4"/>
              <a:endCxn id="19" idx="6"/>
            </p:cNvCxnSpPr>
            <p:nvPr/>
          </p:nvCxnSpPr>
          <p:spPr>
            <a:xfrm flipH="1">
              <a:off x="4959525" y="3251082"/>
              <a:ext cx="199071" cy="62865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19" idx="2"/>
              <a:endCxn id="20" idx="6"/>
            </p:cNvCxnSpPr>
            <p:nvPr/>
          </p:nvCxnSpPr>
          <p:spPr>
            <a:xfrm flipH="1" flipV="1">
              <a:off x="4105331" y="3879456"/>
              <a:ext cx="435094" cy="276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/>
            <p:cNvCxnSpPr>
              <a:stCxn id="17" idx="4"/>
              <a:endCxn id="20" idx="2"/>
            </p:cNvCxnSpPr>
            <p:nvPr/>
          </p:nvCxnSpPr>
          <p:spPr>
            <a:xfrm>
              <a:off x="3471717" y="3251082"/>
              <a:ext cx="215066" cy="64988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15" idx="3"/>
              <a:endCxn id="20" idx="7"/>
            </p:cNvCxnSpPr>
            <p:nvPr/>
          </p:nvCxnSpPr>
          <p:spPr>
            <a:xfrm flipH="1">
              <a:off x="4036431" y="3189706"/>
              <a:ext cx="973991" cy="544921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>
              <a:stCxn id="17" idx="5"/>
              <a:endCxn id="19" idx="1"/>
            </p:cNvCxnSpPr>
            <p:nvPr/>
          </p:nvCxnSpPr>
          <p:spPr>
            <a:xfrm>
              <a:off x="3619891" y="3189706"/>
              <a:ext cx="981910" cy="54185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SERVERì ëí ì´ë¯¸ì§ ê²ìê²°ê³¼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980" y="3675571"/>
            <a:ext cx="816705" cy="1004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733" y="2973226"/>
            <a:ext cx="933835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10" descr="ê´ë ¨ ì´ë¯¸ì§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11" y="4310817"/>
            <a:ext cx="933835" cy="933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7" name="직선 화살표 연결선 56"/>
          <p:cNvCxnSpPr/>
          <p:nvPr/>
        </p:nvCxnSpPr>
        <p:spPr>
          <a:xfrm>
            <a:off x="2042746" y="3754469"/>
            <a:ext cx="165969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>
            <a:off x="2035568" y="4500758"/>
            <a:ext cx="1659697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131761" y="3864743"/>
            <a:ext cx="87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이용자 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(A)</a:t>
            </a:r>
            <a:endParaRPr lang="ko-KR" altLang="en-US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131760" y="5244652"/>
            <a:ext cx="8737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이용자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(B)</a:t>
            </a:r>
            <a:endParaRPr lang="ko-KR" altLang="en-US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>
            <a:off x="4676066" y="4007104"/>
            <a:ext cx="722115" cy="0"/>
          </a:xfrm>
          <a:prstGeom prst="straightConnector1">
            <a:avLst/>
          </a:prstGeom>
          <a:ln w="254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042746" y="1624261"/>
            <a:ext cx="2049651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이용자</a:t>
            </a:r>
            <a:r>
              <a:rPr lang="en-US" altLang="ko-KR" sz="14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신분증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이용자 범죄경력증명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이용자 재직 증명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기타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5739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제안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46" name="Picture 2" descr="ì¸ê³µì§ë¥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58" y="1355561"/>
            <a:ext cx="5715000" cy="3648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2925389" y="5245161"/>
            <a:ext cx="3309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커플 매칭에는 인공 신경망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</a:t>
            </a:r>
            <a:r>
              <a:rPr lang="en-US" altLang="ko-KR" sz="14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CNN 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)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을 사용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616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제안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4" name="Picture 4" descr="http://rsm1201.cdn3.cafe24.com/da4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647" y="1502758"/>
            <a:ext cx="7436706" cy="4183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67351" y="5685905"/>
            <a:ext cx="57850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* 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위 예시에서는 연예인</a:t>
            </a:r>
            <a:r>
              <a:rPr lang="en-US" altLang="ko-KR" sz="140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이미지를 사용 하였지만</a:t>
            </a:r>
            <a:r>
              <a:rPr lang="en-US" altLang="ko-KR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일반인의 이미지로 실제 구현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957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제안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2" name="Picture 2" descr="ì ì¸ê³ ê°êµ­ ë¨ëì íê·  ì¼êµ´â¦ ëª¨ëì ë´ì¤ ê¸°ì¬ì ì¬ì§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858" y="1624261"/>
            <a:ext cx="5143500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051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이점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42123" y="2790400"/>
            <a:ext cx="616037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허위정보로 인한 피해 감소 기대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데이팅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앱으로 인한 범죄 예방</a:t>
            </a:r>
            <a:endParaRPr lang="en-US" altLang="ko-KR" sz="1400" spc="-150" dirty="0" smtClean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endParaRPr lang="en-US" altLang="ko-KR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342900" indent="-342900">
              <a:buAutoNum type="arabicPeriod"/>
            </a:pP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직관적인 </a:t>
            </a:r>
            <a:r>
              <a:rPr lang="ko-KR" altLang="en-US" sz="1400" spc="-15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매칭으로</a:t>
            </a:r>
            <a:r>
              <a:rPr lang="ko-KR" altLang="en-US" sz="140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rgbClr val="00113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사용자 편의성 증대</a:t>
            </a:r>
            <a:endParaRPr lang="en-US" altLang="ko-KR" sz="140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rgbClr val="00113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317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1563910" y="3263613"/>
            <a:ext cx="60161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감사합니다</a:t>
            </a:r>
            <a:endParaRPr lang="ko-KR" altLang="en-US" sz="32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3351" y="2302023"/>
            <a:ext cx="797297" cy="79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912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490" y="1593688"/>
            <a:ext cx="599021" cy="5990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12251" y="2379894"/>
            <a:ext cx="2319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1"/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CONTENTS</a:t>
            </a:r>
            <a:endParaRPr lang="ko-KR" altLang="en-US" sz="24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/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81226" y="3180152"/>
            <a:ext cx="25505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데이팅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앱 시장규모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데이팅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 앱의 현주소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제안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  <a:p>
            <a:pPr algn="dist">
              <a:lnSpc>
                <a:spcPct val="150000"/>
              </a:lnSpc>
            </a:pP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이</a:t>
            </a:r>
            <a:r>
              <a:rPr lang="ko-KR" altLang="en-US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 Light" panose="020B0603020101020101" pitchFamily="50" charset="-127"/>
                <a:ea typeface="나눔바른고딕 Light" panose="020B0603020101020101" pitchFamily="50" charset="-127"/>
              </a:rPr>
              <a:t>점</a:t>
            </a:r>
            <a:endParaRPr lang="en-US" altLang="ko-KR" dirty="0" smtClean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 Light" panose="020B0603020101020101" pitchFamily="50" charset="-127"/>
              <a:ea typeface="나눔바른고딕 Light" panose="020B0603020101020101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4422673" y="2994179"/>
            <a:ext cx="298655" cy="3335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30973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앱 시장 규모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158596" y="5839521"/>
            <a:ext cx="361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서울경제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https://www.sedaily.com/NewsView/1S28HDTBEU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5122" name="Picture 2" descr="âììë¥´âÂ·âìë§ë¤âë¥¼ ìì¸ì? ë§¤ë 2ë°°ë¡ í¬ë 'ë°ì´í ì±' ìì¥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550" y="1518542"/>
            <a:ext cx="5003021" cy="3939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725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앱 시장 규모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362201" y="5839521"/>
            <a:ext cx="6406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네이버포스트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https://post.naver.com/viewer/postView.nhn?volumeNo=9370810&amp;memberNo=5973682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7170" name="Picture 2" descr="http://postfiles13.naver.net/MjAxNzA4MjhfMjE1/MDAxNTAzODkwNDQwMzc0.sxjuopAkkrrFeuPbwvkQohcYNU4SaXcjbjivxYF48dgg.dbkXoYWmVf6mVEVZqMzI8rsXGTdnhxpxVlX-wHU0eesg.PNG.imsiko/image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337" y="1746221"/>
            <a:ext cx="6029325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802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앱 시장 규모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2362201" y="5839521"/>
            <a:ext cx="64066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네이버포스트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https://post.naver.com/viewer/postView.nhn?volumeNo=9370810&amp;memberNo=5973682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9218" name="Picture 2" descr="http://postfiles3.naver.net/MjAxNzA4MjhfMjYy/MDAxNTAzODg5NjAxNzE3.iEDGUVO_4EcNjH_LippFY_T5AdM9LqbuaiZ8kRZeL9sg.pUQbIbI_FZZHKaw77_C0eem2odKdB1JAyHOO4CezkhEg.PNG.imsiko/image.png?type=w96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085975"/>
            <a:ext cx="4267200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1830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데이팅앱의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현주소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5158596" y="5839521"/>
            <a:ext cx="36103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헤럴드 경제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20555" t="13167" r="27501" b="78125"/>
          <a:stretch/>
        </p:blipFill>
        <p:spPr>
          <a:xfrm>
            <a:off x="1900237" y="2588691"/>
            <a:ext cx="5343525" cy="159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73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데이팅앱의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현주소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2300" y="5839521"/>
            <a:ext cx="4336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중앙일보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https://news.joins.com/article/20331571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rcRect l="8136" t="17056" r="16165" b="72460"/>
          <a:stretch/>
        </p:blipFill>
        <p:spPr>
          <a:xfrm>
            <a:off x="678426" y="2669536"/>
            <a:ext cx="7787148" cy="191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85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데이팅앱의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현주소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2300" y="5839521"/>
            <a:ext cx="4336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중앙일보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https://news.joins.com/article/20331571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l="9365" t="35833" r="34621" b="32916"/>
          <a:stretch/>
        </p:blipFill>
        <p:spPr>
          <a:xfrm>
            <a:off x="2271485" y="1059181"/>
            <a:ext cx="4601029" cy="4563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94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508887" y="383365"/>
            <a:ext cx="449235" cy="449235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0" y="0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0" y="6681537"/>
            <a:ext cx="9144000" cy="176463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0" y="930441"/>
            <a:ext cx="9144000" cy="0"/>
          </a:xfrm>
          <a:prstGeom prst="line">
            <a:avLst/>
          </a:prstGeom>
          <a:ln w="539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3942" y="408618"/>
            <a:ext cx="2937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 err="1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데이팅앱의</a:t>
            </a:r>
            <a:r>
              <a:rPr lang="ko-KR" altLang="en-US" sz="2400" dirty="0" smtClean="0">
                <a:ln>
                  <a:solidFill>
                    <a:schemeClr val="tx1">
                      <a:lumMod val="65000"/>
                      <a:lumOff val="35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현주소 </a:t>
            </a:r>
            <a:endParaRPr lang="ko-KR" altLang="en-US" sz="2400" dirty="0">
              <a:ln>
                <a:solidFill>
                  <a:schemeClr val="tx1">
                    <a:lumMod val="65000"/>
                    <a:lumOff val="35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240631" y="509283"/>
            <a:ext cx="0" cy="292419"/>
          </a:xfrm>
          <a:prstGeom prst="line">
            <a:avLst/>
          </a:prstGeom>
          <a:ln w="60325">
            <a:solidFill>
              <a:schemeClr val="tx1">
                <a:lumMod val="75000"/>
                <a:lumOff val="25000"/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4432300" y="5839521"/>
            <a:ext cx="4336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출처 </a:t>
            </a:r>
            <a:r>
              <a:rPr lang="en-US" altLang="ko-KR" sz="1050" spc="-150" dirty="0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1050" spc="-150" dirty="0" err="1" smtClean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연세춘추</a:t>
            </a:r>
            <a:r>
              <a:rPr lang="en-US" altLang="ko-KR" sz="1050" spc="-150" dirty="0">
                <a:ln>
                  <a:solidFill>
                    <a:schemeClr val="tx1">
                      <a:lumMod val="50000"/>
                      <a:lumOff val="50000"/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http://chunchu.yonsei.ac.kr/news/articleView.html?idxno=23355</a:t>
            </a:r>
            <a:endParaRPr lang="ko-KR" altLang="en-US" sz="1050" spc="-150" dirty="0">
              <a:ln>
                <a:solidFill>
                  <a:schemeClr val="tx1">
                    <a:lumMod val="50000"/>
                    <a:lumOff val="50000"/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1026" name="Picture 2" descr="http://chunchu.yonsei.ac.kr/news/photo/201711/23355_11356_443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0" y="923423"/>
            <a:ext cx="247650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92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</TotalTime>
  <Words>149</Words>
  <Application>Microsoft Office PowerPoint</Application>
  <PresentationFormat>화면 슬라이드 쇼(4:3)</PresentationFormat>
  <Paragraphs>52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4" baseType="lpstr">
      <vt:lpstr>KoPub돋움체 Bold</vt:lpstr>
      <vt:lpstr>KoPub돋움체 Medium</vt:lpstr>
      <vt:lpstr>나눔바른고딕 Light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Hyunkyeong Kim</dc:creator>
  <cp:lastModifiedBy>1493079@naver.com</cp:lastModifiedBy>
  <cp:revision>191</cp:revision>
  <dcterms:created xsi:type="dcterms:W3CDTF">2017-05-24T07:22:05Z</dcterms:created>
  <dcterms:modified xsi:type="dcterms:W3CDTF">2018-12-17T09:36:46Z</dcterms:modified>
</cp:coreProperties>
</file>