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  <p:sldMasterId id="2147483654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51834c6a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51834c6aa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e51834c6aa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51834c6a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51834c6aa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e51834c6aa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51834c6a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51834c6a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51834c6aa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1834c6a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51834c6aa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e51834c6aa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51834c6a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51834c6aa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e51834c6aa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1834c6a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1834c6aa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e51834c6aa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51834c6a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51834c6aa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e51834c6aa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51834c6aa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51834c6aa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e51834c6aa_0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51834c6a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51834c6aa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e51834c6aa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51834c6a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51834c6aa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e51834c6aa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834c6a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834c6aa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51834c6aa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51834c6a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51834c6aa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e51834c6aa_0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1834c6a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51834c6aa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e51834c6aa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96" y="6195047"/>
            <a:ext cx="3026852" cy="64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202" y="6215220"/>
            <a:ext cx="1311798" cy="64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3"/>
          <p:cNvCxnSpPr/>
          <p:nvPr/>
        </p:nvCxnSpPr>
        <p:spPr>
          <a:xfrm>
            <a:off x="4863597" y="2208981"/>
            <a:ext cx="199407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055592" y="1691017"/>
            <a:ext cx="10071852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2"/>
          </p:nvPr>
        </p:nvSpPr>
        <p:spPr>
          <a:xfrm>
            <a:off x="1055592" y="2606858"/>
            <a:ext cx="10071850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1055592" y="3526039"/>
            <a:ext cx="10071850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4"/>
          </p:nvPr>
        </p:nvSpPr>
        <p:spPr>
          <a:xfrm>
            <a:off x="1055593" y="4441880"/>
            <a:ext cx="10071849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64556" y="1691018"/>
            <a:ext cx="10062886" cy="71561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064556" y="2603620"/>
            <a:ext cx="10062886" cy="71561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064556" y="3532617"/>
            <a:ext cx="10062886" cy="71561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064556" y="4445220"/>
            <a:ext cx="10062886" cy="71561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종료">
  <p:cSld name="종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8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411920" y="207747"/>
            <a:ext cx="11368200" cy="7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etosho/md5-optimisation#readm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ko-KR"/>
              <a:t>MD5</a:t>
            </a: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https://youtu.be/1Q_-IPHdUcE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566"/>
    </mc:Choice>
    <mc:Fallback>
      <p:transition spd="slow" advTm="8005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Initial-step optimizations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44780"/>
          <a:stretch/>
        </p:blipFill>
        <p:spPr>
          <a:xfrm>
            <a:off x="1237920" y="1875075"/>
            <a:ext cx="2374831" cy="3644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 b="50760"/>
          <a:stretch/>
        </p:blipFill>
        <p:spPr>
          <a:xfrm>
            <a:off x="6471226" y="1875075"/>
            <a:ext cx="2551900" cy="3644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6;p17">
            <a:extLst>
              <a:ext uri="{FF2B5EF4-FFF2-40B4-BE49-F238E27FC236}">
                <a16:creationId xmlns:a16="http://schemas.microsoft.com/office/drawing/2014/main" id="{53E5DCB7-DFCF-4273-94E6-C7C273DF5B8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4123"/>
          <a:stretch/>
        </p:blipFill>
        <p:spPr>
          <a:xfrm>
            <a:off x="3612751" y="1875075"/>
            <a:ext cx="2858474" cy="3644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7;p17">
            <a:extLst>
              <a:ext uri="{FF2B5EF4-FFF2-40B4-BE49-F238E27FC236}">
                <a16:creationId xmlns:a16="http://schemas.microsoft.com/office/drawing/2014/main" id="{32B868F1-1320-44CC-BE8C-54E3360CD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8376"/>
          <a:stretch/>
        </p:blipFill>
        <p:spPr>
          <a:xfrm>
            <a:off x="9023125" y="1875075"/>
            <a:ext cx="2434051" cy="3644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411175" y="1152525"/>
            <a:ext cx="11369700" cy="528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900"/>
              <a:t>이전 해시 연산연산의 일부를 LUT에 저장하여 호출하는 기법으로  높은 수준의 최적화 제공</a:t>
            </a:r>
            <a:endParaRPr sz="190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SHA-256를 계산하고 일부 문자만 변경하는 candidate generator를 가정</a:t>
            </a:r>
            <a:endParaRPr sz="18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ko-KR" sz="1500"/>
              <a:t>변경되는 문자는 패스워드의 마지막 문자</a:t>
            </a:r>
            <a:endParaRPr sz="15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즉, w[0]와 같은 첫 4 문자는 수정되지 않음</a:t>
            </a:r>
            <a:endParaRPr sz="1800"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182">
                <a:latin typeface="Courier New"/>
                <a:ea typeface="Courier New"/>
                <a:cs typeface="Courier New"/>
                <a:sym typeface="Courier New"/>
              </a:rPr>
              <a:t>t1 = H + S1(E) + Ch(E,F,G) + K[0] + W[0];</a:t>
            </a:r>
            <a:br>
              <a:rPr lang="ko-KR" sz="1182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ko-KR" sz="1182">
                <a:latin typeface="Courier New"/>
                <a:ea typeface="Courier New"/>
                <a:cs typeface="Courier New"/>
                <a:sym typeface="Courier New"/>
              </a:rPr>
              <a:t>t2 = S0(A) + Maj(A,B,C);</a:t>
            </a:r>
            <a:br>
              <a:rPr lang="ko-KR" sz="1182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ko-KR" sz="1182">
                <a:latin typeface="Courier New"/>
                <a:ea typeface="Courier New"/>
                <a:cs typeface="Courier New"/>
                <a:sym typeface="Courier New"/>
              </a:rPr>
              <a:t>H = G; G = F; F = E; E = D + t1; D = C; C = B; B = A; A = t1 + t2;</a:t>
            </a:r>
            <a:endParaRPr sz="1682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A ~ H 및 K[0], w[0]는 상수이므로 값들을 사용한 값은 모두 연산 결과가 동일함. 따라서 미리 계산한 값을 LUT에 저장하여 호출하는 것이 가능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메모리를 얼마나 사용하는가?, 메모리에서 얼마나 빠르게 값을 찾는가? 에 따라 속도 차이를 보인다.</a:t>
            </a:r>
            <a:endParaRPr sz="1800"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Precomputing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Early-exit optimizations 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411171" y="1152525"/>
            <a:ext cx="78486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900"/>
              <a:t>연산이 완료된 해시값의 일부만 비교하는 최적화 기법</a:t>
            </a:r>
            <a:endParaRPr sz="1900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ko-KR" sz="1900"/>
              <a:t>MD5 의 61라운드에서 state[A]가 마지막으로 연산되어 state[B]에 저장됨. 그 후 마지막 라운드(64)까지 자리 이동만 있을 뿐, 값의 변화는 없음</a:t>
            </a:r>
            <a:endParaRPr sz="1900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ko-KR" sz="1900"/>
              <a:t>따라서 62라운드 진행전 61라운드에서 연산된 state[A]의 값을 Target hash(target[0]) 값과 비교 후 같지 않다면 더이상 라운드를 진행하지 않고 loop를 빠져나옴.</a:t>
            </a:r>
            <a:endParaRPr sz="1900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4900" y="2107811"/>
            <a:ext cx="2859100" cy="314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9078100" y="2057713"/>
            <a:ext cx="414000" cy="376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9757300" y="4928838"/>
            <a:ext cx="414000" cy="376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" name="Google Shape;145;p19"/>
          <p:cNvCxnSpPr>
            <a:stCxn id="143" idx="4"/>
            <a:endCxn id="144" idx="0"/>
          </p:cNvCxnSpPr>
          <p:nvPr/>
        </p:nvCxnSpPr>
        <p:spPr>
          <a:xfrm>
            <a:off x="9285100" y="2433913"/>
            <a:ext cx="679200" cy="2494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Early-exit optimizations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600" y="1152526"/>
            <a:ext cx="3624044" cy="56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650" y="1152513"/>
            <a:ext cx="5067300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Reversing a.k.a. Meet-in-the-middle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MD5 Digest를 생성하는데 사용한 원본 값이 있을 때 적용 가능</a:t>
            </a:r>
            <a:endParaRPr sz="2000"/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특정 지점까지 해시 연산을 진행하여 MD5 Digest를 생성</a:t>
            </a:r>
            <a:endParaRPr sz="1700"/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예상 값을 사용하여 새로 생성한 Digest와 기존 Digest를 비교</a:t>
            </a:r>
            <a:endParaRPr sz="1700"/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두 값이 일치하지 않는다면, 예상 값은 원본과 다른 것이므로 연산 중단</a:t>
            </a:r>
            <a:endParaRPr sz="1700"/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연산을 끝까지 수행하지 않고 키 일치 여부를 알 수 있음</a:t>
            </a:r>
            <a:endParaRPr sz="2000"/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필요 없는 연산은 중간에 중단하기에 속도 향상 가능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Reversing a.k.a. Meet-in-the-middle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411175" y="1152525"/>
            <a:ext cx="11369700" cy="527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패스워드의 처음 4자만 바꾸고 일정하게 유지하는 생성기를 가정</a:t>
            </a:r>
            <a:endParaRPr sz="2000"/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w[0] : 변경, w[1]~w[15] : 유지</a:t>
            </a:r>
            <a:endParaRPr sz="1700"/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해시 연산 시, w[0]를 사용하지 않는 단계까지 연산 후 Digest 저장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내부 반복에서 정상적인 해시 연산을 진행</a:t>
            </a:r>
            <a:endParaRPr sz="20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기존에 Digest를 저장한 단계까지 수행</a:t>
            </a:r>
            <a:endParaRPr sz="1700"/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생성한 Digest를 기존 Digest와 비교</a:t>
            </a:r>
            <a:endParaRPr sz="2000"/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2000"/>
              <a:t>값이 일치하지 않는다면 w[1]~w[15]가 다른 것이므로 계산이 필요하지 않</a:t>
            </a:r>
            <a:r>
              <a:rPr lang="ko-KR" sz="2200"/>
              <a:t>음</a:t>
            </a:r>
            <a:endParaRPr sz="2200"/>
          </a:p>
        </p:txBody>
      </p:sp>
      <p:sp>
        <p:nvSpPr>
          <p:cNvPr id="168" name="Google Shape;168;p22"/>
          <p:cNvSpPr txBox="1"/>
          <p:nvPr/>
        </p:nvSpPr>
        <p:spPr>
          <a:xfrm>
            <a:off x="5399175" y="1509100"/>
            <a:ext cx="19377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AAAApass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AAABpass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ZZZZpass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MD5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11925" y="1307750"/>
            <a:ext cx="62790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150">
                <a:solidFill>
                  <a:srgbClr val="202122"/>
                </a:solidFill>
                <a:highlight>
                  <a:srgbClr val="FFFFFF"/>
                </a:highlight>
              </a:rPr>
              <a:t>128비트 암호화 해시 함수</a:t>
            </a:r>
            <a:endParaRPr sz="2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150">
                <a:solidFill>
                  <a:srgbClr val="202122"/>
                </a:solidFill>
                <a:highlight>
                  <a:srgbClr val="FFFFFF"/>
                </a:highlight>
              </a:rPr>
              <a:t>MD5는 임의의 길이의 메시지 입력</a:t>
            </a:r>
            <a:endParaRPr sz="2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150">
                <a:solidFill>
                  <a:srgbClr val="202122"/>
                </a:solidFill>
                <a:highlight>
                  <a:srgbClr val="FFFFFF"/>
                </a:highlight>
              </a:rPr>
              <a:t>128비트짜리 고정 길이의 출력</a:t>
            </a:r>
            <a:endParaRPr sz="2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150">
                <a:solidFill>
                  <a:srgbClr val="202122"/>
                </a:solidFill>
                <a:highlight>
                  <a:srgbClr val="FFFFFF"/>
                </a:highlight>
              </a:rPr>
              <a:t>입력 메시지는 512 비트 블록들로 쪼개짐</a:t>
            </a:r>
            <a:endParaRPr sz="2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150">
                <a:solidFill>
                  <a:srgbClr val="202122"/>
                </a:solidFill>
                <a:highlight>
                  <a:srgbClr val="FFFFFF"/>
                </a:highlight>
              </a:rPr>
              <a:t>메시지를 우선 패딩하여 </a:t>
            </a:r>
            <a:br>
              <a:rPr lang="ko-KR" sz="2150">
                <a:solidFill>
                  <a:srgbClr val="202122"/>
                </a:solidFill>
                <a:highlight>
                  <a:srgbClr val="FFFFFF"/>
                </a:highlight>
              </a:rPr>
            </a:br>
            <a:r>
              <a:rPr lang="ko-KR" sz="2150">
                <a:solidFill>
                  <a:srgbClr val="202122"/>
                </a:solidFill>
                <a:highlight>
                  <a:srgbClr val="FFFFFF"/>
                </a:highlight>
              </a:rPr>
              <a:t>512로 나누어떨어질 수 있는 길이가 되록</a:t>
            </a:r>
            <a:endParaRPr sz="2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150">
                <a:solidFill>
                  <a:srgbClr val="202122"/>
                </a:solidFill>
                <a:highlight>
                  <a:srgbClr val="FFFFFF"/>
                </a:highlight>
              </a:rPr>
              <a:t>첫 단일 비트, 1을 메시지 끝부분에 추가 </a:t>
            </a:r>
            <a:endParaRPr sz="2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150">
                <a:solidFill>
                  <a:srgbClr val="202122"/>
                </a:solidFill>
                <a:highlight>
                  <a:srgbClr val="FFFFFF"/>
                </a:highlight>
              </a:rPr>
              <a:t>512의 배수의 길이보다 64 비트가 적은 곳까지 0</a:t>
            </a:r>
            <a:endParaRPr sz="2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150">
                <a:solidFill>
                  <a:srgbClr val="202122"/>
                </a:solidFill>
                <a:highlight>
                  <a:srgbClr val="FFFFFF"/>
                </a:highlight>
              </a:rPr>
              <a:t>64 비트는 메시지의 길이를 나타내는 64 비트 정수</a:t>
            </a:r>
            <a:endParaRPr sz="2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3">
            <a:alphaModFix/>
          </a:blip>
          <a:srcRect l="3354" t="4536" r="2951" b="8560"/>
          <a:stretch/>
        </p:blipFill>
        <p:spPr>
          <a:xfrm>
            <a:off x="6830900" y="1069500"/>
            <a:ext cx="5190650" cy="52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MD5</a:t>
            </a: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11170" y="1152525"/>
            <a:ext cx="67971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 dirty="0"/>
              <a:t>32 비트 워드 네 개로 이루어진 하나의 128 비트 </a:t>
            </a:r>
            <a:r>
              <a:rPr lang="ko-KR" sz="2000" dirty="0" err="1"/>
              <a:t>스테이트</a:t>
            </a:r>
            <a:r>
              <a:rPr lang="ko-KR" sz="2000" dirty="0"/>
              <a:t>(</a:t>
            </a:r>
            <a:r>
              <a:rPr lang="ko-KR" sz="2000" dirty="0" err="1"/>
              <a:t>state</a:t>
            </a:r>
            <a:r>
              <a:rPr lang="ko-KR" sz="2000" dirty="0"/>
              <a:t>)에 대해 동작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 dirty="0" err="1"/>
              <a:t>A,B,C,D는</a:t>
            </a:r>
            <a:r>
              <a:rPr lang="ko-KR" sz="2000" dirty="0"/>
              <a:t> 소정의 </a:t>
            </a:r>
            <a:r>
              <a:rPr lang="ko-KR" sz="2000" dirty="0" err="1"/>
              <a:t>상수값으로</a:t>
            </a:r>
            <a:r>
              <a:rPr lang="ko-KR" sz="2000" dirty="0"/>
              <a:t> 초기화</a:t>
            </a:r>
            <a:endParaRPr lang="en-US" altLang="ko-KR"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 dirty="0"/>
              <a:t> 메인 MD5 알고리즘은 각각의 </a:t>
            </a:r>
            <a:endParaRPr lang="en-US" altLang="ko-KR"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 dirty="0"/>
              <a:t>512 </a:t>
            </a:r>
            <a:r>
              <a:rPr lang="ko-KR" sz="2000" dirty="0" err="1"/>
              <a:t>비트짜리</a:t>
            </a:r>
            <a:r>
              <a:rPr lang="ko-KR" sz="2000" dirty="0"/>
              <a:t> 입력 메시지 블록에 대해 차례로 동작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 dirty="0"/>
              <a:t>함수 </a:t>
            </a:r>
            <a:r>
              <a:rPr lang="ko-KR" sz="2000" dirty="0" err="1"/>
              <a:t>F는</a:t>
            </a:r>
            <a:r>
              <a:rPr lang="ko-KR" sz="2000" dirty="0"/>
              <a:t> 4가지</a:t>
            </a:r>
            <a:endParaRPr lang="en-US" altLang="ko-KR"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 dirty="0"/>
              <a:t>각 라운드마다 각각 다른 </a:t>
            </a:r>
            <a:r>
              <a:rPr lang="ko-KR" sz="2000" dirty="0" err="1"/>
              <a:t>F가</a:t>
            </a:r>
            <a:r>
              <a:rPr lang="ko-KR" sz="2000" dirty="0"/>
              <a:t> 쓰인다</a:t>
            </a:r>
            <a:endParaRPr sz="2000" dirty="0"/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256" y="1076325"/>
            <a:ext cx="3942695" cy="43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8245" y="5413300"/>
            <a:ext cx="4086030" cy="14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최적화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24175" y="1152525"/>
            <a:ext cx="79299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 u="sng">
                <a:solidFill>
                  <a:schemeClr val="hlink"/>
                </a:solidFill>
                <a:hlinkClick r:id="rId3"/>
              </a:rPr>
              <a:t>https://github.com/animetosho/md5-optimisation#readme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/>
              <a:t>몇가지 트릭사용 5%, AVX512를 지원하는 프로세서의 경우 23% 성능향상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/>
              <a:t>G 코드 단축 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/>
              <a:t>#define G(b, c, d) ((d &amp; b) + (~d &amp; c))</a:t>
            </a:r>
            <a:endParaRPr sz="2200"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3975" y="1097250"/>
            <a:ext cx="3158525" cy="576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7350" y="3025925"/>
            <a:ext cx="5194829" cy="38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Hashcat MD5 최적화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sz="2400"/>
              <a:t>5개의 해시캣 최적화 기법 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Zero-based optimizations  </a:t>
            </a:r>
            <a:endParaRPr sz="2000"/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Initial-step optimizations  </a:t>
            </a:r>
            <a:endParaRPr sz="2000"/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Early-exit optimizations  </a:t>
            </a:r>
            <a:endParaRPr sz="2000"/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Precomputing  </a:t>
            </a:r>
            <a:endParaRPr sz="2000"/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Partial reversing / Meet-in-the-middle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Zero-based optimization  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411175" y="1152525"/>
            <a:ext cx="11369700" cy="525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사용자가 설정한 암호 문자열은 알고리즘 입력 데이터 블록으로 전달 할때 패딩이 이루어진다.</a:t>
            </a:r>
            <a:endParaRPr sz="2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914400" lvl="1" indent="-336550" algn="l" rtl="0"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예를 들어, ‘password’라는 암호는 두개의 32-bit 정수 사용</a:t>
            </a:r>
            <a:endParaRPr sz="170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914400" lvl="1" indent="-336550" algn="l" rtl="0"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일반적으로 512-bit로 고정되어 있어 암호 이외의 값은 0으로 패딩</a:t>
            </a:r>
            <a:endParaRPr sz="170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914400" lvl="1" indent="-336550" algn="l" rtl="0"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16개로 구성된 버퍼의 w[0], w[1]에 ‘password’에 대한 값으로 채워지고 나머지는 0으로 채워짐</a:t>
            </a:r>
            <a:br>
              <a:rPr lang="ko-KR" sz="1700"/>
            </a:br>
            <a:br>
              <a:rPr lang="ko-KR" sz="1700"/>
            </a:br>
            <a:br>
              <a:rPr lang="ko-KR" sz="1700"/>
            </a:br>
            <a:br>
              <a:rPr lang="ko-KR" sz="1700"/>
            </a:br>
            <a:br>
              <a:rPr lang="ko-KR" sz="1700"/>
            </a:br>
            <a:endParaRPr sz="170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ko-KR" sz="1700"/>
            </a:br>
            <a:endParaRPr sz="1700"/>
          </a:p>
          <a:p>
            <a:pPr marL="914400" lvl="1" indent="-336550" algn="l" rtl="0"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암호의 길이가 8인 경우, w[2] ~ w[15]는 0가 되어 w[2] ~ w[15]를 사용하는 모든 함수 호출을 제거 할 수 있음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163" y="3872850"/>
            <a:ext cx="55721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Zero-based optimization  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11175" y="1152525"/>
            <a:ext cx="11369700" cy="525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MD5 함수의 단일 단계 함수 연산 방법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9144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위의 함수는 16번 호출.</a:t>
            </a:r>
            <a:endParaRPr sz="170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9144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각 호출은 입력 벡터의 다른 요소를 사용.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9144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암호문의 길이 &lt; 12 일때, 총 x / 128 ADD 명령어 저장. </a:t>
            </a:r>
            <a:endParaRPr sz="170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25" y="2270200"/>
            <a:ext cx="7715399" cy="5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Zero-based optimization 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350" y="1152525"/>
            <a:ext cx="3405886" cy="57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9700" y="1152525"/>
            <a:ext cx="2760971" cy="57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Initial-step optimizations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423473" y="2484550"/>
            <a:ext cx="8541000" cy="147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 = 0x67452301; B = 0xefcdab89; C = 0x98badcfe; D = 0x10325476;</a:t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11925" y="2817075"/>
            <a:ext cx="11532600" cy="3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 += input[0] + 0xd76aa478 + F(B, C, D);  </a:t>
            </a:r>
            <a:r>
              <a:rPr lang="ko-KR" sz="1300" b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=&gt; 0xd76aa477 + input[ 0 ];</a:t>
            </a:r>
            <a:endParaRPr sz="1300" b="1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 = ROTATE_LEFT(A, 7);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 += B;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D += input[1] + 0xe8c7b756 + F(A, B, C); </a:t>
            </a:r>
            <a:r>
              <a:rPr lang="ko-KR" sz="1300" b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=&gt; D = 0xf8fa0bcc + input[ 1 ] + (( 0x77777777 &amp; A) ^ 0x98badcfe ); </a:t>
            </a:r>
            <a:endParaRPr sz="1300" b="1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D = ROTATE_LEFT(D, 12);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D += A;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 += input[2] + 0x242070db + F(D, A, B); </a:t>
            </a:r>
            <a:r>
              <a:rPr lang="ko-KR" sz="1300" b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=&gt; C = 0xbcdb4dd9 + input[ 2 ] + (((A ^ 0xefcdab89 ) &amp; D) ^ 0xefcdab89 ); </a:t>
            </a:r>
            <a:endParaRPr sz="1300" b="1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 = ROTATE_LEFT(C, 17);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 += D;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B += input[3] + 0xc1bdceee + F(C, D, A);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B = ROTATE_LEFT(B, 22);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B += C;</a:t>
            </a:r>
            <a:endParaRPr sz="1700"/>
          </a:p>
        </p:txBody>
      </p:sp>
      <p:sp>
        <p:nvSpPr>
          <p:cNvPr id="116" name="Google Shape;116;p16"/>
          <p:cNvSpPr/>
          <p:nvPr/>
        </p:nvSpPr>
        <p:spPr>
          <a:xfrm>
            <a:off x="3349650" y="2876850"/>
            <a:ext cx="1270200" cy="301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3305025" y="3119925"/>
            <a:ext cx="438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i="1"/>
              <a:t>* B,C,D 가 알려져 있으므로 사전 연산 가능부분</a:t>
            </a:r>
            <a:endParaRPr sz="1500" b="1" i="1"/>
          </a:p>
        </p:txBody>
      </p:sp>
      <p:sp>
        <p:nvSpPr>
          <p:cNvPr id="118" name="Google Shape;118;p16"/>
          <p:cNvSpPr txBox="1"/>
          <p:nvPr/>
        </p:nvSpPr>
        <p:spPr>
          <a:xfrm>
            <a:off x="338675" y="1095675"/>
            <a:ext cx="90807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상수를 확장하여 처음 몇 라운드를 단순화 하는 기법</a:t>
            </a:r>
            <a:endParaRPr sz="200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>
                <a:solidFill>
                  <a:schemeClr val="dk1"/>
                </a:solidFill>
              </a:rPr>
              <a:t>짧은 입력일 경우 input[ ] 이 0이 되어 일부 단계를 뛰어넘을 수 있음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yptoCraft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Microsoft Office PowerPoint</Application>
  <PresentationFormat>와이드스크린</PresentationFormat>
  <Paragraphs>132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</vt:lpstr>
      <vt:lpstr>Arial</vt:lpstr>
      <vt:lpstr>Courier New</vt:lpstr>
      <vt:lpstr>제목 테마</vt:lpstr>
      <vt:lpstr>CryptoCraft 테마</vt:lpstr>
      <vt:lpstr>MD5</vt:lpstr>
      <vt:lpstr> MD5</vt:lpstr>
      <vt:lpstr> MD5</vt:lpstr>
      <vt:lpstr> 최적화</vt:lpstr>
      <vt:lpstr> Hashcat MD5 최적화</vt:lpstr>
      <vt:lpstr> Zero-based optimization  </vt:lpstr>
      <vt:lpstr> Zero-based optimization  </vt:lpstr>
      <vt:lpstr> Zero-based optimization </vt:lpstr>
      <vt:lpstr>Initial-step optimizations</vt:lpstr>
      <vt:lpstr> Initial-step optimizations</vt:lpstr>
      <vt:lpstr>Precomputing</vt:lpstr>
      <vt:lpstr>Early-exit optimizations </vt:lpstr>
      <vt:lpstr>Early-exit optimizations</vt:lpstr>
      <vt:lpstr>Reversing a.k.a. Meet-in-the-middle</vt:lpstr>
      <vt:lpstr>Reversing a.k.a. Meet-in-the-middle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MD5</dc:title>
  <dc:creator>김현준</dc:creator>
  <cp:lastModifiedBy>김현준</cp:lastModifiedBy>
  <cp:revision>2</cp:revision>
  <dcterms:modified xsi:type="dcterms:W3CDTF">2021-07-20T11:28:19Z</dcterms:modified>
</cp:coreProperties>
</file>