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4" r:id="rId5"/>
  </p:sldMasterIdLst>
  <p:notesMasterIdLst>
    <p:notesMasterId r:id="rId21"/>
  </p:notesMasterIdLst>
  <p:handoutMasterIdLst>
    <p:handoutMasterId r:id="rId22"/>
  </p:handoutMasterIdLst>
  <p:sldIdLst>
    <p:sldId id="269" r:id="rId6"/>
    <p:sldId id="298" r:id="rId7"/>
    <p:sldId id="292" r:id="rId8"/>
    <p:sldId id="299" r:id="rId9"/>
    <p:sldId id="300" r:id="rId10"/>
    <p:sldId id="285" r:id="rId11"/>
    <p:sldId id="286" r:id="rId12"/>
    <p:sldId id="291" r:id="rId13"/>
    <p:sldId id="290" r:id="rId14"/>
    <p:sldId id="288" r:id="rId15"/>
    <p:sldId id="293" r:id="rId16"/>
    <p:sldId id="294" r:id="rId17"/>
    <p:sldId id="296" r:id="rId18"/>
    <p:sldId id="301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0BA84-14CF-BA41-95CC-DFEC0E025D6B}" v="8" dt="2020-09-01T22:14:02.817"/>
    <p1510:client id="{CD52F0D6-6DED-4833-97CD-41BAE40F60EE}" v="337" dt="2020-09-01T06:24:08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77823"/>
  </p:normalViewPr>
  <p:slideViewPr>
    <p:cSldViewPr snapToGrid="0">
      <p:cViewPr varScale="1">
        <p:scale>
          <a:sx n="98" d="100"/>
          <a:sy n="98" d="100"/>
        </p:scale>
        <p:origin x="20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CD52F0D6-6DED-4833-97CD-41BAE40F60EE}"/>
    <pc:docChg chg="undo redo custSel mod addSld delSld modSld sldOrd">
      <pc:chgData name="김현준" userId="185f8337-2247-4f37-8bdb-f28dabdaedae" providerId="ADAL" clId="{CD52F0D6-6DED-4833-97CD-41BAE40F60EE}" dt="2020-09-01T06:24:12.827" v="5308" actId="404"/>
      <pc:docMkLst>
        <pc:docMk/>
      </pc:docMkLst>
      <pc:sldChg chg="addSp delSp modSp mod ord modShow">
        <pc:chgData name="김현준" userId="185f8337-2247-4f37-8bdb-f28dabdaedae" providerId="ADAL" clId="{CD52F0D6-6DED-4833-97CD-41BAE40F60EE}" dt="2020-09-01T06:12:49.588" v="4885"/>
        <pc:sldMkLst>
          <pc:docMk/>
          <pc:sldMk cId="0" sldId="265"/>
        </pc:sldMkLst>
        <pc:spChg chg="mod">
          <ac:chgData name="김현준" userId="185f8337-2247-4f37-8bdb-f28dabdaedae" providerId="ADAL" clId="{CD52F0D6-6DED-4833-97CD-41BAE40F60EE}" dt="2020-08-24T16:15:03.226" v="163"/>
          <ac:spMkLst>
            <pc:docMk/>
            <pc:sldMk cId="0" sldId="265"/>
            <ac:spMk id="343" creationId="{00000000-0000-0000-0000-000000000000}"/>
          </ac:spMkLst>
        </pc:spChg>
        <pc:spChg chg="mod">
          <ac:chgData name="김현준" userId="185f8337-2247-4f37-8bdb-f28dabdaedae" providerId="ADAL" clId="{CD52F0D6-6DED-4833-97CD-41BAE40F60EE}" dt="2020-08-25T04:41:27.862" v="437"/>
          <ac:spMkLst>
            <pc:docMk/>
            <pc:sldMk cId="0" sldId="265"/>
            <ac:spMk id="344" creationId="{00000000-0000-0000-0000-000000000000}"/>
          </ac:spMkLst>
        </pc:spChg>
        <pc:graphicFrameChg chg="del">
          <ac:chgData name="김현준" userId="185f8337-2247-4f37-8bdb-f28dabdaedae" providerId="ADAL" clId="{CD52F0D6-6DED-4833-97CD-41BAE40F60EE}" dt="2020-08-24T16:14:50.256" v="110" actId="21"/>
          <ac:graphicFrameMkLst>
            <pc:docMk/>
            <pc:sldMk cId="0" sldId="265"/>
            <ac:graphicFrameMk id="345" creationId="{00000000-0000-0000-0000-000000000000}"/>
          </ac:graphicFrameMkLst>
        </pc:graphicFrameChg>
        <pc:picChg chg="add mod">
          <ac:chgData name="김현준" userId="185f8337-2247-4f37-8bdb-f28dabdaedae" providerId="ADAL" clId="{CD52F0D6-6DED-4833-97CD-41BAE40F60EE}" dt="2020-09-01T05:51:16.340" v="3621" actId="1076"/>
          <ac:picMkLst>
            <pc:docMk/>
            <pc:sldMk cId="0" sldId="265"/>
            <ac:picMk id="3" creationId="{07578B20-FB89-451F-870E-1D4B71338527}"/>
          </ac:picMkLst>
        </pc:picChg>
      </pc:sldChg>
      <pc:sldChg chg="modSp mod">
        <pc:chgData name="김현준" userId="185f8337-2247-4f37-8bdb-f28dabdaedae" providerId="ADAL" clId="{CD52F0D6-6DED-4833-97CD-41BAE40F60EE}" dt="2020-09-01T06:22:10.874" v="4989" actId="20577"/>
        <pc:sldMkLst>
          <pc:docMk/>
          <pc:sldMk cId="2406322206" sldId="269"/>
        </pc:sldMkLst>
        <pc:spChg chg="mod">
          <ac:chgData name="김현준" userId="185f8337-2247-4f37-8bdb-f28dabdaedae" providerId="ADAL" clId="{CD52F0D6-6DED-4833-97CD-41BAE40F60EE}" dt="2020-09-01T06:22:10.874" v="4989" actId="20577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">
        <pc:chgData name="김현준" userId="185f8337-2247-4f37-8bdb-f28dabdaedae" providerId="ADAL" clId="{CD52F0D6-6DED-4833-97CD-41BAE40F60EE}" dt="2020-08-25T21:38:35.232" v="830" actId="22"/>
        <pc:sldMkLst>
          <pc:docMk/>
          <pc:sldMk cId="4034499981" sldId="274"/>
        </pc:sldMkLst>
        <pc:picChg chg="add del">
          <ac:chgData name="김현준" userId="185f8337-2247-4f37-8bdb-f28dabdaedae" providerId="ADAL" clId="{CD52F0D6-6DED-4833-97CD-41BAE40F60EE}" dt="2020-08-25T21:38:35.232" v="830" actId="22"/>
          <ac:picMkLst>
            <pc:docMk/>
            <pc:sldMk cId="4034499981" sldId="274"/>
            <ac:picMk id="3" creationId="{6F79D579-2273-4C48-A1F4-3D4119E4E112}"/>
          </ac:picMkLst>
        </pc:picChg>
      </pc:sldChg>
      <pc:sldChg chg="modSp mod">
        <pc:chgData name="김현준" userId="185f8337-2247-4f37-8bdb-f28dabdaedae" providerId="ADAL" clId="{CD52F0D6-6DED-4833-97CD-41BAE40F60EE}" dt="2020-08-25T22:53:21.550" v="2243" actId="20577"/>
        <pc:sldMkLst>
          <pc:docMk/>
          <pc:sldMk cId="575598755" sldId="275"/>
        </pc:sldMkLst>
        <pc:spChg chg="mod">
          <ac:chgData name="김현준" userId="185f8337-2247-4f37-8bdb-f28dabdaedae" providerId="ADAL" clId="{CD52F0D6-6DED-4833-97CD-41BAE40F60EE}" dt="2020-08-25T22:53:21.550" v="2243" actId="20577"/>
          <ac:spMkLst>
            <pc:docMk/>
            <pc:sldMk cId="575598755" sldId="275"/>
            <ac:spMk id="2" creationId="{00000000-0000-0000-0000-000000000000}"/>
          </ac:spMkLst>
        </pc:spChg>
      </pc:sldChg>
      <pc:sldChg chg="addSp delSp modSp del mod">
        <pc:chgData name="김현준" userId="185f8337-2247-4f37-8bdb-f28dabdaedae" providerId="ADAL" clId="{CD52F0D6-6DED-4833-97CD-41BAE40F60EE}" dt="2020-09-01T05:59:09.670" v="3963" actId="47"/>
        <pc:sldMkLst>
          <pc:docMk/>
          <pc:sldMk cId="20776081" sldId="280"/>
        </pc:sldMkLst>
        <pc:spChg chg="mod">
          <ac:chgData name="김현준" userId="185f8337-2247-4f37-8bdb-f28dabdaedae" providerId="ADAL" clId="{CD52F0D6-6DED-4833-97CD-41BAE40F60EE}" dt="2020-08-24T16:14:46.530" v="108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185f8337-2247-4f37-8bdb-f28dabdaedae" providerId="ADAL" clId="{CD52F0D6-6DED-4833-97CD-41BAE40F60EE}" dt="2020-09-01T05:59:07.157" v="3962" actId="21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CD52F0D6-6DED-4833-97CD-41BAE40F60EE}" dt="2020-08-24T22:47:58.544" v="375" actId="22"/>
          <ac:spMkLst>
            <pc:docMk/>
            <pc:sldMk cId="20776081" sldId="280"/>
            <ac:spMk id="7" creationId="{2AE19A40-5941-4B49-BDAB-6BB551984822}"/>
          </ac:spMkLst>
        </pc:spChg>
        <pc:picChg chg="add del mod">
          <ac:chgData name="김현준" userId="185f8337-2247-4f37-8bdb-f28dabdaedae" providerId="ADAL" clId="{CD52F0D6-6DED-4833-97CD-41BAE40F60EE}" dt="2020-09-01T05:58:53.655" v="3952"/>
          <ac:picMkLst>
            <pc:docMk/>
            <pc:sldMk cId="20776081" sldId="280"/>
            <ac:picMk id="2050" creationId="{752A28FB-1D7E-42C2-9F39-18BF6D2C155C}"/>
          </ac:picMkLst>
        </pc:picChg>
      </pc:sldChg>
      <pc:sldChg chg="addSp modSp mod">
        <pc:chgData name="김현준" userId="185f8337-2247-4f37-8bdb-f28dabdaedae" providerId="ADAL" clId="{CD52F0D6-6DED-4833-97CD-41BAE40F60EE}" dt="2020-09-01T06:13:28.609" v="4921"/>
        <pc:sldMkLst>
          <pc:docMk/>
          <pc:sldMk cId="216997956" sldId="285"/>
        </pc:sldMkLst>
        <pc:spChg chg="mod">
          <ac:chgData name="김현준" userId="185f8337-2247-4f37-8bdb-f28dabdaedae" providerId="ADAL" clId="{CD52F0D6-6DED-4833-97CD-41BAE40F60EE}" dt="2020-09-01T06:13:28.609" v="4921"/>
          <ac:spMkLst>
            <pc:docMk/>
            <pc:sldMk cId="216997956" sldId="285"/>
            <ac:spMk id="2" creationId="{4C28140D-A83F-48F8-9406-CE440C42E9D5}"/>
          </ac:spMkLst>
        </pc:spChg>
        <pc:picChg chg="add mod">
          <ac:chgData name="김현준" userId="185f8337-2247-4f37-8bdb-f28dabdaedae" providerId="ADAL" clId="{CD52F0D6-6DED-4833-97CD-41BAE40F60EE}" dt="2020-08-24T22:51:53.815" v="396" actId="14100"/>
          <ac:picMkLst>
            <pc:docMk/>
            <pc:sldMk cId="216997956" sldId="285"/>
            <ac:picMk id="5" creationId="{2EC4B2FF-24D1-42EA-8970-6D18D56DF729}"/>
          </ac:picMkLst>
        </pc:picChg>
      </pc:sldChg>
      <pc:sldChg chg="addSp modSp new mod">
        <pc:chgData name="김현준" userId="185f8337-2247-4f37-8bdb-f28dabdaedae" providerId="ADAL" clId="{CD52F0D6-6DED-4833-97CD-41BAE40F60EE}" dt="2020-09-01T06:15:32.856" v="4929"/>
        <pc:sldMkLst>
          <pc:docMk/>
          <pc:sldMk cId="175749844" sldId="286"/>
        </pc:sldMkLst>
        <pc:spChg chg="mod">
          <ac:chgData name="김현준" userId="185f8337-2247-4f37-8bdb-f28dabdaedae" providerId="ADAL" clId="{CD52F0D6-6DED-4833-97CD-41BAE40F60EE}" dt="2020-09-01T06:15:32.856" v="4929"/>
          <ac:spMkLst>
            <pc:docMk/>
            <pc:sldMk cId="175749844" sldId="286"/>
            <ac:spMk id="2" creationId="{09235973-4FE6-4471-8FE9-C272E2C05656}"/>
          </ac:spMkLst>
        </pc:spChg>
        <pc:picChg chg="add mod">
          <ac:chgData name="김현준" userId="185f8337-2247-4f37-8bdb-f28dabdaedae" providerId="ADAL" clId="{CD52F0D6-6DED-4833-97CD-41BAE40F60EE}" dt="2020-08-24T23:21:58.879" v="433" actId="14100"/>
          <ac:picMkLst>
            <pc:docMk/>
            <pc:sldMk cId="175749844" sldId="286"/>
            <ac:picMk id="5" creationId="{4E3540BE-0984-4808-B038-C6074BEE0905}"/>
          </ac:picMkLst>
        </pc:picChg>
        <pc:picChg chg="add mod">
          <ac:chgData name="김현준" userId="185f8337-2247-4f37-8bdb-f28dabdaedae" providerId="ADAL" clId="{CD52F0D6-6DED-4833-97CD-41BAE40F60EE}" dt="2020-08-24T22:58:41.901" v="404" actId="1076"/>
          <ac:picMkLst>
            <pc:docMk/>
            <pc:sldMk cId="175749844" sldId="286"/>
            <ac:picMk id="7" creationId="{60DB4F9F-53AF-4F0F-BD43-53E0CCFC8FA4}"/>
          </ac:picMkLst>
        </pc:picChg>
      </pc:sldChg>
      <pc:sldChg chg="addSp delSp modSp new del mod ord">
        <pc:chgData name="김현준" userId="185f8337-2247-4f37-8bdb-f28dabdaedae" providerId="ADAL" clId="{CD52F0D6-6DED-4833-97CD-41BAE40F60EE}" dt="2020-09-01T05:35:04.156" v="3616" actId="47"/>
        <pc:sldMkLst>
          <pc:docMk/>
          <pc:sldMk cId="974727021" sldId="287"/>
        </pc:sldMkLst>
        <pc:spChg chg="mod">
          <ac:chgData name="김현준" userId="185f8337-2247-4f37-8bdb-f28dabdaedae" providerId="ADAL" clId="{CD52F0D6-6DED-4833-97CD-41BAE40F60EE}" dt="2020-08-24T16:15:55.808" v="203" actId="20577"/>
          <ac:spMkLst>
            <pc:docMk/>
            <pc:sldMk cId="974727021" sldId="287"/>
            <ac:spMk id="2" creationId="{F1D1C55E-2D0E-47CB-AE57-051AD6127270}"/>
          </ac:spMkLst>
        </pc:spChg>
        <pc:spChg chg="del mod">
          <ac:chgData name="김현준" userId="185f8337-2247-4f37-8bdb-f28dabdaedae" providerId="ADAL" clId="{CD52F0D6-6DED-4833-97CD-41BAE40F60EE}" dt="2020-08-25T21:05:33.202" v="566" actId="26606"/>
          <ac:spMkLst>
            <pc:docMk/>
            <pc:sldMk cId="974727021" sldId="287"/>
            <ac:spMk id="3" creationId="{61D6D8D5-BDD6-426F-B349-71A8266D139B}"/>
          </ac:spMkLst>
        </pc:spChg>
        <pc:graphicFrameChg chg="add mod">
          <ac:chgData name="김현준" userId="185f8337-2247-4f37-8bdb-f28dabdaedae" providerId="ADAL" clId="{CD52F0D6-6DED-4833-97CD-41BAE40F60EE}" dt="2020-08-25T22:51:06.636" v="2097"/>
          <ac:graphicFrameMkLst>
            <pc:docMk/>
            <pc:sldMk cId="974727021" sldId="287"/>
            <ac:graphicFrameMk id="5" creationId="{2DFD7600-CFDE-4D2D-8C6E-22B84ABF8A61}"/>
          </ac:graphicFrameMkLst>
        </pc:graphicFrameChg>
      </pc:sldChg>
      <pc:sldChg chg="addSp modSp new mod">
        <pc:chgData name="김현준" userId="185f8337-2247-4f37-8bdb-f28dabdaedae" providerId="ADAL" clId="{CD52F0D6-6DED-4833-97CD-41BAE40F60EE}" dt="2020-09-01T06:18:13.190" v="4944" actId="1076"/>
        <pc:sldMkLst>
          <pc:docMk/>
          <pc:sldMk cId="1684202248" sldId="288"/>
        </pc:sldMkLst>
        <pc:spChg chg="mod">
          <ac:chgData name="김현준" userId="185f8337-2247-4f37-8bdb-f28dabdaedae" providerId="ADAL" clId="{CD52F0D6-6DED-4833-97CD-41BAE40F60EE}" dt="2020-08-25T22:33:44.891" v="1840" actId="20577"/>
          <ac:spMkLst>
            <pc:docMk/>
            <pc:sldMk cId="1684202248" sldId="288"/>
            <ac:spMk id="2" creationId="{0FC0BF51-7EAB-431F-8376-9F73CE7A5572}"/>
          </ac:spMkLst>
        </pc:spChg>
        <pc:spChg chg="mod">
          <ac:chgData name="김현준" userId="185f8337-2247-4f37-8bdb-f28dabdaedae" providerId="ADAL" clId="{CD52F0D6-6DED-4833-97CD-41BAE40F60EE}" dt="2020-09-01T06:17:30.680" v="4936"/>
          <ac:spMkLst>
            <pc:docMk/>
            <pc:sldMk cId="1684202248" sldId="288"/>
            <ac:spMk id="3" creationId="{91446A85-75D3-405F-BC4C-622D86EA0652}"/>
          </ac:spMkLst>
        </pc:spChg>
        <pc:picChg chg="add mod">
          <ac:chgData name="김현준" userId="185f8337-2247-4f37-8bdb-f28dabdaedae" providerId="ADAL" clId="{CD52F0D6-6DED-4833-97CD-41BAE40F60EE}" dt="2020-09-01T06:18:08.976" v="4941" actId="1076"/>
          <ac:picMkLst>
            <pc:docMk/>
            <pc:sldMk cId="1684202248" sldId="288"/>
            <ac:picMk id="5" creationId="{A5FB2AF0-C7B0-4989-B559-5031072EEB62}"/>
          </ac:picMkLst>
        </pc:picChg>
        <pc:picChg chg="add mod">
          <ac:chgData name="김현준" userId="185f8337-2247-4f37-8bdb-f28dabdaedae" providerId="ADAL" clId="{CD52F0D6-6DED-4833-97CD-41BAE40F60EE}" dt="2020-09-01T06:18:13.190" v="4944" actId="1076"/>
          <ac:picMkLst>
            <pc:docMk/>
            <pc:sldMk cId="1684202248" sldId="288"/>
            <ac:picMk id="1026" creationId="{A67D96EF-B07B-42F7-9303-E05B02017D16}"/>
          </ac:picMkLst>
        </pc:picChg>
      </pc:sldChg>
      <pc:sldChg chg="modSp new mod ord modShow">
        <pc:chgData name="김현준" userId="185f8337-2247-4f37-8bdb-f28dabdaedae" providerId="ADAL" clId="{CD52F0D6-6DED-4833-97CD-41BAE40F60EE}" dt="2020-09-01T06:12:49.588" v="4885"/>
        <pc:sldMkLst>
          <pc:docMk/>
          <pc:sldMk cId="1423311737" sldId="289"/>
        </pc:sldMkLst>
        <pc:spChg chg="mod">
          <ac:chgData name="김현준" userId="185f8337-2247-4f37-8bdb-f28dabdaedae" providerId="ADAL" clId="{CD52F0D6-6DED-4833-97CD-41BAE40F60EE}" dt="2020-08-24T22:49:19.352" v="389"/>
          <ac:spMkLst>
            <pc:docMk/>
            <pc:sldMk cId="1423311737" sldId="289"/>
            <ac:spMk id="3" creationId="{786C906F-C252-4D3A-97EF-C6800E7CEB86}"/>
          </ac:spMkLst>
        </pc:spChg>
      </pc:sldChg>
      <pc:sldChg chg="addSp modSp new mod">
        <pc:chgData name="김현준" userId="185f8337-2247-4f37-8bdb-f28dabdaedae" providerId="ADAL" clId="{CD52F0D6-6DED-4833-97CD-41BAE40F60EE}" dt="2020-09-01T06:15:35.086" v="4931"/>
        <pc:sldMkLst>
          <pc:docMk/>
          <pc:sldMk cId="2372731624" sldId="290"/>
        </pc:sldMkLst>
        <pc:spChg chg="mod">
          <ac:chgData name="김현준" userId="185f8337-2247-4f37-8bdb-f28dabdaedae" providerId="ADAL" clId="{CD52F0D6-6DED-4833-97CD-41BAE40F60EE}" dt="2020-09-01T06:15:35.086" v="4931"/>
          <ac:spMkLst>
            <pc:docMk/>
            <pc:sldMk cId="2372731624" sldId="290"/>
            <ac:spMk id="2" creationId="{A9D9B22E-81B1-42D6-A805-805AA7C9A60A}"/>
          </ac:spMkLst>
        </pc:spChg>
        <pc:picChg chg="add mod">
          <ac:chgData name="김현준" userId="185f8337-2247-4f37-8bdb-f28dabdaedae" providerId="ADAL" clId="{CD52F0D6-6DED-4833-97CD-41BAE40F60EE}" dt="2020-08-24T22:58:54.050" v="411" actId="1076"/>
          <ac:picMkLst>
            <pc:docMk/>
            <pc:sldMk cId="2372731624" sldId="290"/>
            <ac:picMk id="5" creationId="{A37400FB-A505-45F5-B2CC-E5B5D80CE52C}"/>
          </ac:picMkLst>
        </pc:picChg>
        <pc:picChg chg="add mod">
          <ac:chgData name="김현준" userId="185f8337-2247-4f37-8bdb-f28dabdaedae" providerId="ADAL" clId="{CD52F0D6-6DED-4833-97CD-41BAE40F60EE}" dt="2020-08-24T23:11:56.621" v="432" actId="1076"/>
          <ac:picMkLst>
            <pc:docMk/>
            <pc:sldMk cId="2372731624" sldId="290"/>
            <ac:picMk id="7" creationId="{683711C2-51F8-4132-9B4E-50AD4F423070}"/>
          </ac:picMkLst>
        </pc:picChg>
        <pc:picChg chg="add mod">
          <ac:chgData name="김현준" userId="185f8337-2247-4f37-8bdb-f28dabdaedae" providerId="ADAL" clId="{CD52F0D6-6DED-4833-97CD-41BAE40F60EE}" dt="2020-08-24T23:02:24.788" v="429" actId="1076"/>
          <ac:picMkLst>
            <pc:docMk/>
            <pc:sldMk cId="2372731624" sldId="290"/>
            <ac:picMk id="9" creationId="{7C3EE2F1-3734-441E-9206-01C2E0503876}"/>
          </ac:picMkLst>
        </pc:picChg>
      </pc:sldChg>
      <pc:sldChg chg="addSp delSp modSp new mod">
        <pc:chgData name="김현준" userId="185f8337-2247-4f37-8bdb-f28dabdaedae" providerId="ADAL" clId="{CD52F0D6-6DED-4833-97CD-41BAE40F60EE}" dt="2020-09-01T06:15:37.104" v="4933"/>
        <pc:sldMkLst>
          <pc:docMk/>
          <pc:sldMk cId="1695192527" sldId="291"/>
        </pc:sldMkLst>
        <pc:spChg chg="mod">
          <ac:chgData name="김현준" userId="185f8337-2247-4f37-8bdb-f28dabdaedae" providerId="ADAL" clId="{CD52F0D6-6DED-4833-97CD-41BAE40F60EE}" dt="2020-09-01T06:15:37.104" v="4933"/>
          <ac:spMkLst>
            <pc:docMk/>
            <pc:sldMk cId="1695192527" sldId="291"/>
            <ac:spMk id="2" creationId="{E433C462-B80E-4C1D-B607-0B5C554B0354}"/>
          </ac:spMkLst>
        </pc:spChg>
        <pc:picChg chg="add del mod">
          <ac:chgData name="김현준" userId="185f8337-2247-4f37-8bdb-f28dabdaedae" providerId="ADAL" clId="{CD52F0D6-6DED-4833-97CD-41BAE40F60EE}" dt="2020-08-24T23:01:54.419" v="421" actId="22"/>
          <ac:picMkLst>
            <pc:docMk/>
            <pc:sldMk cId="1695192527" sldId="291"/>
            <ac:picMk id="5" creationId="{57728F21-C682-4BFF-B967-0C71862A378D}"/>
          </ac:picMkLst>
        </pc:picChg>
        <pc:picChg chg="add mod">
          <ac:chgData name="김현준" userId="185f8337-2247-4f37-8bdb-f28dabdaedae" providerId="ADAL" clId="{CD52F0D6-6DED-4833-97CD-41BAE40F60EE}" dt="2020-08-25T20:49:40.247" v="484" actId="1076"/>
          <ac:picMkLst>
            <pc:docMk/>
            <pc:sldMk cId="1695192527" sldId="291"/>
            <ac:picMk id="7" creationId="{71F12F88-7704-43F8-A0EC-6AA063D95E61}"/>
          </ac:picMkLst>
        </pc:picChg>
        <pc:picChg chg="add mod">
          <ac:chgData name="김현준" userId="185f8337-2247-4f37-8bdb-f28dabdaedae" providerId="ADAL" clId="{CD52F0D6-6DED-4833-97CD-41BAE40F60EE}" dt="2020-08-25T20:49:41.892" v="485" actId="1076"/>
          <ac:picMkLst>
            <pc:docMk/>
            <pc:sldMk cId="1695192527" sldId="291"/>
            <ac:picMk id="9" creationId="{CF1D7ABB-C610-4054-8D47-45C03A09EC96}"/>
          </ac:picMkLst>
        </pc:picChg>
      </pc:sldChg>
      <pc:sldChg chg="modSp new mod">
        <pc:chgData name="김현준" userId="185f8337-2247-4f37-8bdb-f28dabdaedae" providerId="ADAL" clId="{CD52F0D6-6DED-4833-97CD-41BAE40F60EE}" dt="2020-09-01T06:05:43.645" v="4248" actId="20577"/>
        <pc:sldMkLst>
          <pc:docMk/>
          <pc:sldMk cId="3248078347" sldId="292"/>
        </pc:sldMkLst>
        <pc:spChg chg="mod">
          <ac:chgData name="김현준" userId="185f8337-2247-4f37-8bdb-f28dabdaedae" providerId="ADAL" clId="{CD52F0D6-6DED-4833-97CD-41BAE40F60EE}" dt="2020-09-01T06:05:43.645" v="4248" actId="20577"/>
          <ac:spMkLst>
            <pc:docMk/>
            <pc:sldMk cId="3248078347" sldId="292"/>
            <ac:spMk id="2" creationId="{93E94C66-B034-4A57-AFB6-B0E78D44142B}"/>
          </ac:spMkLst>
        </pc:spChg>
        <pc:spChg chg="mod">
          <ac:chgData name="김현준" userId="185f8337-2247-4f37-8bdb-f28dabdaedae" providerId="ADAL" clId="{CD52F0D6-6DED-4833-97CD-41BAE40F60EE}" dt="2020-09-01T06:05:31.910" v="4245" actId="12"/>
          <ac:spMkLst>
            <pc:docMk/>
            <pc:sldMk cId="3248078347" sldId="292"/>
            <ac:spMk id="3" creationId="{645BA67A-F14B-4E66-ABDB-C36693CB131A}"/>
          </ac:spMkLst>
        </pc:spChg>
      </pc:sldChg>
      <pc:sldChg chg="addSp delSp modSp new mod">
        <pc:chgData name="김현준" userId="185f8337-2247-4f37-8bdb-f28dabdaedae" providerId="ADAL" clId="{CD52F0D6-6DED-4833-97CD-41BAE40F60EE}" dt="2020-08-25T22:48:46.604" v="2042" actId="20577"/>
        <pc:sldMkLst>
          <pc:docMk/>
          <pc:sldMk cId="6138972" sldId="293"/>
        </pc:sldMkLst>
        <pc:spChg chg="mod">
          <ac:chgData name="김현준" userId="185f8337-2247-4f37-8bdb-f28dabdaedae" providerId="ADAL" clId="{CD52F0D6-6DED-4833-97CD-41BAE40F60EE}" dt="2020-08-25T22:33:50.835" v="1860" actId="20577"/>
          <ac:spMkLst>
            <pc:docMk/>
            <pc:sldMk cId="6138972" sldId="293"/>
            <ac:spMk id="2" creationId="{42B729A4-2063-4BE5-A27A-D44E2755F369}"/>
          </ac:spMkLst>
        </pc:spChg>
        <pc:spChg chg="mod">
          <ac:chgData name="김현준" userId="185f8337-2247-4f37-8bdb-f28dabdaedae" providerId="ADAL" clId="{CD52F0D6-6DED-4833-97CD-41BAE40F60EE}" dt="2020-08-25T22:48:46.604" v="2042" actId="20577"/>
          <ac:spMkLst>
            <pc:docMk/>
            <pc:sldMk cId="6138972" sldId="293"/>
            <ac:spMk id="3" creationId="{489C4B05-80A5-4992-8582-91C54B6D695A}"/>
          </ac:spMkLst>
        </pc:spChg>
        <pc:spChg chg="add del mod">
          <ac:chgData name="김현준" userId="185f8337-2247-4f37-8bdb-f28dabdaedae" providerId="ADAL" clId="{CD52F0D6-6DED-4833-97CD-41BAE40F60EE}" dt="2020-08-25T22:38:07.353" v="1898"/>
          <ac:spMkLst>
            <pc:docMk/>
            <pc:sldMk cId="6138972" sldId="293"/>
            <ac:spMk id="13" creationId="{746D2125-E0FD-48A9-9FA9-19FBC8EFB295}"/>
          </ac:spMkLst>
        </pc:spChg>
        <pc:picChg chg="add del">
          <ac:chgData name="김현준" userId="185f8337-2247-4f37-8bdb-f28dabdaedae" providerId="ADAL" clId="{CD52F0D6-6DED-4833-97CD-41BAE40F60EE}" dt="2020-08-25T21:40:23.117" v="867" actId="21"/>
          <ac:picMkLst>
            <pc:docMk/>
            <pc:sldMk cId="6138972" sldId="293"/>
            <ac:picMk id="5" creationId="{6DD7C1D8-CCCE-4409-85ED-1B8261A4C75C}"/>
          </ac:picMkLst>
        </pc:picChg>
        <pc:picChg chg="add mod">
          <ac:chgData name="김현준" userId="185f8337-2247-4f37-8bdb-f28dabdaedae" providerId="ADAL" clId="{CD52F0D6-6DED-4833-97CD-41BAE40F60EE}" dt="2020-08-25T22:37:47.701" v="1890" actId="1076"/>
          <ac:picMkLst>
            <pc:docMk/>
            <pc:sldMk cId="6138972" sldId="293"/>
            <ac:picMk id="7" creationId="{F5E046C5-6D3B-48A8-B5AA-B12C9624B304}"/>
          </ac:picMkLst>
        </pc:picChg>
        <pc:picChg chg="add mod">
          <ac:chgData name="김현준" userId="185f8337-2247-4f37-8bdb-f28dabdaedae" providerId="ADAL" clId="{CD52F0D6-6DED-4833-97CD-41BAE40F60EE}" dt="2020-08-25T22:37:46.958" v="1889" actId="1076"/>
          <ac:picMkLst>
            <pc:docMk/>
            <pc:sldMk cId="6138972" sldId="293"/>
            <ac:picMk id="9" creationId="{41D0C6EA-EDCA-4141-B32F-CE7D14786277}"/>
          </ac:picMkLst>
        </pc:picChg>
        <pc:picChg chg="add mod">
          <ac:chgData name="김현준" userId="185f8337-2247-4f37-8bdb-f28dabdaedae" providerId="ADAL" clId="{CD52F0D6-6DED-4833-97CD-41BAE40F60EE}" dt="2020-08-25T22:37:50.380" v="1893" actId="1076"/>
          <ac:picMkLst>
            <pc:docMk/>
            <pc:sldMk cId="6138972" sldId="293"/>
            <ac:picMk id="11" creationId="{265E7EAD-9DFD-42A6-810E-65AE1084BD49}"/>
          </ac:picMkLst>
        </pc:picChg>
      </pc:sldChg>
      <pc:sldChg chg="addSp delSp modSp new mod">
        <pc:chgData name="김현준" userId="185f8337-2247-4f37-8bdb-f28dabdaedae" providerId="ADAL" clId="{CD52F0D6-6DED-4833-97CD-41BAE40F60EE}" dt="2020-08-27T06:50:07.064" v="3597" actId="14100"/>
        <pc:sldMkLst>
          <pc:docMk/>
          <pc:sldMk cId="3471030082" sldId="294"/>
        </pc:sldMkLst>
        <pc:spChg chg="mod">
          <ac:chgData name="김현준" userId="185f8337-2247-4f37-8bdb-f28dabdaedae" providerId="ADAL" clId="{CD52F0D6-6DED-4833-97CD-41BAE40F60EE}" dt="2020-08-25T22:33:56.056" v="1863" actId="20577"/>
          <ac:spMkLst>
            <pc:docMk/>
            <pc:sldMk cId="3471030082" sldId="294"/>
            <ac:spMk id="2" creationId="{125E00E1-4CF3-47C5-9260-1A098EB57113}"/>
          </ac:spMkLst>
        </pc:spChg>
        <pc:spChg chg="mod">
          <ac:chgData name="김현준" userId="185f8337-2247-4f37-8bdb-f28dabdaedae" providerId="ADAL" clId="{CD52F0D6-6DED-4833-97CD-41BAE40F60EE}" dt="2020-08-25T22:57:29.409" v="2549" actId="20577"/>
          <ac:spMkLst>
            <pc:docMk/>
            <pc:sldMk cId="3471030082" sldId="294"/>
            <ac:spMk id="3" creationId="{0D748107-B225-4DB8-9EBE-8EC6981A8616}"/>
          </ac:spMkLst>
        </pc:spChg>
        <pc:grpChg chg="add mod">
          <ac:chgData name="김현준" userId="185f8337-2247-4f37-8bdb-f28dabdaedae" providerId="ADAL" clId="{CD52F0D6-6DED-4833-97CD-41BAE40F60EE}" dt="2020-08-25T22:26:07.340" v="1584" actId="164"/>
          <ac:grpSpMkLst>
            <pc:docMk/>
            <pc:sldMk cId="3471030082" sldId="294"/>
            <ac:grpSpMk id="192" creationId="{6FFB0370-9893-4893-B51A-FE6690855C43}"/>
          </ac:grpSpMkLst>
        </pc:grpChg>
        <pc:grpChg chg="add mod">
          <ac:chgData name="김현준" userId="185f8337-2247-4f37-8bdb-f28dabdaedae" providerId="ADAL" clId="{CD52F0D6-6DED-4833-97CD-41BAE40F60EE}" dt="2020-08-27T06:50:07.064" v="3597" actId="14100"/>
          <ac:grpSpMkLst>
            <pc:docMk/>
            <pc:sldMk cId="3471030082" sldId="294"/>
            <ac:grpSpMk id="238" creationId="{9E78F647-EDEF-44CD-92D8-578FD13455C3}"/>
          </ac:grpSpMkLst>
        </pc:grpChg>
        <pc:picChg chg="add mod">
          <ac:chgData name="김현준" userId="185f8337-2247-4f37-8bdb-f28dabdaedae" providerId="ADAL" clId="{CD52F0D6-6DED-4833-97CD-41BAE40F60EE}" dt="2020-08-25T23:14:55.473" v="3172" actId="1038"/>
          <ac:picMkLst>
            <pc:docMk/>
            <pc:sldMk cId="3471030082" sldId="294"/>
            <ac:picMk id="5" creationId="{6C2E8D03-DA53-4938-B0CD-7088B517044B}"/>
          </ac:picMkLst>
        </pc:picChg>
        <pc:picChg chg="add del mod modCrop">
          <ac:chgData name="김현준" userId="185f8337-2247-4f37-8bdb-f28dabdaedae" providerId="ADAL" clId="{CD52F0D6-6DED-4833-97CD-41BAE40F60EE}" dt="2020-08-25T22:11:17.294" v="1406" actId="21"/>
          <ac:picMkLst>
            <pc:docMk/>
            <pc:sldMk cId="3471030082" sldId="294"/>
            <ac:picMk id="7" creationId="{4C620FAE-5E86-4564-B3A4-C3CF1E5443F6}"/>
          </ac:picMkLst>
        </pc:picChg>
        <pc:picChg chg="add del mod modCrop">
          <ac:chgData name="김현준" userId="185f8337-2247-4f37-8bdb-f28dabdaedae" providerId="ADAL" clId="{CD52F0D6-6DED-4833-97CD-41BAE40F60EE}" dt="2020-08-25T22:11:17.294" v="1406" actId="21"/>
          <ac:picMkLst>
            <pc:docMk/>
            <pc:sldMk cId="3471030082" sldId="294"/>
            <ac:picMk id="9" creationId="{02B3CF61-E7EE-471B-95A7-DD6F72423988}"/>
          </ac:picMkLst>
        </pc:picChg>
        <pc:picChg chg="add del mod modCrop">
          <ac:chgData name="김현준" userId="185f8337-2247-4f37-8bdb-f28dabdaedae" providerId="ADAL" clId="{CD52F0D6-6DED-4833-97CD-41BAE40F60EE}" dt="2020-08-25T22:05:32.575" v="1347" actId="22"/>
          <ac:picMkLst>
            <pc:docMk/>
            <pc:sldMk cId="3471030082" sldId="294"/>
            <ac:picMk id="11" creationId="{9A932FEB-1BB3-4334-98A4-FD5E7471D6DE}"/>
          </ac:picMkLst>
        </pc:picChg>
        <pc:picChg chg="add del mod modCrop">
          <ac:chgData name="김현준" userId="185f8337-2247-4f37-8bdb-f28dabdaedae" providerId="ADAL" clId="{CD52F0D6-6DED-4833-97CD-41BAE40F60EE}" dt="2020-08-25T22:11:17.294" v="1406" actId="21"/>
          <ac:picMkLst>
            <pc:docMk/>
            <pc:sldMk cId="3471030082" sldId="294"/>
            <ac:picMk id="13" creationId="{125A5505-9569-4F8D-93EA-64DA0CB56CA7}"/>
          </ac:picMkLst>
        </pc:picChg>
        <pc:picChg chg="add del">
          <ac:chgData name="김현준" userId="185f8337-2247-4f37-8bdb-f28dabdaedae" providerId="ADAL" clId="{CD52F0D6-6DED-4833-97CD-41BAE40F60EE}" dt="2020-08-25T22:07:08.924" v="1365" actId="22"/>
          <ac:picMkLst>
            <pc:docMk/>
            <pc:sldMk cId="3471030082" sldId="294"/>
            <ac:picMk id="15" creationId="{C29ECE2E-6622-4ED5-B35F-E89105AD1988}"/>
          </ac:picMkLst>
        </pc:picChg>
        <pc:picChg chg="add del mod modCrop">
          <ac:chgData name="김현준" userId="185f8337-2247-4f37-8bdb-f28dabdaedae" providerId="ADAL" clId="{CD52F0D6-6DED-4833-97CD-41BAE40F60EE}" dt="2020-08-25T22:11:17.294" v="1406" actId="21"/>
          <ac:picMkLst>
            <pc:docMk/>
            <pc:sldMk cId="3471030082" sldId="294"/>
            <ac:picMk id="17" creationId="{5533C241-8816-4E86-9113-D02AC4815588}"/>
          </ac:picMkLst>
        </pc:picChg>
        <pc:picChg chg="add del mod modCrop">
          <ac:chgData name="김현준" userId="185f8337-2247-4f37-8bdb-f28dabdaedae" providerId="ADAL" clId="{CD52F0D6-6DED-4833-97CD-41BAE40F60EE}" dt="2020-08-25T22:11:17.294" v="1406" actId="21"/>
          <ac:picMkLst>
            <pc:docMk/>
            <pc:sldMk cId="3471030082" sldId="294"/>
            <ac:picMk id="19" creationId="{0D3515B5-4D4F-43FD-BE7A-773699008E75}"/>
          </ac:picMkLst>
        </pc:picChg>
        <pc:picChg chg="add del mod modCrop">
          <ac:chgData name="김현준" userId="185f8337-2247-4f37-8bdb-f28dabdaedae" providerId="ADAL" clId="{CD52F0D6-6DED-4833-97CD-41BAE40F60EE}" dt="2020-08-25T22:11:17.294" v="1406" actId="21"/>
          <ac:picMkLst>
            <pc:docMk/>
            <pc:sldMk cId="3471030082" sldId="294"/>
            <ac:picMk id="21" creationId="{AE86DB04-D44F-4832-B1CB-D932872FCDAD}"/>
          </ac:picMkLst>
        </pc:picChg>
        <pc:picChg chg="add del mod modCrop">
          <ac:chgData name="김현준" userId="185f8337-2247-4f37-8bdb-f28dabdaedae" providerId="ADAL" clId="{CD52F0D6-6DED-4833-97CD-41BAE40F60EE}" dt="2020-08-25T22:11:17.294" v="1406" actId="21"/>
          <ac:picMkLst>
            <pc:docMk/>
            <pc:sldMk cId="3471030082" sldId="294"/>
            <ac:picMk id="23" creationId="{0D001228-E666-4D64-B461-C65692CD0493}"/>
          </ac:picMkLst>
        </pc:picChg>
        <pc:picChg chg="add del mod modCrop">
          <ac:chgData name="김현준" userId="185f8337-2247-4f37-8bdb-f28dabdaedae" providerId="ADAL" clId="{CD52F0D6-6DED-4833-97CD-41BAE40F60EE}" dt="2020-08-25T22:11:17.294" v="1406" actId="21"/>
          <ac:picMkLst>
            <pc:docMk/>
            <pc:sldMk cId="3471030082" sldId="294"/>
            <ac:picMk id="25" creationId="{9D1AD37F-8BF3-48CD-A22D-1369730323E1}"/>
          </ac:picMkLst>
        </pc:picChg>
        <pc:picChg chg="add del mod modCrop">
          <ac:chgData name="김현준" userId="185f8337-2247-4f37-8bdb-f28dabdaedae" providerId="ADAL" clId="{CD52F0D6-6DED-4833-97CD-41BAE40F60EE}" dt="2020-08-25T22:11:17.294" v="1406" actId="21"/>
          <ac:picMkLst>
            <pc:docMk/>
            <pc:sldMk cId="3471030082" sldId="294"/>
            <ac:picMk id="27" creationId="{04A5A634-6B48-46EA-87B8-5D1940703C7B}"/>
          </ac:picMkLst>
        </pc:picChg>
        <pc:picChg chg="add mod">
          <ac:chgData name="김현준" userId="185f8337-2247-4f37-8bdb-f28dabdaedae" providerId="ADAL" clId="{CD52F0D6-6DED-4833-97CD-41BAE40F60EE}" dt="2020-08-27T06:50:05.043" v="3593" actId="1076"/>
          <ac:picMkLst>
            <pc:docMk/>
            <pc:sldMk cId="3471030082" sldId="294"/>
            <ac:picMk id="29" creationId="{EEF58992-E0AA-47C0-B2A6-6908ED89A4EC}"/>
          </ac:picMkLst>
        </pc:picChg>
        <pc:picChg chg="add mod modCrop">
          <ac:chgData name="김현준" userId="185f8337-2247-4f37-8bdb-f28dabdaedae" providerId="ADAL" clId="{CD52F0D6-6DED-4833-97CD-41BAE40F60EE}" dt="2020-08-25T23:14:55.473" v="3172" actId="1038"/>
          <ac:picMkLst>
            <pc:docMk/>
            <pc:sldMk cId="3471030082" sldId="294"/>
            <ac:picMk id="240" creationId="{2286EC7F-927D-4D17-B8C5-FA9AB72BE728}"/>
          </ac:picMkLst>
        </pc:pic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31" creationId="{10418D7E-2394-441C-B268-9D430B675C77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34" creationId="{E64E0B7C-5B5E-4430-AF91-566EFD07F25F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38" creationId="{D8ABBA5B-C2DD-4BF7-8F90-6C1217886FD3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41" creationId="{F58788EA-EECF-45CD-80D8-B4DC22B4128B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47" creationId="{24A3B307-E99A-45D6-9E3C-C2B2F344E3DC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50" creationId="{DA3B482D-3573-41F1-A038-1E11A113F623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54" creationId="{3A810D73-8CFC-402A-9F7A-CF1DE961AE33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57" creationId="{4FB2B0E4-3572-4ED4-A191-349765E80297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60" creationId="{085FFD1E-68CC-4D56-AD0A-3C62C37EEA73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65" creationId="{7BF4E277-83AB-480B-A219-255F47A12F74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68" creationId="{27F73D34-7D9C-4F1C-8BD2-C5D60283A2EE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75" creationId="{0FD17F83-78D2-435D-9E06-A7778E259474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78" creationId="{2480723C-E31D-443B-84AB-F6ADB6572B5B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81" creationId="{6999E63E-8DCE-481C-BE7F-F8DA261B6870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85" creationId="{8E108526-3E8B-4B85-BA8C-422AD9D26A44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89" creationId="{515C3CC5-A31B-4EC3-8277-23D22614F436}"/>
          </ac:cxnSpMkLst>
        </pc:cxnChg>
        <pc:cxnChg chg="add del mod">
          <ac:chgData name="김현준" userId="185f8337-2247-4f37-8bdb-f28dabdaedae" providerId="ADAL" clId="{CD52F0D6-6DED-4833-97CD-41BAE40F60EE}" dt="2020-08-25T22:15:42.200" v="1481" actId="22"/>
          <ac:cxnSpMkLst>
            <pc:docMk/>
            <pc:sldMk cId="3471030082" sldId="294"/>
            <ac:cxnSpMk id="93" creationId="{06267AD0-2B75-436B-9686-156F77C53CF3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95" creationId="{5C894B46-9376-4314-BD95-B621016BEB3D}"/>
          </ac:cxnSpMkLst>
        </pc:cxnChg>
        <pc:cxnChg chg="add mod">
          <ac:chgData name="김현준" userId="185f8337-2247-4f37-8bdb-f28dabdaedae" providerId="ADAL" clId="{CD52F0D6-6DED-4833-97CD-41BAE40F60EE}" dt="2020-08-27T06:50:05.463" v="3594" actId="1076"/>
          <ac:cxnSpMkLst>
            <pc:docMk/>
            <pc:sldMk cId="3471030082" sldId="294"/>
            <ac:cxnSpMk id="99" creationId="{4E467E6B-C0F5-4FE9-9F8C-0E678A811662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03" creationId="{4DAB93E1-90A2-4F0B-9C0D-603B145957A6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07" creationId="{EC1E7B84-A7E8-4388-8C23-F482057D58BB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11" creationId="{566A5C6A-AA90-4EB0-9D1D-BA5C14FAECB6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15" creationId="{96CB2EC4-3D33-4FAF-A339-C12793B00D05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18" creationId="{1F1E616C-9F33-418C-8E45-D4B5DAEC43E7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22" creationId="{101D4C70-C6AE-497D-B581-8BD6DEF73AA4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25" creationId="{C480470D-50EA-439C-9DC2-99E36897960A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29" creationId="{7B43D4A8-0915-45A1-BA4D-5C77818B5FCA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33" creationId="{DA2D9B97-EF05-4B9F-A495-E26B727F3956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36" creationId="{E3837092-471E-43C6-81A0-CCD88C92E6AA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39" creationId="{E2588FC8-FBBB-45AD-A690-240FA6BEC22D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44" creationId="{73E533F6-B3C6-49AD-86F6-25A3351C3945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47" creationId="{B6C6520B-BC19-48BE-9D4C-076FC2B3C44C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51" creationId="{3F837C95-68B6-4E23-B10C-05FFE5378D75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54" creationId="{DE64F998-1FE6-494F-9503-76C4387A6C86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57" creationId="{8F4A9BB0-0FF5-40A8-BD31-AADC08D58185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60" creationId="{2F53CDFA-64C3-4BB6-B093-7A5CBE6C2734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63" creationId="{E5745890-294B-4F44-A0CF-0EB50ABAF82C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66" creationId="{8EA7946B-5FB3-4304-8FBF-4B09C1C136BB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69" creationId="{25CC8488-03DD-4891-9D67-CEC248219B4E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72" creationId="{6B726196-9CA0-4EDF-AA2B-3831F08032C3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75" creationId="{4CCF556E-85E3-4FDA-8688-7368ECB66C93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78" creationId="{C5A4C80E-1F28-48FF-8BC1-3FE79D79CC72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81" creationId="{16CD3806-1DB9-4E73-AFE0-871B1C2FBD4D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84" creationId="{33D98C11-BC1B-4876-8F01-D1570956D2DE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86" creationId="{790CB0C2-F61E-4FB1-A254-7F20B8D64EA2}"/>
          </ac:cxnSpMkLst>
        </pc:cxnChg>
        <pc:cxnChg chg="add mod">
          <ac:chgData name="김현준" userId="185f8337-2247-4f37-8bdb-f28dabdaedae" providerId="ADAL" clId="{CD52F0D6-6DED-4833-97CD-41BAE40F60EE}" dt="2020-08-25T22:26:18.397" v="1586" actId="164"/>
          <ac:cxnSpMkLst>
            <pc:docMk/>
            <pc:sldMk cId="3471030082" sldId="294"/>
            <ac:cxnSpMk id="189" creationId="{4A33C150-B940-4F50-9E77-7656A8E0BBBF}"/>
          </ac:cxnSpMkLst>
        </pc:cxnChg>
      </pc:sldChg>
      <pc:sldChg chg="modSp new del mod">
        <pc:chgData name="김현준" userId="185f8337-2247-4f37-8bdb-f28dabdaedae" providerId="ADAL" clId="{CD52F0D6-6DED-4833-97CD-41BAE40F60EE}" dt="2020-09-01T05:35:05.091" v="3617" actId="47"/>
        <pc:sldMkLst>
          <pc:docMk/>
          <pc:sldMk cId="237462599" sldId="295"/>
        </pc:sldMkLst>
        <pc:spChg chg="mod">
          <ac:chgData name="김현준" userId="185f8337-2247-4f37-8bdb-f28dabdaedae" providerId="ADAL" clId="{CD52F0D6-6DED-4833-97CD-41BAE40F60EE}" dt="2020-08-25T23:29:31.449" v="3486"/>
          <ac:spMkLst>
            <pc:docMk/>
            <pc:sldMk cId="237462599" sldId="295"/>
            <ac:spMk id="2" creationId="{D2CFF98F-19D5-4560-AA63-B392AAED0E06}"/>
          </ac:spMkLst>
        </pc:spChg>
        <pc:spChg chg="mod">
          <ac:chgData name="김현준" userId="185f8337-2247-4f37-8bdb-f28dabdaedae" providerId="ADAL" clId="{CD52F0D6-6DED-4833-97CD-41BAE40F60EE}" dt="2020-08-25T23:30:48.276" v="3497" actId="5793"/>
          <ac:spMkLst>
            <pc:docMk/>
            <pc:sldMk cId="237462599" sldId="295"/>
            <ac:spMk id="3" creationId="{F5539C58-58E2-46AB-8EC7-77F126F4697B}"/>
          </ac:spMkLst>
        </pc:spChg>
      </pc:sldChg>
      <pc:sldChg chg="modSp new mod">
        <pc:chgData name="김현준" userId="185f8337-2247-4f37-8bdb-f28dabdaedae" providerId="ADAL" clId="{CD52F0D6-6DED-4833-97CD-41BAE40F60EE}" dt="2020-09-01T06:20:56.812" v="4947"/>
        <pc:sldMkLst>
          <pc:docMk/>
          <pc:sldMk cId="1173933562" sldId="296"/>
        </pc:sldMkLst>
        <pc:spChg chg="mod">
          <ac:chgData name="김현준" userId="185f8337-2247-4f37-8bdb-f28dabdaedae" providerId="ADAL" clId="{CD52F0D6-6DED-4833-97CD-41BAE40F60EE}" dt="2020-09-01T06:20:56.812" v="4947"/>
          <ac:spMkLst>
            <pc:docMk/>
            <pc:sldMk cId="1173933562" sldId="296"/>
            <ac:spMk id="2" creationId="{C30C60E7-5261-4D98-A38F-81D2D8177B3D}"/>
          </ac:spMkLst>
        </pc:spChg>
        <pc:spChg chg="mod">
          <ac:chgData name="김현준" userId="185f8337-2247-4f37-8bdb-f28dabdaedae" providerId="ADAL" clId="{CD52F0D6-6DED-4833-97CD-41BAE40F60EE}" dt="2020-09-01T06:20:47.515" v="4945" actId="20577"/>
          <ac:spMkLst>
            <pc:docMk/>
            <pc:sldMk cId="1173933562" sldId="296"/>
            <ac:spMk id="3" creationId="{48740E12-0CB7-4563-A7C3-14B9CCD1540A}"/>
          </ac:spMkLst>
        </pc:spChg>
      </pc:sldChg>
      <pc:sldChg chg="modSp del mod">
        <pc:chgData name="김현준" userId="185f8337-2247-4f37-8bdb-f28dabdaedae" providerId="ADAL" clId="{CD52F0D6-6DED-4833-97CD-41BAE40F60EE}" dt="2020-09-01T06:15:42.290" v="4934" actId="2696"/>
        <pc:sldMkLst>
          <pc:docMk/>
          <pc:sldMk cId="1914624137" sldId="297"/>
        </pc:sldMkLst>
        <pc:spChg chg="mod">
          <ac:chgData name="김현준" userId="185f8337-2247-4f37-8bdb-f28dabdaedae" providerId="ADAL" clId="{CD52F0D6-6DED-4833-97CD-41BAE40F60EE}" dt="2020-09-01T05:06:13.935" v="3614" actId="20577"/>
          <ac:spMkLst>
            <pc:docMk/>
            <pc:sldMk cId="1914624137" sldId="297"/>
            <ac:spMk id="2" creationId="{DF10B15E-E5AE-5041-988E-C163016BBB94}"/>
          </ac:spMkLst>
        </pc:spChg>
        <pc:spChg chg="mod">
          <ac:chgData name="김현준" userId="185f8337-2247-4f37-8bdb-f28dabdaedae" providerId="ADAL" clId="{CD52F0D6-6DED-4833-97CD-41BAE40F60EE}" dt="2020-09-01T05:09:01.402" v="3615" actId="20577"/>
          <ac:spMkLst>
            <pc:docMk/>
            <pc:sldMk cId="1914624137" sldId="297"/>
            <ac:spMk id="3" creationId="{0614EC3D-9E93-DD4A-9413-6511C313AD09}"/>
          </ac:spMkLst>
        </pc:spChg>
      </pc:sldChg>
      <pc:sldChg chg="modSp add mod">
        <pc:chgData name="김현준" userId="185f8337-2247-4f37-8bdb-f28dabdaedae" providerId="ADAL" clId="{CD52F0D6-6DED-4833-97CD-41BAE40F60EE}" dt="2020-09-01T05:59:43.727" v="3989" actId="12"/>
        <pc:sldMkLst>
          <pc:docMk/>
          <pc:sldMk cId="3829770292" sldId="298"/>
        </pc:sldMkLst>
        <pc:spChg chg="mod">
          <ac:chgData name="김현준" userId="185f8337-2247-4f37-8bdb-f28dabdaedae" providerId="ADAL" clId="{CD52F0D6-6DED-4833-97CD-41BAE40F60EE}" dt="2020-09-01T05:59:43.727" v="3989" actId="12"/>
          <ac:spMkLst>
            <pc:docMk/>
            <pc:sldMk cId="3829770292" sldId="298"/>
            <ac:spMk id="3" creationId="{00000000-0000-0000-0000-000000000000}"/>
          </ac:spMkLst>
        </pc:spChg>
      </pc:sldChg>
      <pc:sldChg chg="modSp new mod">
        <pc:chgData name="김현준" userId="185f8337-2247-4f37-8bdb-f28dabdaedae" providerId="ADAL" clId="{CD52F0D6-6DED-4833-97CD-41BAE40F60EE}" dt="2020-09-01T06:13:17.433" v="4903"/>
        <pc:sldMkLst>
          <pc:docMk/>
          <pc:sldMk cId="3605578858" sldId="299"/>
        </pc:sldMkLst>
        <pc:spChg chg="mod">
          <ac:chgData name="김현준" userId="185f8337-2247-4f37-8bdb-f28dabdaedae" providerId="ADAL" clId="{CD52F0D6-6DED-4833-97CD-41BAE40F60EE}" dt="2020-09-01T06:13:17.433" v="4903"/>
          <ac:spMkLst>
            <pc:docMk/>
            <pc:sldMk cId="3605578858" sldId="299"/>
            <ac:spMk id="2" creationId="{6398C303-4041-4401-B276-D684992D350F}"/>
          </ac:spMkLst>
        </pc:spChg>
        <pc:spChg chg="mod">
          <ac:chgData name="김현준" userId="185f8337-2247-4f37-8bdb-f28dabdaedae" providerId="ADAL" clId="{CD52F0D6-6DED-4833-97CD-41BAE40F60EE}" dt="2020-09-01T06:12:07.637" v="4880" actId="20577"/>
          <ac:spMkLst>
            <pc:docMk/>
            <pc:sldMk cId="3605578858" sldId="299"/>
            <ac:spMk id="3" creationId="{46439C0D-4F4B-4382-B694-2C284C0F8519}"/>
          </ac:spMkLst>
        </pc:spChg>
      </pc:sldChg>
      <pc:sldChg chg="addSp modSp new mod">
        <pc:chgData name="김현준" userId="185f8337-2247-4f37-8bdb-f28dabdaedae" providerId="ADAL" clId="{CD52F0D6-6DED-4833-97CD-41BAE40F60EE}" dt="2020-09-01T06:15:16.235" v="4928"/>
        <pc:sldMkLst>
          <pc:docMk/>
          <pc:sldMk cId="2850817723" sldId="300"/>
        </pc:sldMkLst>
        <pc:spChg chg="mod">
          <ac:chgData name="김현준" userId="185f8337-2247-4f37-8bdb-f28dabdaedae" providerId="ADAL" clId="{CD52F0D6-6DED-4833-97CD-41BAE40F60EE}" dt="2020-09-01T06:15:16.235" v="4928"/>
          <ac:spMkLst>
            <pc:docMk/>
            <pc:sldMk cId="2850817723" sldId="300"/>
            <ac:spMk id="2" creationId="{D60F02F3-5BBC-4232-B85C-43023B19C1E0}"/>
          </ac:spMkLst>
        </pc:spChg>
        <pc:picChg chg="add mod">
          <ac:chgData name="김현준" userId="185f8337-2247-4f37-8bdb-f28dabdaedae" providerId="ADAL" clId="{CD52F0D6-6DED-4833-97CD-41BAE40F60EE}" dt="2020-09-01T06:15:11.958" v="4926" actId="14100"/>
          <ac:picMkLst>
            <pc:docMk/>
            <pc:sldMk cId="2850817723" sldId="300"/>
            <ac:picMk id="5" creationId="{A0C06634-5988-444B-B90A-6B153DB6467B}"/>
          </ac:picMkLst>
        </pc:picChg>
      </pc:sldChg>
      <pc:sldChg chg="modSp new mod">
        <pc:chgData name="김현준" userId="185f8337-2247-4f37-8bdb-f28dabdaedae" providerId="ADAL" clId="{CD52F0D6-6DED-4833-97CD-41BAE40F60EE}" dt="2020-09-01T06:24:12.827" v="5308" actId="404"/>
        <pc:sldMkLst>
          <pc:docMk/>
          <pc:sldMk cId="1964933179" sldId="301"/>
        </pc:sldMkLst>
        <pc:spChg chg="mod">
          <ac:chgData name="김현준" userId="185f8337-2247-4f37-8bdb-f28dabdaedae" providerId="ADAL" clId="{CD52F0D6-6DED-4833-97CD-41BAE40F60EE}" dt="2020-09-01T06:22:41.509" v="5002" actId="20577"/>
          <ac:spMkLst>
            <pc:docMk/>
            <pc:sldMk cId="1964933179" sldId="301"/>
            <ac:spMk id="2" creationId="{41A9276E-E61B-4EF3-8A93-2DA05FB7D4D4}"/>
          </ac:spMkLst>
        </pc:spChg>
        <pc:spChg chg="mod">
          <ac:chgData name="김현준" userId="185f8337-2247-4f37-8bdb-f28dabdaedae" providerId="ADAL" clId="{CD52F0D6-6DED-4833-97CD-41BAE40F60EE}" dt="2020-09-01T06:24:12.827" v="5308" actId="404"/>
          <ac:spMkLst>
            <pc:docMk/>
            <pc:sldMk cId="1964933179" sldId="301"/>
            <ac:spMk id="3" creationId="{8C47099E-40B2-46FF-B05D-E6B5048652DA}"/>
          </ac:spMkLst>
        </pc:spChg>
      </pc:sldChg>
    </pc:docChg>
  </pc:docChgLst>
  <pc:docChgLst>
    <pc:chgData name="김현준" userId="185f8337-2247-4f37-8bdb-f28dabdaedae" providerId="ADAL" clId="{5C80BA84-14CF-BA41-95CC-DFEC0E025D6B}"/>
    <pc:docChg chg="custSel addSld delSld modSld sldOrd">
      <pc:chgData name="김현준" userId="185f8337-2247-4f37-8bdb-f28dabdaedae" providerId="ADAL" clId="{5C80BA84-14CF-BA41-95CC-DFEC0E025D6B}" dt="2020-09-01T22:14:02.816" v="11747"/>
      <pc:docMkLst>
        <pc:docMk/>
      </pc:docMkLst>
      <pc:sldChg chg="del">
        <pc:chgData name="김현준" userId="185f8337-2247-4f37-8bdb-f28dabdaedae" providerId="ADAL" clId="{5C80BA84-14CF-BA41-95CC-DFEC0E025D6B}" dt="2020-09-01T22:09:45.817" v="11744" actId="2696"/>
        <pc:sldMkLst>
          <pc:docMk/>
          <pc:sldMk cId="0" sldId="265"/>
        </pc:sldMkLst>
      </pc:sldChg>
      <pc:sldChg chg="modSp modNotesTx">
        <pc:chgData name="김현준" userId="185f8337-2247-4f37-8bdb-f28dabdaedae" providerId="ADAL" clId="{5C80BA84-14CF-BA41-95CC-DFEC0E025D6B}" dt="2020-09-01T22:14:02.816" v="11747"/>
        <pc:sldMkLst>
          <pc:docMk/>
          <pc:sldMk cId="2406322206" sldId="269"/>
        </pc:sldMkLst>
        <pc:spChg chg="mod">
          <ac:chgData name="김현준" userId="185f8337-2247-4f37-8bdb-f28dabdaedae" providerId="ADAL" clId="{5C80BA84-14CF-BA41-95CC-DFEC0E025D6B}" dt="2020-08-27T16:46:24.293" v="167" actId="20577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5C80BA84-14CF-BA41-95CC-DFEC0E025D6B}" dt="2020-09-01T22:14:02.816" v="11747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김현준" userId="185f8337-2247-4f37-8bdb-f28dabdaedae" providerId="ADAL" clId="{5C80BA84-14CF-BA41-95CC-DFEC0E025D6B}" dt="2020-08-27T16:46:27.555" v="168" actId="2696"/>
        <pc:sldMkLst>
          <pc:docMk/>
          <pc:sldMk cId="575598755" sldId="275"/>
        </pc:sldMkLst>
      </pc:sldChg>
      <pc:sldChg chg="modNotesTx">
        <pc:chgData name="김현준" userId="185f8337-2247-4f37-8bdb-f28dabdaedae" providerId="ADAL" clId="{5C80BA84-14CF-BA41-95CC-DFEC0E025D6B}" dt="2020-09-01T22:08:54.784" v="11735" actId="20577"/>
        <pc:sldMkLst>
          <pc:docMk/>
          <pc:sldMk cId="216997956" sldId="285"/>
        </pc:sldMkLst>
      </pc:sldChg>
      <pc:sldChg chg="ord modNotesTx">
        <pc:chgData name="김현준" userId="185f8337-2247-4f37-8bdb-f28dabdaedae" providerId="ADAL" clId="{5C80BA84-14CF-BA41-95CC-DFEC0E025D6B}" dt="2020-09-01T22:09:28.560" v="11740" actId="20577"/>
        <pc:sldMkLst>
          <pc:docMk/>
          <pc:sldMk cId="175749844" sldId="286"/>
        </pc:sldMkLst>
      </pc:sldChg>
      <pc:sldChg chg="modSp modNotesTx">
        <pc:chgData name="김현준" userId="185f8337-2247-4f37-8bdb-f28dabdaedae" providerId="ADAL" clId="{5C80BA84-14CF-BA41-95CC-DFEC0E025D6B}" dt="2020-09-01T22:09:36.564" v="11743" actId="20577"/>
        <pc:sldMkLst>
          <pc:docMk/>
          <pc:sldMk cId="1684202248" sldId="288"/>
        </pc:sldMkLst>
        <pc:spChg chg="mod">
          <ac:chgData name="김현준" userId="185f8337-2247-4f37-8bdb-f28dabdaedae" providerId="ADAL" clId="{5C80BA84-14CF-BA41-95CC-DFEC0E025D6B}" dt="2020-09-01T17:58:04.321" v="11734" actId="20577"/>
          <ac:spMkLst>
            <pc:docMk/>
            <pc:sldMk cId="1684202248" sldId="288"/>
            <ac:spMk id="3" creationId="{91446A85-75D3-405F-BC4C-622D86EA0652}"/>
          </ac:spMkLst>
        </pc:spChg>
      </pc:sldChg>
      <pc:sldChg chg="del">
        <pc:chgData name="김현준" userId="185f8337-2247-4f37-8bdb-f28dabdaedae" providerId="ADAL" clId="{5C80BA84-14CF-BA41-95CC-DFEC0E025D6B}" dt="2020-09-01T22:09:48.323" v="11745" actId="2696"/>
        <pc:sldMkLst>
          <pc:docMk/>
          <pc:sldMk cId="1423311737" sldId="289"/>
        </pc:sldMkLst>
      </pc:sldChg>
      <pc:sldChg chg="ord modNotesTx">
        <pc:chgData name="김현준" userId="185f8337-2247-4f37-8bdb-f28dabdaedae" providerId="ADAL" clId="{5C80BA84-14CF-BA41-95CC-DFEC0E025D6B}" dt="2020-09-01T22:09:34.123" v="11742" actId="20577"/>
        <pc:sldMkLst>
          <pc:docMk/>
          <pc:sldMk cId="2372731624" sldId="290"/>
        </pc:sldMkLst>
      </pc:sldChg>
      <pc:sldChg chg="ord modNotesTx">
        <pc:chgData name="김현준" userId="185f8337-2247-4f37-8bdb-f28dabdaedae" providerId="ADAL" clId="{5C80BA84-14CF-BA41-95CC-DFEC0E025D6B}" dt="2020-09-01T22:09:30.313" v="11741" actId="20577"/>
        <pc:sldMkLst>
          <pc:docMk/>
          <pc:sldMk cId="1695192527" sldId="291"/>
        </pc:sldMkLst>
      </pc:sldChg>
      <pc:sldChg chg="modNotesTx">
        <pc:chgData name="김현준" userId="185f8337-2247-4f37-8bdb-f28dabdaedae" providerId="ADAL" clId="{5C80BA84-14CF-BA41-95CC-DFEC0E025D6B}" dt="2020-09-01T22:09:13.901" v="11737" actId="20577"/>
        <pc:sldMkLst>
          <pc:docMk/>
          <pc:sldMk cId="3248078347" sldId="292"/>
        </pc:sldMkLst>
      </pc:sldChg>
      <pc:sldChg chg="modSp add">
        <pc:chgData name="김현준" userId="185f8337-2247-4f37-8bdb-f28dabdaedae" providerId="ADAL" clId="{5C80BA84-14CF-BA41-95CC-DFEC0E025D6B}" dt="2020-08-27T17:06:20.407" v="821" actId="20577"/>
        <pc:sldMkLst>
          <pc:docMk/>
          <pc:sldMk cId="1914624137" sldId="297"/>
        </pc:sldMkLst>
        <pc:spChg chg="mod">
          <ac:chgData name="김현준" userId="185f8337-2247-4f37-8bdb-f28dabdaedae" providerId="ADAL" clId="{5C80BA84-14CF-BA41-95CC-DFEC0E025D6B}" dt="2020-08-27T16:51:27.604" v="814" actId="20577"/>
          <ac:spMkLst>
            <pc:docMk/>
            <pc:sldMk cId="1914624137" sldId="297"/>
            <ac:spMk id="2" creationId="{DF10B15E-E5AE-5041-988E-C163016BBB94}"/>
          </ac:spMkLst>
        </pc:spChg>
        <pc:spChg chg="mod">
          <ac:chgData name="김현준" userId="185f8337-2247-4f37-8bdb-f28dabdaedae" providerId="ADAL" clId="{5C80BA84-14CF-BA41-95CC-DFEC0E025D6B}" dt="2020-08-27T17:06:20.407" v="821" actId="20577"/>
          <ac:spMkLst>
            <pc:docMk/>
            <pc:sldMk cId="1914624137" sldId="297"/>
            <ac:spMk id="3" creationId="{0614EC3D-9E93-DD4A-9413-6511C313AD09}"/>
          </ac:spMkLst>
        </pc:spChg>
      </pc:sldChg>
      <pc:sldChg chg="modNotesTx">
        <pc:chgData name="김현준" userId="185f8337-2247-4f37-8bdb-f28dabdaedae" providerId="ADAL" clId="{5C80BA84-14CF-BA41-95CC-DFEC0E025D6B}" dt="2020-09-01T22:09:11.109" v="11736" actId="20577"/>
        <pc:sldMkLst>
          <pc:docMk/>
          <pc:sldMk cId="3829770292" sldId="298"/>
        </pc:sldMkLst>
      </pc:sldChg>
      <pc:sldChg chg="modSp modNotesTx">
        <pc:chgData name="김현준" userId="185f8337-2247-4f37-8bdb-f28dabdaedae" providerId="ADAL" clId="{5C80BA84-14CF-BA41-95CC-DFEC0E025D6B}" dt="2020-09-01T22:09:16.539" v="11738" actId="20577"/>
        <pc:sldMkLst>
          <pc:docMk/>
          <pc:sldMk cId="3605578858" sldId="299"/>
        </pc:sldMkLst>
        <pc:spChg chg="mod">
          <ac:chgData name="김현준" userId="185f8337-2247-4f37-8bdb-f28dabdaedae" providerId="ADAL" clId="{5C80BA84-14CF-BA41-95CC-DFEC0E025D6B}" dt="2020-09-01T11:32:57.936" v="3102" actId="20577"/>
          <ac:spMkLst>
            <pc:docMk/>
            <pc:sldMk cId="3605578858" sldId="299"/>
            <ac:spMk id="3" creationId="{46439C0D-4F4B-4382-B694-2C284C0F8519}"/>
          </ac:spMkLst>
        </pc:spChg>
      </pc:sldChg>
      <pc:sldChg chg="modNotesTx">
        <pc:chgData name="김현준" userId="185f8337-2247-4f37-8bdb-f28dabdaedae" providerId="ADAL" clId="{5C80BA84-14CF-BA41-95CC-DFEC0E025D6B}" dt="2020-09-01T22:09:19.591" v="11739" actId="20577"/>
        <pc:sldMkLst>
          <pc:docMk/>
          <pc:sldMk cId="2850817723" sldId="3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2020. 9. 2.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2020. 9. 2.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38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58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3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4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3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1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4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6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369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92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6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411163" y="1152526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8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스테가노</a:t>
            </a:r>
            <a:r>
              <a:rPr lang="ko-KR" altLang="en-US" sz="3200" dirty="0"/>
              <a:t> </a:t>
            </a:r>
            <a:r>
              <a:rPr lang="ko-KR" altLang="en-US" sz="3200" dirty="0" err="1"/>
              <a:t>그래피</a:t>
            </a:r>
            <a:br>
              <a:rPr lang="en-US" altLang="ko-KR" sz="3200" dirty="0"/>
            </a:br>
            <a:r>
              <a:rPr lang="ko-KR" altLang="en-US" sz="3200" dirty="0"/>
              <a:t>헤더를 포함한 암호화된 데이터 은닉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/8Te7Qf3tf-g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0BF51-7EAB-431F-8376-9F73CE7A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 TEXT</a:t>
            </a:r>
            <a:r>
              <a:rPr lang="ko-KR" altLang="en-US" sz="3200" dirty="0"/>
              <a:t>를 </a:t>
            </a:r>
            <a:r>
              <a:rPr lang="ko-KR" altLang="ko-KR" sz="3200" dirty="0"/>
              <a:t>형태 보존 암호로 암호화</a:t>
            </a:r>
            <a:endParaRPr lang="en-US" altLang="ko-KR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46A85-75D3-405F-BC4C-622D86EA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4" y="1152526"/>
            <a:ext cx="8288700" cy="5057775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en-US" altLang="ko-KR" sz="1600" dirty="0"/>
              <a:t>TEXT</a:t>
            </a:r>
          </a:p>
          <a:p>
            <a:r>
              <a:rPr lang="ko-KR" altLang="en-US" sz="1600" dirty="0"/>
              <a:t>암호화</a:t>
            </a:r>
            <a:endParaRPr lang="en-US" altLang="ko-KR" sz="1600" dirty="0"/>
          </a:p>
          <a:p>
            <a:pPr marL="186262" indent="0">
              <a:buNone/>
            </a:pPr>
            <a:r>
              <a:rPr lang="en-US" altLang="ko-KR" sz="1200" dirty="0"/>
              <a:t>Base64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인코딩</a:t>
            </a:r>
            <a:r>
              <a:rPr lang="en-US" altLang="ko-KR" sz="1200" dirty="0"/>
              <a:t> -&gt; </a:t>
            </a:r>
            <a:r>
              <a:rPr lang="ko-KR" altLang="en-US" sz="1200" dirty="0"/>
              <a:t>암호화 </a:t>
            </a:r>
            <a:br>
              <a:rPr lang="en-US" altLang="ko-KR" sz="1200" dirty="0"/>
            </a:br>
            <a:endParaRPr lang="en-US" altLang="ko-KR" sz="1200" dirty="0"/>
          </a:p>
          <a:p>
            <a:pPr marL="186262" indent="0">
              <a:buNone/>
            </a:pPr>
            <a:r>
              <a:rPr lang="en-US" altLang="ko-KR" sz="1200" dirty="0" err="1"/>
              <a:t>a~z</a:t>
            </a:r>
            <a:r>
              <a:rPr lang="en-US" altLang="ko-KR" sz="1200" dirty="0"/>
              <a:t> -&gt; 0~25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암호화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: </a:t>
            </a:r>
            <a:r>
              <a:rPr lang="ko-KR" altLang="en-US" sz="1200" dirty="0"/>
              <a:t>한 문자에 비트 </a:t>
            </a:r>
            <a:r>
              <a:rPr lang="en-US" altLang="ko-KR" sz="1200" dirty="0"/>
              <a:t>5 bit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인코딩</a:t>
            </a:r>
            <a:endParaRPr lang="en-US" altLang="ko-KR" sz="1200" dirty="0"/>
          </a:p>
          <a:p>
            <a:pPr marL="186262" indent="0">
              <a:buNone/>
            </a:pPr>
            <a:endParaRPr lang="en-US" altLang="ko-KR" sz="1200" dirty="0"/>
          </a:p>
          <a:p>
            <a:pPr marL="186262" indent="0">
              <a:buNone/>
            </a:pPr>
            <a:r>
              <a:rPr lang="ko-KR" altLang="en-US" sz="1200" dirty="0" err="1"/>
              <a:t>복호화</a:t>
            </a:r>
            <a:r>
              <a:rPr lang="ko-KR" altLang="en-US" sz="1200" dirty="0"/>
              <a:t> 시 </a:t>
            </a:r>
            <a:r>
              <a:rPr lang="ko-KR" altLang="en-US" sz="1200" dirty="0" err="1"/>
              <a:t>인코딩</a:t>
            </a:r>
            <a:r>
              <a:rPr lang="ko-KR" altLang="en-US" sz="1200" dirty="0"/>
              <a:t> 방식에 대하여 알아야함</a:t>
            </a:r>
            <a:endParaRPr lang="en-US" altLang="ko-KR" sz="1200" dirty="0"/>
          </a:p>
          <a:p>
            <a:pPr marL="186262" indent="0">
              <a:buNone/>
            </a:pPr>
            <a:endParaRPr lang="en-US" altLang="ko-KR" sz="1200" dirty="0"/>
          </a:p>
          <a:p>
            <a:pPr>
              <a:buFont typeface="Wingdings" pitchFamily="2" charset="2"/>
              <a:buChar char="Ø"/>
            </a:pPr>
            <a:r>
              <a:rPr lang="ko-KR" altLang="en-US" sz="1200" dirty="0"/>
              <a:t>추가정보를 헤더에 넣는다면 해당 정보는 드러남</a:t>
            </a:r>
            <a:br>
              <a:rPr lang="en-US" altLang="ko-KR" sz="1200" dirty="0"/>
            </a:br>
            <a:r>
              <a:rPr lang="ko-KR" altLang="en-US" sz="1200" dirty="0"/>
              <a:t>탐지가 쉬움</a:t>
            </a:r>
            <a:endParaRPr lang="en-US" altLang="ko-KR" sz="1200" dirty="0"/>
          </a:p>
          <a:p>
            <a:pPr>
              <a:buFont typeface="Wingdings" pitchFamily="2" charset="2"/>
              <a:buChar char="ü"/>
            </a:pPr>
            <a:r>
              <a:rPr lang="ko-KR" altLang="en-US" sz="1200" dirty="0"/>
              <a:t>따라서 항상 헤더 부분의 크기는 고정하여 보내며</a:t>
            </a:r>
            <a:br>
              <a:rPr lang="en-US" altLang="ko-KR" sz="1200" dirty="0"/>
            </a:br>
            <a:r>
              <a:rPr lang="ko-KR" altLang="en-US" sz="1200" dirty="0"/>
              <a:t>헤더 부분을 암호화 </a:t>
            </a:r>
            <a:endParaRPr lang="en-US" altLang="ko-KR" sz="1600" dirty="0"/>
          </a:p>
          <a:p>
            <a:pPr>
              <a:buFont typeface="Wingdings" pitchFamily="2" charset="2"/>
              <a:buChar char="ü"/>
            </a:pPr>
            <a:r>
              <a:rPr lang="ko-KR" altLang="en-US" sz="1200" dirty="0"/>
              <a:t>데이터 부분은 </a:t>
            </a:r>
            <a:r>
              <a:rPr lang="ko-KR" altLang="en-US" sz="1200" dirty="0" err="1"/>
              <a:t>형태보존</a:t>
            </a:r>
            <a:r>
              <a:rPr lang="ko-KR" altLang="en-US" sz="1200" dirty="0"/>
              <a:t> 암호를 사용하여 암호화 한다면 짧게</a:t>
            </a:r>
            <a:br>
              <a:rPr lang="en-US" altLang="ko-KR" sz="1200" dirty="0"/>
            </a:br>
            <a:r>
              <a:rPr lang="ko-KR" altLang="en-US" sz="1200" dirty="0"/>
              <a:t>끊어 저장 가능</a:t>
            </a:r>
            <a:endParaRPr lang="en-US" altLang="ko-KR" sz="1200" dirty="0"/>
          </a:p>
        </p:txBody>
      </p:sp>
      <p:pic>
        <p:nvPicPr>
          <p:cNvPr id="1026" name="Picture 2" descr="ASCII Table - 아스키 코드표">
            <a:extLst>
              <a:ext uri="{FF2B5EF4-FFF2-40B4-BE49-F238E27FC236}">
                <a16:creationId xmlns:a16="http://schemas.microsoft.com/office/drawing/2014/main" id="{A67D96EF-B07B-42F7-9303-E05B02017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112" y="1010580"/>
            <a:ext cx="3412752" cy="5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FB2AF0-C7B0-4989-B559-5031072EE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205" y="1440880"/>
            <a:ext cx="28098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0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729A4-2063-4BE5-A27A-D44E2755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이미지를 </a:t>
            </a:r>
            <a:r>
              <a:rPr lang="ko-KR" altLang="ko-KR" sz="3600" dirty="0"/>
              <a:t>형태 보존 암호로 암호화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C4B05-80A5-4992-8582-91C54B6D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4" y="1152526"/>
            <a:ext cx="11368160" cy="5057775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en-US" altLang="ko-KR" sz="1600" dirty="0"/>
              <a:t>Image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186262" indent="0">
              <a:buNone/>
            </a:pPr>
            <a:r>
              <a:rPr lang="ko-KR" altLang="en-US" sz="1600" dirty="0"/>
              <a:t>한 픽셀 </a:t>
            </a:r>
            <a:endParaRPr lang="en-US" altLang="ko-KR" sz="1600" dirty="0"/>
          </a:p>
          <a:p>
            <a:r>
              <a:rPr lang="en-US" altLang="ko-KR" sz="1600" dirty="0"/>
              <a:t>RGB(0~255, 0~255, 0~255) 24 bit</a:t>
            </a:r>
          </a:p>
          <a:p>
            <a:r>
              <a:rPr lang="en-US" altLang="ko-KR" sz="1600" dirty="0"/>
              <a:t>GRAY(0~255) 8 bit</a:t>
            </a:r>
          </a:p>
          <a:p>
            <a:r>
              <a:rPr lang="ko-KR" altLang="en-US" sz="1600" b="1" dirty="0"/>
              <a:t>텍스트와 동일한 기법으로 크기를 줄여 암호화 불가능</a:t>
            </a:r>
            <a:endParaRPr lang="en-US" altLang="ko-KR" sz="1600" b="1" dirty="0"/>
          </a:p>
          <a:p>
            <a:endParaRPr lang="en-US" altLang="ko-KR" sz="1600" dirty="0"/>
          </a:p>
          <a:p>
            <a:pPr marL="186262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pPr marL="186262" indent="0">
              <a:buNone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/>
              <a:t>이미지의 색 범위가 </a:t>
            </a:r>
            <a:r>
              <a:rPr lang="en-US" altLang="ko-KR" sz="1600" dirty="0"/>
              <a:t>0~255</a:t>
            </a:r>
            <a:r>
              <a:rPr lang="ko-KR" altLang="en-US" sz="1600" dirty="0"/>
              <a:t>보다 작다면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텍스트와 동일한 기법으로 크기를 줄여 암호화 가능</a:t>
            </a:r>
            <a:endParaRPr lang="en-US" altLang="ko-KR" sz="1600" dirty="0"/>
          </a:p>
          <a:p>
            <a:pPr marL="186262" indent="0">
              <a:buNone/>
            </a:pPr>
            <a:r>
              <a:rPr lang="en-US" altLang="ko-KR" sz="1600" dirty="0"/>
              <a:t>128~255 -&gt; 0~128   7bit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가능 </a:t>
            </a:r>
            <a:endParaRPr lang="en-US" altLang="ko-KR" sz="1600" dirty="0"/>
          </a:p>
          <a:p>
            <a:pPr marL="186262" indent="0"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복호화 시 범위를 알아야함</a:t>
            </a:r>
            <a:endParaRPr lang="en-US" altLang="ko-KR" sz="1600" dirty="0"/>
          </a:p>
          <a:p>
            <a:pPr marL="186262" indent="0">
              <a:buNone/>
            </a:pPr>
            <a:endParaRPr lang="en-US" altLang="ko-KR" sz="1600" dirty="0"/>
          </a:p>
        </p:txBody>
      </p:sp>
      <p:pic>
        <p:nvPicPr>
          <p:cNvPr id="7" name="그림 6" descr="사람, 여자, 의류, 모자이(가) 표시된 사진&#10;&#10;자동 생성된 설명">
            <a:extLst>
              <a:ext uri="{FF2B5EF4-FFF2-40B4-BE49-F238E27FC236}">
                <a16:creationId xmlns:a16="http://schemas.microsoft.com/office/drawing/2014/main" id="{F5E046C5-6D3B-48A8-B5AA-B12C9624B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37" y="1152525"/>
            <a:ext cx="2681793" cy="2681793"/>
          </a:xfrm>
          <a:prstGeom prst="rect">
            <a:avLst/>
          </a:prstGeom>
        </p:spPr>
      </p:pic>
      <p:pic>
        <p:nvPicPr>
          <p:cNvPr id="9" name="그림 8" descr="사람, 여자, 의류, 모자이(가) 표시된 사진&#10;&#10;자동 생성된 설명">
            <a:extLst>
              <a:ext uri="{FF2B5EF4-FFF2-40B4-BE49-F238E27FC236}">
                <a16:creationId xmlns:a16="http://schemas.microsoft.com/office/drawing/2014/main" id="{41D0C6EA-EDCA-4141-B32F-CE7D14786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25" y="1152525"/>
            <a:ext cx="2681793" cy="2681793"/>
          </a:xfrm>
          <a:prstGeom prst="rect">
            <a:avLst/>
          </a:prstGeom>
        </p:spPr>
      </p:pic>
      <p:pic>
        <p:nvPicPr>
          <p:cNvPr id="11" name="그림 10" descr="사람, 여자, 의류, 모자이(가) 표시된 사진&#10;&#10;자동 생성된 설명">
            <a:extLst>
              <a:ext uri="{FF2B5EF4-FFF2-40B4-BE49-F238E27FC236}">
                <a16:creationId xmlns:a16="http://schemas.microsoft.com/office/drawing/2014/main" id="{265E7EAD-9DFD-42A6-810E-65AE1084B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2" t="711" r="72864" b="86159"/>
          <a:stretch/>
        </p:blipFill>
        <p:spPr>
          <a:xfrm>
            <a:off x="8007624" y="4016933"/>
            <a:ext cx="2307225" cy="23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E00E1-4CF3-47C5-9260-1A098EB5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이미지를 </a:t>
            </a:r>
            <a:r>
              <a:rPr lang="ko-KR" altLang="ko-KR" sz="3600" dirty="0"/>
              <a:t>형태 보존 암호로 암호화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48107-B225-4DB8-9EBE-8EC6981A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009" y="3257921"/>
            <a:ext cx="11369675" cy="304733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ko-KR" altLang="en-US" sz="1800" dirty="0"/>
              <a:t>복호화 시 </a:t>
            </a:r>
            <a:endParaRPr lang="en-US" altLang="ko-KR" sz="1800" dirty="0"/>
          </a:p>
          <a:p>
            <a:r>
              <a:rPr lang="ko-KR" altLang="en-US" sz="1800" b="1" dirty="0"/>
              <a:t>색의 범위 정보</a:t>
            </a:r>
            <a:endParaRPr lang="en-US" altLang="ko-KR" sz="1800" b="1" dirty="0"/>
          </a:p>
          <a:p>
            <a:r>
              <a:rPr lang="ko-KR" altLang="en-US" sz="1800" b="1" dirty="0"/>
              <a:t>나누어진 위치 정보</a:t>
            </a:r>
            <a:endParaRPr lang="en-US" altLang="ko-KR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이 두가지 정보도 함께 전달 필요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해당정보는 이미지의 특징을 담고 있으므로 암호화되어야 함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pic>
        <p:nvPicPr>
          <p:cNvPr id="5" name="그림 4" descr="사람, 여자, 의류, 모자이(가) 표시된 사진&#10;&#10;자동 생성된 설명">
            <a:extLst>
              <a:ext uri="{FF2B5EF4-FFF2-40B4-BE49-F238E27FC236}">
                <a16:creationId xmlns:a16="http://schemas.microsoft.com/office/drawing/2014/main" id="{6C2E8D03-DA53-4938-B0CD-7088B5170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84" y="1175835"/>
            <a:ext cx="1891675" cy="1891675"/>
          </a:xfrm>
          <a:prstGeom prst="rect">
            <a:avLst/>
          </a:prstGeom>
        </p:spPr>
      </p:pic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9E78F647-EDEF-44CD-92D8-578FD13455C3}"/>
              </a:ext>
            </a:extLst>
          </p:cNvPr>
          <p:cNvGrpSpPr/>
          <p:nvPr/>
        </p:nvGrpSpPr>
        <p:grpSpPr>
          <a:xfrm>
            <a:off x="7863653" y="1144887"/>
            <a:ext cx="2007479" cy="1913954"/>
            <a:chOff x="6069106" y="1119641"/>
            <a:chExt cx="5116572" cy="5114865"/>
          </a:xfrm>
        </p:grpSpPr>
        <p:pic>
          <p:nvPicPr>
            <p:cNvPr id="29" name="그림 28" descr="사람, 여자, 의류, 모자이(가) 표시된 사진&#10;&#10;자동 생성된 설명">
              <a:extLst>
                <a:ext uri="{FF2B5EF4-FFF2-40B4-BE49-F238E27FC236}">
                  <a16:creationId xmlns:a16="http://schemas.microsoft.com/office/drawing/2014/main" id="{EEF58992-E0AA-47C0-B2A6-6908ED89A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128321"/>
              <a:ext cx="5055326" cy="5055326"/>
            </a:xfrm>
            <a:prstGeom prst="rect">
              <a:avLst/>
            </a:prstGeom>
          </p:spPr>
        </p:pic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0418D7E-2394-441C-B268-9D430B675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128322"/>
              <a:ext cx="629514" cy="94790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64E0B7C-5B5E-4430-AF91-566EFD07F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1558" y="1656678"/>
              <a:ext cx="0" cy="457782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8ABBA5B-C2DD-4BF7-8F90-6C1217886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5514" y="1128321"/>
              <a:ext cx="0" cy="50553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58788EA-EECF-45CD-80D8-B4DC22B412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681413"/>
              <a:ext cx="31555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4A3B307-E99A-45D6-9E3C-C2B2F344E3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9106" y="5017155"/>
              <a:ext cx="342452" cy="2433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A3B482D-3573-41F1-A038-1E11A113F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9600" y="5201323"/>
              <a:ext cx="71958" cy="8014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A810D73-8CFC-402A-9F7A-CF1DE961A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1821" y="5284695"/>
              <a:ext cx="99242" cy="9231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FB2B0E4-3572-4ED4-A191-349765E802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8134" y="5228152"/>
              <a:ext cx="106024" cy="540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85FFD1E-68CC-4D56-AD0A-3C62C37EEA73}"/>
                </a:ext>
              </a:extLst>
            </p:cNvPr>
            <p:cNvCxnSpPr>
              <a:cxnSpLocks/>
            </p:cNvCxnSpPr>
            <p:nvPr/>
          </p:nvCxnSpPr>
          <p:spPr>
            <a:xfrm>
              <a:off x="6725514" y="1559860"/>
              <a:ext cx="267667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BF4E277-83AB-480B-A219-255F47A12F74}"/>
                </a:ext>
              </a:extLst>
            </p:cNvPr>
            <p:cNvCxnSpPr>
              <a:cxnSpLocks/>
            </p:cNvCxnSpPr>
            <p:nvPr/>
          </p:nvCxnSpPr>
          <p:spPr>
            <a:xfrm>
              <a:off x="9176127" y="1124036"/>
              <a:ext cx="226057" cy="2036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7F73D34-7D9C-4F1C-8BD2-C5D60283A2EE}"/>
                </a:ext>
              </a:extLst>
            </p:cNvPr>
            <p:cNvCxnSpPr>
              <a:cxnSpLocks/>
            </p:cNvCxnSpPr>
            <p:nvPr/>
          </p:nvCxnSpPr>
          <p:spPr>
            <a:xfrm>
              <a:off x="9377854" y="1296159"/>
              <a:ext cx="22232" cy="112431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FD17F83-78D2-435D-9E06-A7778E259474}"/>
                </a:ext>
              </a:extLst>
            </p:cNvPr>
            <p:cNvCxnSpPr>
              <a:cxnSpLocks/>
            </p:cNvCxnSpPr>
            <p:nvPr/>
          </p:nvCxnSpPr>
          <p:spPr>
            <a:xfrm>
              <a:off x="8623663" y="1559860"/>
              <a:ext cx="776423" cy="69924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480723C-E31D-443B-84AB-F6ADB6572B5B}"/>
                </a:ext>
              </a:extLst>
            </p:cNvPr>
            <p:cNvCxnSpPr>
              <a:cxnSpLocks/>
            </p:cNvCxnSpPr>
            <p:nvPr/>
          </p:nvCxnSpPr>
          <p:spPr>
            <a:xfrm>
              <a:off x="6725514" y="2766509"/>
              <a:ext cx="5251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999E63E-8DCE-481C-BE7F-F8DA261B6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0656" y="1559860"/>
              <a:ext cx="26892" cy="120664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E108526-3E8B-4B85-BA8C-422AD9D26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4102" y="1559860"/>
              <a:ext cx="774136" cy="4073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15C3CC5-A31B-4EC3-8277-23D22614F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4065" y="1792019"/>
              <a:ext cx="319618" cy="974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C894B46-9376-4314-BD95-B621016BEB3D}"/>
                </a:ext>
              </a:extLst>
            </p:cNvPr>
            <p:cNvCxnSpPr>
              <a:cxnSpLocks/>
            </p:cNvCxnSpPr>
            <p:nvPr/>
          </p:nvCxnSpPr>
          <p:spPr>
            <a:xfrm>
              <a:off x="7248417" y="2740407"/>
              <a:ext cx="177034" cy="73729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E467E6B-C0F5-4FE9-9F8C-0E678A811662}"/>
                </a:ext>
              </a:extLst>
            </p:cNvPr>
            <p:cNvCxnSpPr>
              <a:cxnSpLocks/>
            </p:cNvCxnSpPr>
            <p:nvPr/>
          </p:nvCxnSpPr>
          <p:spPr>
            <a:xfrm>
              <a:off x="6749109" y="3501908"/>
              <a:ext cx="6655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DAB93E1-90A2-4F0B-9C0D-603B145957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5514" y="3539722"/>
              <a:ext cx="689179" cy="5374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EC1E7B84-A7E8-4388-8C23-F482057D58BB}"/>
                </a:ext>
              </a:extLst>
            </p:cNvPr>
            <p:cNvCxnSpPr>
              <a:cxnSpLocks/>
            </p:cNvCxnSpPr>
            <p:nvPr/>
          </p:nvCxnSpPr>
          <p:spPr>
            <a:xfrm>
              <a:off x="9683115" y="1837789"/>
              <a:ext cx="310739" cy="4213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566A5C6A-AA90-4EB0-9D1D-BA5C14FAECB6}"/>
                </a:ext>
              </a:extLst>
            </p:cNvPr>
            <p:cNvCxnSpPr>
              <a:cxnSpLocks/>
            </p:cNvCxnSpPr>
            <p:nvPr/>
          </p:nvCxnSpPr>
          <p:spPr>
            <a:xfrm>
              <a:off x="9715389" y="1848547"/>
              <a:ext cx="0" cy="58268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6CB2EC4-3D33-4FAF-A339-C12793B00D05}"/>
                </a:ext>
              </a:extLst>
            </p:cNvPr>
            <p:cNvCxnSpPr>
              <a:cxnSpLocks/>
            </p:cNvCxnSpPr>
            <p:nvPr/>
          </p:nvCxnSpPr>
          <p:spPr>
            <a:xfrm>
              <a:off x="9985511" y="2231063"/>
              <a:ext cx="20051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F1E616C-9F33-418C-8E45-D4B5DAEC4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6022" y="1837789"/>
              <a:ext cx="281169" cy="39327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101D4C70-C6AE-497D-B581-8BD6DEF73A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5767" y="1146295"/>
              <a:ext cx="381424" cy="6914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C480470D-50EA-439C-9DC2-99E3689796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4661" y="1119641"/>
              <a:ext cx="342710" cy="6302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B43D4A8-0915-45A1-BA4D-5C77818B5F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3811" y="1154975"/>
              <a:ext cx="534624" cy="56431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DA2D9B97-EF05-4B9F-A495-E26B727F3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5391" y="2269864"/>
              <a:ext cx="270120" cy="14347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E3837092-471E-43C6-81A0-CCD88C92E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6383" y="2344574"/>
              <a:ext cx="139374" cy="23430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E2588FC8-FBBB-45AD-A690-240FA6BEC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4287" y="2431229"/>
              <a:ext cx="181102" cy="1476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73E533F6-B3C6-49AD-86F6-25A3351C39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2240" y="3194693"/>
              <a:ext cx="128210" cy="13557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6C6520B-BC19-48BE-9D4C-076FC2B3C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0408" y="1837791"/>
              <a:ext cx="618027" cy="7996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3F837C95-68B6-4E23-B10C-05FFE5378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9880" y="2614642"/>
              <a:ext cx="469004" cy="110131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E64F998-1FE6-494F-9503-76C4387A6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5378" y="3702159"/>
              <a:ext cx="254033" cy="89673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8F4A9BB0-0FF5-40A8-BD31-AADC08D58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2240" y="4574692"/>
              <a:ext cx="155513" cy="102735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2F53CDFA-64C3-4BB6-B093-7A5CBE6C2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15389" y="5602045"/>
              <a:ext cx="189258" cy="6082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5745890-294B-4F44-A0CF-0EB50ABAF8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6478" y="3264332"/>
              <a:ext cx="909200" cy="39165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8EA7946B-5FB3-4304-8FBF-4B09C1C136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48910" y="4880439"/>
              <a:ext cx="681498" cy="20792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25CC8488-03DD-4891-9D67-CEC248219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3668" y="4150526"/>
              <a:ext cx="140142" cy="9736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6B726196-9CA0-4EDF-AA2B-3831F0803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7371" y="3633202"/>
              <a:ext cx="568252" cy="5492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4CCF556E-85E3-4FDA-8688-7368ECB66C93}"/>
                </a:ext>
              </a:extLst>
            </p:cNvPr>
            <p:cNvCxnSpPr>
              <a:cxnSpLocks/>
            </p:cNvCxnSpPr>
            <p:nvPr/>
          </p:nvCxnSpPr>
          <p:spPr>
            <a:xfrm>
              <a:off x="9728586" y="5612580"/>
              <a:ext cx="547892" cy="19695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C5A4C80E-1F28-48FF-8BC1-3FE79D79C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8164" y="5087969"/>
              <a:ext cx="158968" cy="76613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6CD3806-1DB9-4E73-AFE0-871B1C2FB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1079" y="4846448"/>
              <a:ext cx="437424" cy="2923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3D98C11-BC1B-4876-8F01-D1570956D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6804" y="5149710"/>
              <a:ext cx="437424" cy="29237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790CB0C2-F61E-4FB1-A254-7F20B8D64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23871" y="5165059"/>
              <a:ext cx="780358" cy="106944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4A33C150-B940-4F50-9E77-7656A8E0B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1456" y="1731219"/>
              <a:ext cx="1601106" cy="12712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0" name="그림 239" descr="사람, 여자, 의류, 모자이(가) 표시된 사진&#10;&#10;자동 생성된 설명">
            <a:extLst>
              <a:ext uri="{FF2B5EF4-FFF2-40B4-BE49-F238E27FC236}">
                <a16:creationId xmlns:a16="http://schemas.microsoft.com/office/drawing/2014/main" id="{2286EC7F-927D-4D17-B8C5-FA9AB72BE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2" t="711" r="72864" b="86159"/>
          <a:stretch/>
        </p:blipFill>
        <p:spPr>
          <a:xfrm>
            <a:off x="2576315" y="1180296"/>
            <a:ext cx="1825423" cy="18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C60E7-5261-4D98-A38F-81D2D817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이미지를 </a:t>
            </a:r>
            <a:r>
              <a:rPr lang="ko-KR" altLang="ko-KR" sz="3600" dirty="0"/>
              <a:t>형태 보존 암호로 암호화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40E12-0CB7-4563-A7C3-14B9CCD15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헤더</a:t>
            </a:r>
            <a:r>
              <a:rPr lang="en-US" altLang="ko-KR" dirty="0"/>
              <a:t>) + (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구조로 암호화</a:t>
            </a:r>
            <a:endParaRPr lang="en-US" altLang="ko-KR" dirty="0"/>
          </a:p>
          <a:p>
            <a:pPr marL="186262" indent="0">
              <a:buNone/>
            </a:pPr>
            <a:endParaRPr lang="en-US" altLang="ko-KR" dirty="0"/>
          </a:p>
          <a:p>
            <a:r>
              <a:rPr lang="ko-KR" altLang="en-US" dirty="0"/>
              <a:t>헤더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sz="2000" dirty="0"/>
              <a:t>색의 범위</a:t>
            </a:r>
            <a:r>
              <a:rPr lang="en-US" altLang="ko-KR" sz="2000" dirty="0"/>
              <a:t> (</a:t>
            </a:r>
            <a:r>
              <a:rPr lang="ko-KR" altLang="en-US" sz="2000" dirty="0"/>
              <a:t>범위</a:t>
            </a:r>
            <a:r>
              <a:rPr lang="en-US" altLang="ko-KR" sz="2000" dirty="0"/>
              <a:t>) 2bit</a:t>
            </a:r>
            <a:br>
              <a:rPr lang="en-US" altLang="ko-KR" sz="2000" dirty="0"/>
            </a:br>
            <a:r>
              <a:rPr lang="en-US" altLang="ko-KR" sz="2000" dirty="0"/>
              <a:t>0~255 : 11,  0~127 : 10,  0~64 : 01,  0~32 : 00</a:t>
            </a:r>
            <a:br>
              <a:rPr lang="en-US" altLang="ko-KR" sz="2000" dirty="0"/>
            </a:br>
            <a:r>
              <a:rPr lang="ko-KR" altLang="en-US" sz="2000" dirty="0"/>
              <a:t>데이터 길이 </a:t>
            </a:r>
            <a:r>
              <a:rPr lang="en-US" altLang="ko-KR" sz="2000" dirty="0"/>
              <a:t> (</a:t>
            </a:r>
            <a:r>
              <a:rPr lang="ko-KR" altLang="en-US" sz="2000" dirty="0"/>
              <a:t>블록 개수</a:t>
            </a:r>
            <a:r>
              <a:rPr lang="en-US" altLang="ko-KR" sz="2000" dirty="0"/>
              <a:t>) 6 bit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800" dirty="0"/>
              <a:t>헤더 작은 데이터의 길이 </a:t>
            </a:r>
            <a:r>
              <a:rPr lang="en-US" altLang="ko-KR" sz="1800" dirty="0"/>
              <a:t>: </a:t>
            </a:r>
            <a:r>
              <a:rPr lang="ko-KR" altLang="en-US" sz="1800" dirty="0"/>
              <a:t>형태보존 암호 사용 적합</a:t>
            </a:r>
            <a:endParaRPr lang="en-US" altLang="ko-KR" sz="1800" dirty="0"/>
          </a:p>
          <a:p>
            <a:pPr marL="186262" indent="0">
              <a:buNone/>
            </a:pP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sz="2400" dirty="0"/>
              <a:t>특정 범위 안에 포함되는 색상 픽셀</a:t>
            </a:r>
            <a:br>
              <a:rPr lang="en-US" altLang="ko-KR" dirty="0"/>
            </a:b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93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9276E-E61B-4EF3-8A93-2DA05FB7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한계점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7099E-40B2-46FF-B05D-E6B504865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이미지의 경우 효율적인 압축기법들이 많이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추후에는 압축기법과 </a:t>
            </a:r>
            <a:r>
              <a:rPr lang="ko-KR" altLang="en-US" sz="2000" dirty="0" err="1"/>
              <a:t>스테가노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그래피를</a:t>
            </a:r>
            <a:r>
              <a:rPr lang="ko-KR" altLang="en-US" sz="2000" dirty="0"/>
              <a:t> 같이 사용할 수 있는 기법에 대하여 연구 예정</a:t>
            </a:r>
          </a:p>
        </p:txBody>
      </p:sp>
    </p:spTree>
    <p:extLst>
      <p:ext uri="{BB962C8B-B14F-4D97-AF65-F5344CB8AC3E}">
        <p14:creationId xmlns:p14="http://schemas.microsoft.com/office/powerpoint/2010/main" val="196493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스테가노</a:t>
            </a:r>
            <a:r>
              <a:rPr lang="ko-KR" altLang="en-US" dirty="0"/>
              <a:t> </a:t>
            </a:r>
            <a:r>
              <a:rPr lang="ko-KR" altLang="en-US" dirty="0" err="1"/>
              <a:t>그래피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데이터 은폐 기술의 하나이며 데이터를 다른 데이터에 삽입하는 기술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어느 정도 보안을 유지해 주는 기능을 갖고 있기 때문에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오랜 기간 동안 사용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스테가노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그래피는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 데이터를 은닉할 뿐 기밀성을 보장하지 않는다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실전에서는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스테가노그라피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와 암호화 기법을 함께 사용</a:t>
            </a:r>
            <a:b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메시지를 먼저 암호화 하여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Helvetica Neue"/>
              </a:rPr>
              <a:t>스테가노그라피를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사용해 숨겨서 전달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 Neue"/>
              </a:rPr>
              <a:t>디지털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 Neue"/>
              </a:rPr>
              <a:t>(Digital) 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Helvetica Neue"/>
              </a:rPr>
              <a:t>스테가노그라피</a:t>
            </a: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텍스트 파일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그림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(image)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파일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오디오 파일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동영상 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81AFCA-8CCE-4655-8C0A-E75C037C61ED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167216-E453-4869-BA49-0D71DC85348E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pic>
        <p:nvPicPr>
          <p:cNvPr id="2050" name="Picture 2" descr="Image may contain Modern Art Art Graphics Collage Advertisement and Poster">
            <a:extLst>
              <a:ext uri="{FF2B5EF4-FFF2-40B4-BE49-F238E27FC236}">
                <a16:creationId xmlns:a16="http://schemas.microsoft.com/office/drawing/2014/main" id="{752A28FB-1D7E-42C2-9F39-18BF6D2C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3244334"/>
            <a:ext cx="3576606" cy="268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77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94C66-B034-4A57-AFB6-B0E78D44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스테가노</a:t>
            </a:r>
            <a:r>
              <a:rPr lang="ko-KR" altLang="en-US" dirty="0"/>
              <a:t> </a:t>
            </a:r>
            <a:r>
              <a:rPr lang="ko-KR" altLang="en-US" dirty="0" err="1"/>
              <a:t>그래피의</a:t>
            </a:r>
            <a:r>
              <a:rPr lang="ko-KR" altLang="en-US" dirty="0"/>
              <a:t>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BA67A-F14B-4E66-ABDB-C36693CB1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얼마나 </a:t>
            </a:r>
            <a:r>
              <a:rPr lang="ko-KR" altLang="en-US" sz="2400" dirty="0" err="1"/>
              <a:t>임베딩</a:t>
            </a:r>
            <a:r>
              <a:rPr lang="ko-KR" altLang="en-US" sz="2400" dirty="0"/>
              <a:t> 할 수 있는가</a:t>
            </a:r>
            <a:r>
              <a:rPr lang="en-US" altLang="ko-KR" sz="24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표지 이미지와 품질</a:t>
            </a:r>
            <a:r>
              <a:rPr lang="en-US" altLang="ko-KR" sz="2400" dirty="0"/>
              <a:t>,</a:t>
            </a:r>
            <a:r>
              <a:rPr lang="ko-KR" altLang="en-US" sz="2400" dirty="0"/>
              <a:t> 이미지의 크기</a:t>
            </a:r>
            <a:r>
              <a:rPr lang="en-US" altLang="ko-KR" sz="2400" dirty="0"/>
              <a:t>,</a:t>
            </a:r>
            <a:r>
              <a:rPr lang="ko-KR" altLang="en-US" sz="2400" dirty="0"/>
              <a:t> 지각적으로 동일한가</a:t>
            </a:r>
            <a:r>
              <a:rPr lang="en-US" altLang="ko-KR" sz="2400" dirty="0"/>
              <a:t>? 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스테가노</a:t>
            </a:r>
            <a:r>
              <a:rPr lang="ko-KR" altLang="en-US" sz="2400" dirty="0"/>
              <a:t> 분석에 저항 할 수 있는가</a:t>
            </a:r>
            <a:r>
              <a:rPr lang="en-US" altLang="ko-KR" sz="2400" dirty="0"/>
              <a:t>?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400" dirty="0"/>
              <a:t>이상적인 </a:t>
            </a:r>
            <a:r>
              <a:rPr lang="ko-KR" altLang="en-US" sz="2400" dirty="0" err="1"/>
              <a:t>스테가노그래피</a:t>
            </a:r>
            <a:r>
              <a:rPr lang="ko-KR" altLang="en-US" sz="2400" dirty="0"/>
              <a:t> 방법은 위의 목표를 고용량으로 동시에 달성</a:t>
            </a:r>
          </a:p>
        </p:txBody>
      </p:sp>
    </p:spTree>
    <p:extLst>
      <p:ext uri="{BB962C8B-B14F-4D97-AF65-F5344CB8AC3E}">
        <p14:creationId xmlns:p14="http://schemas.microsoft.com/office/powerpoint/2010/main" val="324807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8C303-4041-4401-B276-D684992D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39C0D-4F4B-4382-B694-2C284C0F8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스테가노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그래피에</a:t>
            </a:r>
            <a:r>
              <a:rPr lang="ko-KR" altLang="en-US" sz="2400" dirty="0"/>
              <a:t> 암호화된 데이터를 </a:t>
            </a:r>
            <a:r>
              <a:rPr lang="ko-KR" altLang="en-US" sz="2400" dirty="0" err="1"/>
              <a:t>임베딩</a:t>
            </a:r>
            <a:r>
              <a:rPr lang="ko-KR" altLang="en-US" sz="2400" dirty="0"/>
              <a:t> 할 때 효율적인 방법</a:t>
            </a:r>
            <a:endParaRPr lang="en-US" altLang="ko-KR" sz="2400" dirty="0"/>
          </a:p>
          <a:p>
            <a:pPr marL="186262" indent="0"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형태 보존 암호를 사용한 </a:t>
            </a:r>
            <a:r>
              <a:rPr lang="ko-KR" altLang="en-US" sz="2400" dirty="0" err="1"/>
              <a:t>해더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/>
              <a:t>데이터 구조의 암호화를 제안 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dirty="0"/>
              <a:t>은닉 대상 데이터의 크기 감소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dirty="0" err="1"/>
              <a:t>스테가노</a:t>
            </a:r>
            <a:r>
              <a:rPr lang="ko-KR" altLang="en-US" sz="2000" dirty="0"/>
              <a:t> 분석에 저항을 위해 데이터의 분할과 은닉 위치를 자유롭게 선택가능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0557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F02F3-5BBC-4232-B85C-43023B19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관련 논문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5DC6C-098B-49A9-8435-DD8F58DBF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C06634-5988-444B-B90A-6B153DB6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1" y="1152525"/>
            <a:ext cx="6551341" cy="512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1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8140D-A83F-48F8-9406-CE440C42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관련 논문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D8C59-A411-4C98-84B4-0E9489CB7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C4B2FF-24D1-42EA-8970-6D18D56D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011264"/>
            <a:ext cx="6146392" cy="53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35973-4FE6-4471-8FE9-C272E2C0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관련 논문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495FD-FD85-417A-B87E-37E402915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3540BE-0984-4808-B038-C6074BEE0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1" y="1152525"/>
            <a:ext cx="3950045" cy="5240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DB4F9F-53AF-4F0F-BD43-53E0CCFC8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6566"/>
            <a:ext cx="4957770" cy="2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C462-B80E-4C1D-B607-0B5C554B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관련 논문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7FB07-7720-4529-A04E-754CD3CEC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F12F88-7704-43F8-A0EC-6AA063D9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290638"/>
            <a:ext cx="5915025" cy="4781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1D7ABB-C610-4054-8D47-45C03A09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471" y="2552496"/>
            <a:ext cx="5310082" cy="17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9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9B22E-81B1-42D6-A805-805AA7C9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관련 논문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05D69-F12A-4C75-AAFA-ABB3A59F4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7400FB-A505-45F5-B2CC-E5B5D80C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09" y="1219854"/>
            <a:ext cx="5507491" cy="2299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3711C2-51F8-4132-9B4E-50AD4F423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98" y="1531710"/>
            <a:ext cx="4832842" cy="39751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3EE2F1-3734-441E-9206-01C2E0503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96" y="3936102"/>
            <a:ext cx="56959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3162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8ED2E6D4E77E244B9E3F70AF9B53527" ma:contentTypeVersion="8" ma:contentTypeDescription="새 문서를 만듭니다." ma:contentTypeScope="" ma:versionID="564a372deacc0a80e2b11fd24f0e4547">
  <xsd:schema xmlns:xsd="http://www.w3.org/2001/XMLSchema" xmlns:xs="http://www.w3.org/2001/XMLSchema" xmlns:p="http://schemas.microsoft.com/office/2006/metadata/properties" xmlns:ns3="07134975-eb7f-4440-beb9-cfc7c744d082" targetNamespace="http://schemas.microsoft.com/office/2006/metadata/properties" ma:root="true" ma:fieldsID="b1d990cc96d3e7ae6bf3af00dc7854e6" ns3:_="">
    <xsd:import namespace="07134975-eb7f-4440-beb9-cfc7c744d0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34975-eb7f-4440-beb9-cfc7c744d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07029A-DFD9-4A2B-B525-4C6FB9FBC52C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7134975-eb7f-4440-beb9-cfc7c744d082"/>
  </ds:schemaRefs>
</ds:datastoreItem>
</file>

<file path=customXml/itemProps2.xml><?xml version="1.0" encoding="utf-8"?>
<ds:datastoreItem xmlns:ds="http://schemas.openxmlformats.org/officeDocument/2006/customXml" ds:itemID="{BDDD50A7-8B69-4FEA-8B8A-F0987C172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134975-eb7f-4440-beb9-cfc7c744d0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51A200-E45D-4920-B3D4-23B213DE65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7040</TotalTime>
  <Words>263</Words>
  <Application>Microsoft Macintosh PowerPoint</Application>
  <PresentationFormat>와이드스크린</PresentationFormat>
  <Paragraphs>83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Helvetica Neue</vt:lpstr>
      <vt:lpstr>Wingdings</vt:lpstr>
      <vt:lpstr>CryptoCraft 테마</vt:lpstr>
      <vt:lpstr>제목 테마</vt:lpstr>
      <vt:lpstr>스테가노 그래피 헤더를 포함한 암호화된 데이터 은닉</vt:lpstr>
      <vt:lpstr> 스테가노 그래피</vt:lpstr>
      <vt:lpstr> 스테가노 그래피의 목표</vt:lpstr>
      <vt:lpstr> 제안 기법</vt:lpstr>
      <vt:lpstr> 관련 논문</vt:lpstr>
      <vt:lpstr> 관련 논문 </vt:lpstr>
      <vt:lpstr> 관련 논문</vt:lpstr>
      <vt:lpstr> 관련 논문</vt:lpstr>
      <vt:lpstr> 관련 논문</vt:lpstr>
      <vt:lpstr> TEXT를 형태 보존 암호로 암호화</vt:lpstr>
      <vt:lpstr> 이미지를 형태 보존 암호로 암호화</vt:lpstr>
      <vt:lpstr> 이미지를 형태 보존 암호로 암호화</vt:lpstr>
      <vt:lpstr> 이미지를 형태 보존 암호로 암호화</vt:lpstr>
      <vt:lpstr> 한계점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형태보존암호를 사용한 스테가노 그레피</dc:title>
  <dc:creator>김현준</dc:creator>
  <cp:lastModifiedBy>김현준</cp:lastModifiedBy>
  <cp:revision>1</cp:revision>
  <dcterms:created xsi:type="dcterms:W3CDTF">2020-08-25T21:05:33Z</dcterms:created>
  <dcterms:modified xsi:type="dcterms:W3CDTF">2020-09-01T22:14:03Z</dcterms:modified>
</cp:coreProperties>
</file>