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2"/>
  </p:notesMasterIdLst>
  <p:handoutMasterIdLst>
    <p:handoutMasterId r:id="rId13"/>
  </p:handoutMasterIdLst>
  <p:sldIdLst>
    <p:sldId id="269" r:id="rId3"/>
    <p:sldId id="282" r:id="rId4"/>
    <p:sldId id="286" r:id="rId5"/>
    <p:sldId id="287" r:id="rId6"/>
    <p:sldId id="289" r:id="rId7"/>
    <p:sldId id="292" r:id="rId8"/>
    <p:sldId id="295" r:id="rId9"/>
    <p:sldId id="290" r:id="rId10"/>
    <p:sldId id="27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3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07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2024. 9. 2.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2024. 9. 2.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1pPr>
            <a:lvl2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2pPr>
            <a:lvl3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3pPr>
            <a:lvl4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4pPr>
            <a:lvl5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감 사 합 </a:t>
            </a:r>
            <a:r>
              <a:rPr lang="ko-KR" altLang="en-US" sz="8000" dirty="0" err="1">
                <a:latin typeface="AppleGothic" pitchFamily="2" charset="-127"/>
                <a:ea typeface="AppleGothic" pitchFamily="2" charset="-127"/>
              </a:rPr>
              <a:t>니</a:t>
            </a:r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어셈블리 분석 및 </a:t>
            </a:r>
            <a:r>
              <a:rPr lang="en-US" altLang="ko-KR" dirty="0">
                <a:solidFill>
                  <a:srgbClr val="0E0E0E"/>
                </a:solidFill>
                <a:effectLst/>
                <a:latin typeface=".SF NS"/>
              </a:rPr>
              <a:t>Hawk </a:t>
            </a:r>
            <a:r>
              <a:rPr lang="ko-KR" altLang="en-US" dirty="0">
                <a:solidFill>
                  <a:srgbClr val="0E0E0E"/>
                </a:solidFill>
                <a:effectLst/>
                <a:latin typeface=".SF NS"/>
              </a:rPr>
              <a:t>최적화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 dirty="0"/>
              <a:t>/64FlW6fjCNg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어셈블리 분석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5978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작성된 코드가 작동하는 과정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err="1"/>
              <a:t>전처리</a:t>
            </a:r>
            <a:r>
              <a:rPr lang="ko-KR" altLang="en-US" dirty="0"/>
              <a:t> 과정</a:t>
            </a:r>
            <a:endParaRPr lang="en-US" altLang="ko-KR" dirty="0"/>
          </a:p>
          <a:p>
            <a:pPr lvl="2"/>
            <a:r>
              <a:rPr lang="en-US" altLang="ko-KR" dirty="0"/>
              <a:t>C </a:t>
            </a:r>
            <a:r>
              <a:rPr lang="ko-KR" altLang="en-US" dirty="0"/>
              <a:t>코드가 컴파일 되기 전에 먼저 </a:t>
            </a:r>
            <a:r>
              <a:rPr lang="en-US" altLang="ko-KR" dirty="0"/>
              <a:t>“</a:t>
            </a:r>
            <a:r>
              <a:rPr lang="ko-KR" altLang="en-US" dirty="0"/>
              <a:t>전처리기</a:t>
            </a:r>
            <a:r>
              <a:rPr lang="en-US" altLang="ko-KR" dirty="0"/>
              <a:t>”</a:t>
            </a:r>
            <a:r>
              <a:rPr lang="ko-KR" altLang="en-US" dirty="0" err="1"/>
              <a:t>에</a:t>
            </a:r>
            <a:r>
              <a:rPr lang="ko-KR" altLang="en-US" dirty="0"/>
              <a:t> 의한 </a:t>
            </a:r>
            <a:r>
              <a:rPr lang="ko-KR" altLang="en-US" dirty="0" err="1"/>
              <a:t>전처리</a:t>
            </a:r>
            <a:r>
              <a:rPr lang="ko-KR" altLang="en-US" dirty="0"/>
              <a:t> 과정을 수행함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 err="1"/>
              <a:t>전처리</a:t>
            </a:r>
            <a:r>
              <a:rPr lang="ko-KR" altLang="en-US" dirty="0"/>
              <a:t> 과정은 </a:t>
            </a:r>
            <a:r>
              <a:rPr lang="en-US" altLang="ko-KR" dirty="0"/>
              <a:t>#include, #define, #ifdef</a:t>
            </a:r>
            <a:r>
              <a:rPr lang="ko-KR" altLang="en-US" dirty="0"/>
              <a:t> 와 같은 </a:t>
            </a:r>
            <a:r>
              <a:rPr lang="ko-KR" altLang="en-US" dirty="0" err="1"/>
              <a:t>전처리</a:t>
            </a:r>
            <a:r>
              <a:rPr lang="ko-KR" altLang="en-US" dirty="0"/>
              <a:t> 지시문들이 처리되는 것을 의미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이 과정에서는 여전히 </a:t>
            </a:r>
            <a:r>
              <a:rPr lang="en-US" altLang="ko-KR" dirty="0"/>
              <a:t>C</a:t>
            </a:r>
            <a:r>
              <a:rPr lang="ko-KR" altLang="en-US" dirty="0"/>
              <a:t> 코드인 상태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컴파일 과정</a:t>
            </a:r>
            <a:endParaRPr lang="en-US" altLang="ko-KR" dirty="0"/>
          </a:p>
          <a:p>
            <a:pPr lvl="2"/>
            <a:r>
              <a:rPr lang="ko-KR" altLang="en-US" dirty="0"/>
              <a:t>전처리가 끝난 </a:t>
            </a:r>
            <a:r>
              <a:rPr lang="en-US" altLang="ko-KR" dirty="0"/>
              <a:t>C </a:t>
            </a:r>
            <a:r>
              <a:rPr lang="ko-KR" altLang="en-US" dirty="0"/>
              <a:t>코드는 </a:t>
            </a:r>
            <a:r>
              <a:rPr lang="en-US" altLang="ko-KR" dirty="0"/>
              <a:t>“</a:t>
            </a:r>
            <a:r>
              <a:rPr lang="ko-KR" altLang="en-US" dirty="0"/>
              <a:t>컴파일러</a:t>
            </a:r>
            <a:r>
              <a:rPr lang="en-US" altLang="ko-KR" dirty="0"/>
              <a:t>”</a:t>
            </a:r>
            <a:r>
              <a:rPr lang="ko-KR" altLang="en-US" dirty="0" err="1"/>
              <a:t>에</a:t>
            </a:r>
            <a:r>
              <a:rPr lang="ko-KR" altLang="en-US" dirty="0"/>
              <a:t> 의해서 어셈블리어로 변환됨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실행되는 환경</a:t>
            </a:r>
            <a:r>
              <a:rPr lang="en-US" altLang="ko-KR" dirty="0"/>
              <a:t>(x86, arm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 err="1"/>
              <a:t>에</a:t>
            </a:r>
            <a:r>
              <a:rPr lang="ko-KR" altLang="en-US" dirty="0"/>
              <a:t> 맞춰 어셈블리 코드로 변환됨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/>
              <a:t>어셈블리 과정</a:t>
            </a:r>
            <a:endParaRPr lang="en-US" altLang="ko-KR" dirty="0"/>
          </a:p>
          <a:p>
            <a:pPr lvl="2"/>
            <a:r>
              <a:rPr lang="ko-KR" altLang="en-US" dirty="0"/>
              <a:t>컴파일러에 의해 변환된 어셈블리 코드는 </a:t>
            </a:r>
            <a:r>
              <a:rPr lang="en-US" altLang="ko-KR" dirty="0"/>
              <a:t>“</a:t>
            </a:r>
            <a:r>
              <a:rPr lang="ko-KR" altLang="en-US" dirty="0"/>
              <a:t>어셈블러</a:t>
            </a:r>
            <a:r>
              <a:rPr lang="en-US" altLang="ko-KR" dirty="0"/>
              <a:t>”</a:t>
            </a:r>
            <a:r>
              <a:rPr lang="ko-KR" altLang="en-US" dirty="0" err="1"/>
              <a:t>에</a:t>
            </a:r>
            <a:r>
              <a:rPr lang="ko-KR" altLang="en-US" dirty="0"/>
              <a:t> 의해서 기계어로 변환</a:t>
            </a:r>
            <a:endParaRPr lang="en-US" altLang="ko-KR" dirty="0"/>
          </a:p>
          <a:p>
            <a:pPr lvl="3"/>
            <a:r>
              <a:rPr lang="ko-KR" altLang="en-US" dirty="0"/>
              <a:t>기계어는 실제 컴퓨터가 이해할 수 있는 이진 코드</a:t>
            </a:r>
            <a:r>
              <a:rPr lang="en-US" altLang="ko-KR" dirty="0"/>
              <a:t>.</a:t>
            </a:r>
            <a:r>
              <a:rPr lang="ko-KR" altLang="en-US" dirty="0"/>
              <a:t> 이렇게 생성된 파일이 오브젝트 파일</a:t>
            </a:r>
            <a:r>
              <a:rPr lang="en-US" altLang="ko-KR" dirty="0"/>
              <a:t>(.o)</a:t>
            </a: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 err="1"/>
              <a:t>링킹</a:t>
            </a:r>
            <a:r>
              <a:rPr lang="ko-KR" altLang="en-US" dirty="0"/>
              <a:t> 과정</a:t>
            </a:r>
            <a:endParaRPr lang="en-US" altLang="ko-KR" dirty="0"/>
          </a:p>
          <a:p>
            <a:pPr lvl="2"/>
            <a:r>
              <a:rPr lang="ko-KR" altLang="en-US" dirty="0"/>
              <a:t>여러 개의 오브젝트 파일과 라이브러리 파일들이 </a:t>
            </a:r>
            <a:r>
              <a:rPr lang="en-US" altLang="ko-KR" dirty="0"/>
              <a:t>“</a:t>
            </a:r>
            <a:r>
              <a:rPr lang="ko-KR" altLang="en-US" dirty="0" err="1"/>
              <a:t>링커</a:t>
            </a:r>
            <a:r>
              <a:rPr lang="en-US" altLang="ko-KR" dirty="0"/>
              <a:t>”</a:t>
            </a:r>
            <a:r>
              <a:rPr lang="ko-KR" altLang="en-US" dirty="0" err="1"/>
              <a:t>에</a:t>
            </a:r>
            <a:r>
              <a:rPr lang="ko-KR" altLang="en-US" dirty="0"/>
              <a:t> 의해 결합되는 과정</a:t>
            </a:r>
            <a:endParaRPr lang="en-US" altLang="ko-KR" dirty="0"/>
          </a:p>
          <a:p>
            <a:pPr lvl="3"/>
            <a:r>
              <a:rPr lang="ko-KR" altLang="en-US" dirty="0"/>
              <a:t>프로그램 실행에 필요한 모든 기계어 코드를 결합하고</a:t>
            </a:r>
            <a:r>
              <a:rPr lang="en-US" altLang="ko-KR" dirty="0"/>
              <a:t>,</a:t>
            </a:r>
            <a:r>
              <a:rPr lang="ko-KR" altLang="en-US" dirty="0"/>
              <a:t> 함수와 변수의 주소를 해결함</a:t>
            </a:r>
            <a:r>
              <a:rPr lang="en-US" altLang="ko-KR" dirty="0"/>
              <a:t>.</a:t>
            </a:r>
          </a:p>
          <a:p>
            <a:pPr lvl="3"/>
            <a:r>
              <a:rPr lang="ko-KR" altLang="en-US" dirty="0"/>
              <a:t>이 과정에서 실행 파일이 생성됨</a:t>
            </a:r>
            <a:r>
              <a:rPr lang="en-US" altLang="ko-KR" dirty="0"/>
              <a:t>(.exe)</a:t>
            </a:r>
          </a:p>
        </p:txBody>
      </p:sp>
    </p:spTree>
    <p:extLst>
      <p:ext uri="{BB962C8B-B14F-4D97-AF65-F5344CB8AC3E}">
        <p14:creationId xmlns:p14="http://schemas.microsoft.com/office/powerpoint/2010/main" val="297288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어셈블리 과정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/>
          <a:lstStyle/>
          <a:p>
            <a:r>
              <a:rPr lang="ko-KR" altLang="en-US" dirty="0"/>
              <a:t>최적화를 위해서는 컴파일러가 </a:t>
            </a:r>
            <a:r>
              <a:rPr lang="en-US" altLang="ko-KR" dirty="0"/>
              <a:t>C</a:t>
            </a:r>
            <a:r>
              <a:rPr lang="ko-KR" altLang="en-US" dirty="0"/>
              <a:t> 코드를 어셈블리어로 변환하는 것보다 더 효율적인 어셈블리어로 구현되어야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컴파일러는 여러 최적화 기법들이 적용되어 있어 자동으로 높은 효율성을 가진 어셈블리어로 변환을 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벡터 레지스터는 잘 사용하지 않는 거 같음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따라서 벡터 레지스터를 활용하는 것이 아니라면</a:t>
            </a:r>
            <a:r>
              <a:rPr lang="en-US" altLang="ko-KR" dirty="0"/>
              <a:t>,</a:t>
            </a:r>
            <a:r>
              <a:rPr lang="ko-KR" altLang="en-US" dirty="0"/>
              <a:t> 컴파일러보다 더 좋은 성능을 보여주기 어려움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그렇기 때문에 컴파일러에 의해 변환되는 어셈블리 코드를 분석하는 것이 필요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686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디버그를 통해 어셈블리어 확인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/>
          <a:lstStyle/>
          <a:p>
            <a:r>
              <a:rPr lang="ko-KR" altLang="en-US" dirty="0"/>
              <a:t>컴파일러</a:t>
            </a:r>
            <a:r>
              <a:rPr lang="en-US" altLang="ko-KR" dirty="0"/>
              <a:t>(</a:t>
            </a:r>
            <a:r>
              <a:rPr lang="en-US" altLang="ko-KR" dirty="0" err="1"/>
              <a:t>gcc</a:t>
            </a:r>
            <a:r>
              <a:rPr lang="en-US" altLang="ko-KR" dirty="0"/>
              <a:t>, clang)</a:t>
            </a:r>
            <a:r>
              <a:rPr lang="ko-KR" altLang="en-US" dirty="0"/>
              <a:t>에서는 </a:t>
            </a:r>
            <a:r>
              <a:rPr lang="en-US" altLang="ko-KR" dirty="0"/>
              <a:t>–S </a:t>
            </a:r>
            <a:r>
              <a:rPr lang="ko-KR" altLang="en-US" dirty="0"/>
              <a:t>옵션을 통해서 어셈블리 코드를 확인할 수 있음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(.s)</a:t>
            </a:r>
            <a:r>
              <a:rPr lang="ko-KR" altLang="en-US" dirty="0"/>
              <a:t> 파일로 코드를 확인할 수 있지만</a:t>
            </a:r>
            <a:r>
              <a:rPr lang="en-US" altLang="ko-KR" dirty="0"/>
              <a:t>,</a:t>
            </a:r>
            <a:r>
              <a:rPr lang="ko-KR" altLang="en-US" dirty="0"/>
              <a:t> 내가 원하는 부분의 코드를 확인하기 어려움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IDE</a:t>
            </a:r>
            <a:r>
              <a:rPr lang="ko-KR" altLang="en-US" dirty="0"/>
              <a:t>의 디버깅 모드와 브레이크를 사용하면 원하는 코드줄의 어셈블리 코드를 확인하는 것이 쉬움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D8567A-FBA0-1E83-5400-EE550576B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96" y="4716276"/>
            <a:ext cx="7772400" cy="193397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4863571-BDC7-B2B8-1F58-D56EFCA7F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563" y="3943294"/>
            <a:ext cx="3669433" cy="270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53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디버그를 통해 어셈블리어 확인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/>
          <a:lstStyle/>
          <a:p>
            <a:r>
              <a:rPr lang="en-US" altLang="ko-KR" dirty="0"/>
              <a:t>Xcode</a:t>
            </a:r>
            <a:r>
              <a:rPr lang="ko-KR" altLang="en-US" dirty="0"/>
              <a:t>에서 확인하기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8A768A-6973-1941-8DC1-6B6B0C5D0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981" y="1773044"/>
            <a:ext cx="9880038" cy="4877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6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디버그를 통해 어셈블리어 확인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/>
          <a:lstStyle/>
          <a:p>
            <a:r>
              <a:rPr lang="en-US" altLang="ko-KR" dirty="0"/>
              <a:t>Hawk </a:t>
            </a:r>
            <a:r>
              <a:rPr lang="ko-KR" altLang="en-US" dirty="0"/>
              <a:t>알고리즘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A69F47-F0CA-5DE2-7588-6D202A0A4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403" y="4042318"/>
            <a:ext cx="6172200" cy="1549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8ADCE1-AF15-1E0C-3C41-43AE50812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914" y="2296131"/>
            <a:ext cx="6879179" cy="9714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B184EC4-0078-C266-BAEE-6FF1F24E6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73" y="2565862"/>
            <a:ext cx="3908497" cy="313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71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디버그를 통해 어셈블리어 확인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/>
          <a:lstStyle/>
          <a:p>
            <a:r>
              <a:rPr lang="en-US" altLang="ko-KR" dirty="0"/>
              <a:t>Hawk </a:t>
            </a:r>
            <a:r>
              <a:rPr lang="ko-KR" altLang="en-US" dirty="0"/>
              <a:t>알고리즘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EB5C09-7E6A-5FF1-8F15-F23CFD3E6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5306711"/>
            <a:ext cx="6045200" cy="1295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9977D9-8A31-8008-EF61-3E0FE8C67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" y="1697253"/>
            <a:ext cx="6680200" cy="3302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F77238-3E5C-69EF-3033-8609500F6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7280" y="2427398"/>
            <a:ext cx="58928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95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디버그를 통해 어셈블리어 확인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/>
          <a:lstStyle/>
          <a:p>
            <a:r>
              <a:rPr lang="en-US" altLang="ko-KR" dirty="0"/>
              <a:t>Hawk </a:t>
            </a:r>
            <a:r>
              <a:rPr lang="ko-KR" altLang="en-US" dirty="0"/>
              <a:t>알고리즘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9CB8EF5-AC47-A14C-6853-05AF91FB6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0" y="2289175"/>
            <a:ext cx="6692900" cy="3416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81E17D-A793-51F7-24DC-4BB4B1D2F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185" y="1908833"/>
            <a:ext cx="5417735" cy="398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00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305</Words>
  <Application>Microsoft Macintosh PowerPoint</Application>
  <PresentationFormat>와이드스크린</PresentationFormat>
  <Paragraphs>39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.SF NS</vt:lpstr>
      <vt:lpstr>맑은 고딕</vt:lpstr>
      <vt:lpstr>AppleGothic</vt:lpstr>
      <vt:lpstr>Arial</vt:lpstr>
      <vt:lpstr>CryptoCraft 테마</vt:lpstr>
      <vt:lpstr>제목 테마</vt:lpstr>
      <vt:lpstr>어셈블리 분석 및 Hawk 최적화</vt:lpstr>
      <vt:lpstr>1. 어셈블리 분석</vt:lpstr>
      <vt:lpstr>1. 어셈블리 과정</vt:lpstr>
      <vt:lpstr>2. 디버그를 통해 어셈블리어 확인</vt:lpstr>
      <vt:lpstr>2. 디버그를 통해 어셈블리어 확인</vt:lpstr>
      <vt:lpstr>2. 디버그를 통해 어셈블리어 확인</vt:lpstr>
      <vt:lpstr>2. 디버그를 통해 어셈블리어 확인</vt:lpstr>
      <vt:lpstr>2. 디버그를 통해 어셈블리어 확인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64</cp:revision>
  <dcterms:created xsi:type="dcterms:W3CDTF">2019-03-05T04:29:07Z</dcterms:created>
  <dcterms:modified xsi:type="dcterms:W3CDTF">2024-09-01T17:21:41Z</dcterms:modified>
</cp:coreProperties>
</file>