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6" r:id="rId8"/>
    <p:sldMasterId id="2147483687" r:id="rId10"/>
  </p:sldMasterIdLst>
  <p:notesMasterIdLst>
    <p:notesMasterId r:id="rId14"/>
  </p:notesMasterIdLst>
  <p:handoutMasterIdLst>
    <p:handoutMasterId r:id="rId12"/>
  </p:handoutMasterIdLst>
  <p:sldIdLst>
    <p:sldId id="269" r:id="rId16"/>
    <p:sldId id="270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528" y="67"/>
      </p:cViewPr>
      <p:guideLst>
        <p:guide orient="horz" pos="21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8" Type="http://schemas.openxmlformats.org/officeDocument/2006/relationships/slideMaster" Target="slideMasters/slideMaster1.xml"></Relationship><Relationship Id="rId9" Type="http://schemas.openxmlformats.org/officeDocument/2006/relationships/theme" Target="theme/theme1.xml"></Relationship><Relationship Id="rId10" Type="http://schemas.openxmlformats.org/officeDocument/2006/relationships/slideMaster" Target="slideMasters/slideMaster2.xml"></Relationship><Relationship Id="rId12" Type="http://schemas.openxmlformats.org/officeDocument/2006/relationships/handoutMaster" Target="handoutMasters/handoutMaster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viewProps" Target="viewProps.xml"></Relationship><Relationship Id="rId3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image4.png"></Relationship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633" y="308057"/>
            <a:ext cx="10291952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타원 18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037713" y="290870"/>
            <a:ext cx="10758872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 smtClean="0"/>
              <a:t>숫자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없이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 smtClean="0"/>
              <a:t>숫자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07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25" y="6078693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800"/>
            <a:ext cx="2823845" cy="61893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30" y="1217295"/>
            <a:ext cx="2394585" cy="432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60" y="1735455"/>
            <a:ext cx="2021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 txBox="1">
            <a:spLocks/>
          </p:cNvSpPr>
          <p:nvPr>
            <p:ph type="body" sz="quarter" idx="10" hasCustomPrompt="1"/>
          </p:nvPr>
        </p:nvSpPr>
        <p:spPr>
          <a:xfrm rot="0">
            <a:off x="3545205" y="1749425"/>
            <a:ext cx="635635" cy="719455"/>
          </a:xfrm>
          <a:prstGeom prst="rect"/>
          <a:solidFill>
            <a:schemeClr val="accent1">
              <a:lumMod val="75000"/>
            </a:schemeClr>
          </a:solidFill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숫자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 sz="quarter" idx="11" hasCustomPrompt="1"/>
          </p:nvPr>
        </p:nvSpPr>
        <p:spPr>
          <a:xfrm rot="0">
            <a:off x="4283710" y="1749425"/>
            <a:ext cx="719963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/>
          <p:cNvSpPr>
            <a:spLocks/>
          </p:cNvSpPr>
          <p:nvPr userDrawn="1"/>
        </p:nvSpPr>
        <p:spPr>
          <a:xfrm rot="0">
            <a:off x="4102735" y="1749425"/>
            <a:ext cx="7381240" cy="719455"/>
          </a:xfrm>
          <a:prstGeom prst="rect"/>
          <a:noFill/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개체 틀 2"/>
          <p:cNvSpPr txBox="1">
            <a:spLocks/>
          </p:cNvSpPr>
          <p:nvPr>
            <p:ph type="body" sz="quarter" idx="24" hasCustomPrompt="1"/>
          </p:nvPr>
        </p:nvSpPr>
        <p:spPr>
          <a:xfrm rot="0">
            <a:off x="3545205" y="2665730"/>
            <a:ext cx="635635" cy="719455"/>
          </a:xfrm>
          <a:prstGeom prst="rect"/>
          <a:solidFill>
            <a:schemeClr val="accent1">
              <a:lumMod val="75000"/>
            </a:schemeClr>
          </a:solidFill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숫자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0" name="텍스트 개체 틀 4"/>
          <p:cNvSpPr txBox="1">
            <a:spLocks/>
          </p:cNvSpPr>
          <p:nvPr>
            <p:ph type="body" sz="quarter" idx="25" hasCustomPrompt="1"/>
          </p:nvPr>
        </p:nvSpPr>
        <p:spPr>
          <a:xfrm rot="0">
            <a:off x="4283710" y="2665730"/>
            <a:ext cx="719963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1" name="직사각형 70"/>
          <p:cNvSpPr>
            <a:spLocks/>
          </p:cNvSpPr>
          <p:nvPr userDrawn="1"/>
        </p:nvSpPr>
        <p:spPr>
          <a:xfrm rot="0">
            <a:off x="4102735" y="2665730"/>
            <a:ext cx="7381240" cy="719455"/>
          </a:xfrm>
          <a:prstGeom prst="rect"/>
          <a:noFill/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5" name="텍스트 개체 틀 2"/>
          <p:cNvSpPr txBox="1">
            <a:spLocks/>
          </p:cNvSpPr>
          <p:nvPr>
            <p:ph type="body" sz="quarter" idx="26" hasCustomPrompt="1"/>
          </p:nvPr>
        </p:nvSpPr>
        <p:spPr>
          <a:xfrm rot="0">
            <a:off x="3545205" y="3584575"/>
            <a:ext cx="635635" cy="719455"/>
          </a:xfrm>
          <a:prstGeom prst="rect"/>
          <a:solidFill>
            <a:schemeClr val="accent1">
              <a:lumMod val="75000"/>
            </a:schemeClr>
          </a:solidFill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숫자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6" name="텍스트 개체 틀 4"/>
          <p:cNvSpPr txBox="1">
            <a:spLocks/>
          </p:cNvSpPr>
          <p:nvPr>
            <p:ph type="body" sz="quarter" idx="27" hasCustomPrompt="1"/>
          </p:nvPr>
        </p:nvSpPr>
        <p:spPr>
          <a:xfrm rot="0">
            <a:off x="4283710" y="3584575"/>
            <a:ext cx="719963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7" name="직사각형 76"/>
          <p:cNvSpPr>
            <a:spLocks/>
          </p:cNvSpPr>
          <p:nvPr userDrawn="1"/>
        </p:nvSpPr>
        <p:spPr>
          <a:xfrm rot="0">
            <a:off x="4102735" y="3584575"/>
            <a:ext cx="7381240" cy="719455"/>
          </a:xfrm>
          <a:prstGeom prst="rect"/>
          <a:noFill/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8" name="텍스트 개체 틀 2"/>
          <p:cNvSpPr txBox="1">
            <a:spLocks/>
          </p:cNvSpPr>
          <p:nvPr>
            <p:ph type="body" sz="quarter" idx="28" hasCustomPrompt="1"/>
          </p:nvPr>
        </p:nvSpPr>
        <p:spPr>
          <a:xfrm rot="0">
            <a:off x="3545205" y="4500245"/>
            <a:ext cx="635635" cy="719455"/>
          </a:xfrm>
          <a:prstGeom prst="rect"/>
          <a:solidFill>
            <a:schemeClr val="accent1">
              <a:lumMod val="75000"/>
            </a:schemeClr>
          </a:solidFill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숫자</a:t>
            </a:r>
            <a:endParaRPr lang="ko-KR" altLang="en-US" sz="2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9" name="텍스트 개체 틀 4"/>
          <p:cNvSpPr txBox="1">
            <a:spLocks/>
          </p:cNvSpPr>
          <p:nvPr>
            <p:ph type="body" sz="quarter" idx="29" hasCustomPrompt="1"/>
          </p:nvPr>
        </p:nvSpPr>
        <p:spPr>
          <a:xfrm rot="0">
            <a:off x="4283710" y="4500245"/>
            <a:ext cx="719963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제목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0" name="직사각형 79"/>
          <p:cNvSpPr>
            <a:spLocks/>
          </p:cNvSpPr>
          <p:nvPr userDrawn="1"/>
        </p:nvSpPr>
        <p:spPr>
          <a:xfrm rot="0">
            <a:off x="4102735" y="4500245"/>
            <a:ext cx="7381240" cy="719455"/>
          </a:xfrm>
          <a:prstGeom prst="rect"/>
          <a:noFill/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" y="5538470"/>
            <a:ext cx="1709420" cy="8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468517" y="2733819"/>
            <a:ext cx="50348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Thank You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46" y="5197917"/>
            <a:ext cx="3496180" cy="742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3" y="4846764"/>
            <a:ext cx="2948478" cy="14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slideLayout" Target="../slideLayouts/slideLayout5.xml"></Relationship><Relationship Id="rId3" Type="http://schemas.openxmlformats.org/officeDocument/2006/relationships/slideLayout" Target="../slideLayouts/slideLayout6.xml"></Relationship><Relationship Id="rId4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</a:t>
            </a:r>
            <a:r>
              <a:rPr lang="en-US" altLang="ko-KR" sz="4400" cap="none" dirty="0" smtClean="0" b="0" strike="noStrike">
                <a:latin typeface="Arial" charset="0"/>
                <a:ea typeface="Arial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</a:t>
            </a:r>
            <a:r>
              <a:rPr lang="en-US" altLang="ko-KR" sz="4400" cap="none" dirty="0" smtClean="0" b="0" strike="noStrike">
                <a:latin typeface="Arial" charset="0"/>
                <a:ea typeface="Arial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스타일</a:t>
            </a:r>
            <a:r>
              <a:rPr lang="en-US" altLang="ko-KR" sz="4400" cap="none" dirty="0" smtClean="0" b="0" strike="noStrike">
                <a:latin typeface="Arial" charset="0"/>
                <a:ea typeface="Arial" charset="0"/>
              </a:rPr>
              <a:t> </a:t>
            </a: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편집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32550"/>
            <a:ext cx="12192000" cy="419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>
            <a:spLocks/>
          </p:cNvSpPr>
          <p:nvPr userDrawn="1"/>
        </p:nvSpPr>
        <p:spPr>
          <a:xfrm rot="0">
            <a:off x="95250" y="6484620"/>
            <a:ext cx="5993130" cy="3225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19. 04. 14. </a:t>
            </a:r>
            <a:r>
              <a:rPr lang="en-US" altLang="ko-KR" sz="15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향상된 보안의 닌텐도 스위치 패스워드 입력 패드 제안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513445" y="6484620"/>
            <a:ext cx="3569335" cy="32258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fontAlgn="auto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5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12</a:t>
            </a:fld>
            <a:r>
              <a:rPr lang="en-US" altLang="ko-KR" sz="15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 (</a:t>
            </a:r>
            <a:r>
              <a:rPr lang="en-US" altLang="ko-KR" sz="15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13</a:t>
            </a:r>
            <a:r>
              <a:rPr lang="en-US" altLang="ko-KR" sz="1500" cap="none" dirty="0" smtClean="0" b="0" strike="noStrike">
                <a:solidFill>
                  <a:schemeClr val="bg1"/>
                </a:solidFill>
                <a:latin typeface="Arial" charset="0"/>
                <a:ea typeface="Arial" charset="0"/>
              </a:rPr>
              <a:t>)</a:t>
            </a:r>
            <a:endParaRPr lang="ko-KR" altLang="en-US" sz="1500" cap="none" dirty="0" smtClean="0" b="0" strike="noStrike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 sldNum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6F72-8E1B-4312-9050-AA2AB609782B}" type="datetime1">
              <a:rPr lang="ko-KR" altLang="en-US" smtClean="0"/>
              <a:t>2019-03-05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날짜 및 제목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 hdr="0" sldNum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1979511241.jpeg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45061198467.jpe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725127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7251316500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7251359169.png"></Relationship><Relationship Id="rId3" Type="http://schemas.openxmlformats.org/officeDocument/2006/relationships/image" Target="../media/fImage48761385724.jpe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7251421478.png"></Relationship><Relationship Id="rId3" Type="http://schemas.openxmlformats.org/officeDocument/2006/relationships/image" Target="../media/fImage48761449358.jpe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7251486962.png"></Relationship><Relationship Id="rId3" Type="http://schemas.openxmlformats.org/officeDocument/2006/relationships/image" Target="../media/fImage48761504464.jpe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580" y="1223010"/>
            <a:ext cx="8404225" cy="2388235"/>
          </a:xfrm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cap="none" dirty="0" smtClean="0" b="0" strike="noStrike">
                <a:latin typeface="맑은 고딕" charset="0"/>
                <a:ea typeface="맑은 고딕" charset="0"/>
              </a:rPr>
              <a:t>향상된 보안의 닌텐도 스위치 패스워드 입력 패드 제안</a:t>
            </a:r>
            <a:endParaRPr lang="ko-KR" altLang="en-US" sz="4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580" y="3794760"/>
            <a:ext cx="840422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IT융합공학부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권혁동 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1"/>
          </p:nvPr>
        </p:nvSpPr>
        <p:spPr>
          <a:xfrm rot="0">
            <a:off x="619125" y="408305"/>
            <a:ext cx="540385" cy="540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4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840105" y="2080895"/>
            <a:ext cx="10677525" cy="30473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ctr">
            <a:noAutofit/>
          </a:bodyPr>
          <a:lstStyle/>
          <a:p>
            <a:pPr marL="0" indent="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5. 그 외 기능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L, R 버튼을 통해 잘못 입력한 값 삭제 가능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입력 창의 커서 좌우 이동 기능은 지원하지 않음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11200" indent="-254000" algn="l" fontAlgn="auto" defTabSz="508000"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패스워드 오타 발생시 틀린 부분을 찾기보다 지우는게 더 빠르기 때문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1"/>
          </p:nvPr>
        </p:nvSpPr>
        <p:spPr>
          <a:xfrm rot="0">
            <a:off x="619125" y="408305"/>
            <a:ext cx="540385" cy="540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4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840105" y="2080895"/>
            <a:ext cx="11170920" cy="30473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ctr">
            <a:noAutofit/>
          </a:bodyPr>
          <a:lstStyle/>
          <a:p>
            <a:pPr marL="0" indent="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6. 정리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실제 스위치 상에서 구현이 어렵기에 안드로이드 상에서 유사하게 구현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조이콘도 안드로이드 상에서 키 맵핑이 어렵기에 안드로이드 통신으로 구현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동작 원리 설명에는 문제가 되지 않음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504950" y="307975"/>
            <a:ext cx="10292715" cy="7283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결론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619125" y="408305"/>
            <a:ext cx="540385" cy="540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4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840105" y="1993900"/>
            <a:ext cx="11170920" cy="353758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ctr">
            <a:noAutofit/>
          </a:bodyPr>
          <a:lstStyle/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현재 스위치는 패스워드 입력 시에 화면을 관찰하는 것에 취약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해당 문제점을 해결한 새로운 패스워드 입력 방안을 제안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711200" indent="-254000" algn="l" fontAlgn="auto" defTabSz="508000"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단, 본 문제는 </a:t>
            </a:r>
            <a:r>
              <a:rPr lang="en-US" altLang="ko-KR" sz="2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공격자가 화면만 보고있을 때 안전함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공격자의 능력이 향상될 시 추가적인 방안이 필요함</a:t>
            </a:r>
            <a:endParaRPr lang="ko-KR" altLang="en-US" sz="3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545205" y="1749425"/>
            <a:ext cx="635635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283710" y="1749425"/>
            <a:ext cx="719963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닌텐도 스위치란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>
          <a:xfrm>
            <a:off x="3545205" y="2665730"/>
            <a:ext cx="635635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5"/>
          </p:nvPr>
        </p:nvSpPr>
        <p:spPr>
          <a:xfrm>
            <a:off x="4283710" y="2665730"/>
            <a:ext cx="719963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문제점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6"/>
          </p:nvPr>
        </p:nvSpPr>
        <p:spPr>
          <a:xfrm>
            <a:off x="3545205" y="3584575"/>
            <a:ext cx="635635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7"/>
          </p:nvPr>
        </p:nvSpPr>
        <p:spPr>
          <a:xfrm>
            <a:off x="4283710" y="3584575"/>
            <a:ext cx="719963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제안방안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9"/>
          </p:nvPr>
        </p:nvSpPr>
        <p:spPr>
          <a:xfrm>
            <a:off x="4283710" y="4500245"/>
            <a:ext cx="719963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결론</a:t>
            </a:r>
            <a:endParaRPr lang="ko-KR" altLang="en-US" sz="2800" cap="none" dirty="0" smtClean="0" b="0" strike="noStrike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텍스트 개체 틀 9"/>
          <p:cNvSpPr txBox="1">
            <a:spLocks/>
          </p:cNvSpPr>
          <p:nvPr>
            <p:ph type="body" sz="quarter" idx="30"/>
          </p:nvPr>
        </p:nvSpPr>
        <p:spPr>
          <a:xfrm rot="0">
            <a:off x="3545205" y="4499610"/>
            <a:ext cx="635635" cy="719455"/>
          </a:xfrm>
          <a:prstGeom prst="rect"/>
          <a:solidFill>
            <a:schemeClr val="accent1">
              <a:lumMod val="75000"/>
            </a:schemeClr>
          </a:solidFill>
          <a:ln w="28575" cap="flat" cmpd="sng">
            <a:solidFill>
              <a:schemeClr val="accent1">
                <a:lumMod val="75000"/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32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0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950" y="307975"/>
            <a:ext cx="10292715" cy="72834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닌텐도 스위치란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19125" y="408305"/>
            <a:ext cx="540385" cy="540385"/>
          </a:xfrm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4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hdgwo/AppData/Roaming/PolarisOffice/ETemp/9496_15282256/fImage1979511241.jpeg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265" y="2580640"/>
            <a:ext cx="5699125" cy="227330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5589270" y="1964690"/>
            <a:ext cx="6498590" cy="353758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ctr">
            <a:noAutofit/>
          </a:bodyPr>
          <a:lstStyle/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2017년 3월 일본 출시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2017년 12월 한국 출시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8세대 게임기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거치형과 휴대형을 혼합한 하이브리드</a:t>
            </a:r>
            <a:endParaRPr lang="ko-KR" altLang="en-US" sz="2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5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504950" y="307975"/>
            <a:ext cx="10292715" cy="7283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문제점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619125" y="408305"/>
            <a:ext cx="540385" cy="540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4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3" descr="C:/Users/hdgwo/AppData/Roaming/PolarisOffice/ETemp/9496_15282256/fImage74506119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8490" y="2444750"/>
            <a:ext cx="4890135" cy="2752725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5589270" y="2013585"/>
            <a:ext cx="6411595" cy="3785869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ctr">
            <a:noAutofit/>
          </a:bodyPr>
          <a:lstStyle/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패스워드 입력 창이 노출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입력 값은 가려짐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11200" indent="-254000" algn="l" fontAlgn="auto" defTabSz="508000"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하지만 패드를 보고 있으면 값 확인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가족형, 파티형 게임이 많은 스위치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11200" indent="-254000" algn="l" fontAlgn="auto" defTabSz="508000"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패스워드 입력 중 타인이 있을 확률 높음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1504950" y="307975"/>
            <a:ext cx="10292715" cy="72834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제안방안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1"/>
          </p:nvPr>
        </p:nvSpPr>
        <p:spPr>
          <a:xfrm rot="0">
            <a:off x="619125" y="408305"/>
            <a:ext cx="540385" cy="540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4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 descr="C:/Users/hdgwo/AppData/Roaming/PolarisOffice/ETemp/9496_15282256/fImage16725127633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8945" y="1312545"/>
            <a:ext cx="2946400" cy="4875530"/>
          </a:xfrm>
          <a:prstGeom prst="rect"/>
          <a:noFill/>
        </p:spPr>
      </p:pic>
      <p:sp>
        <p:nvSpPr>
          <p:cNvPr id="6" name="텍스트 상자 5"/>
          <p:cNvSpPr txBox="1">
            <a:spLocks/>
          </p:cNvSpPr>
          <p:nvPr/>
        </p:nvSpPr>
        <p:spPr>
          <a:xfrm rot="0">
            <a:off x="5589270" y="2553970"/>
            <a:ext cx="6289675" cy="230886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ctr">
            <a:noAutofit/>
          </a:bodyPr>
          <a:lstStyle/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6행 5열의 새로운 패스워드 입력 패드 제안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입력중인 값의 파악을 막아서 유출 방지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기존 지원하는 키패드의 모든 문자 지원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1"/>
          </p:nvPr>
        </p:nvSpPr>
        <p:spPr>
          <a:xfrm rot="0">
            <a:off x="619125" y="408305"/>
            <a:ext cx="540385" cy="540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4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hdgwo/AppData/Roaming/PolarisOffice/ETemp/9496_15282256/fImage16725131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8945" y="1189990"/>
            <a:ext cx="2946400" cy="4875530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931035" y="3535680"/>
            <a:ext cx="500380" cy="64706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latin typeface="맑은 고딕" charset="0"/>
                <a:ea typeface="맑은 고딕" charset="0"/>
              </a:rPr>
              <a:t>&gt;</a:t>
            </a:r>
            <a:endParaRPr lang="ko-KR" altLang="en-US" sz="36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5245735" y="2136775"/>
            <a:ext cx="6151880" cy="30473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ctr">
            <a:noAutofit/>
          </a:bodyPr>
          <a:lstStyle/>
          <a:p>
            <a:pPr marL="0" indent="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1. 패스워드 입력창이 열릴 시 시작 행 지정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시작 행은 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무작위로 결정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사용자에게 화면으로 시작 행 위치를 알림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알림은 수 초 내로 사라짐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1"/>
          </p:nvPr>
        </p:nvSpPr>
        <p:spPr>
          <a:xfrm rot="0">
            <a:off x="619125" y="408305"/>
            <a:ext cx="540385" cy="540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4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hdgwo/AppData/Roaming/PolarisOffice/ETemp/9496_15282256/fImage16725135916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8945" y="1189990"/>
            <a:ext cx="2946400" cy="487553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6285230" y="1760220"/>
            <a:ext cx="5869305" cy="3785869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ctr">
            <a:noAutofit/>
          </a:bodyPr>
          <a:lstStyle/>
          <a:p>
            <a:pPr marL="0" indent="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2. 조이콘 스틱 상하 조작으로 행 이동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이동시 화면상에는 표시되지 않음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행마다 특정 패턴의 조이콘 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진동 발생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사용자는 </a:t>
            </a:r>
            <a:r>
              <a:rPr lang="en-US" altLang="ko-KR" sz="24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진동을 통해 위치 파악 가능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공격자는 화면을 보기에 위치 파악 불가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hdgwo/AppData/Roaming/PolarisOffice/ETemp/9496_15282256/fImage4876138572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1235" y="2214245"/>
            <a:ext cx="1468120" cy="308927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16200000">
            <a:off x="5286375" y="3117850"/>
            <a:ext cx="50038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rgbClr val="FFFF00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3600" cap="none" dirty="0" smtClean="0" b="0" strike="noStrike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5400000">
            <a:off x="5367020" y="3966845"/>
            <a:ext cx="50038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rgbClr val="FFFF00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3600" cap="none" dirty="0" smtClean="0" b="0" strike="noStrike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1"/>
          </p:nvPr>
        </p:nvSpPr>
        <p:spPr>
          <a:xfrm rot="0">
            <a:off x="619125" y="408305"/>
            <a:ext cx="540385" cy="540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4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hdgwo/AppData/Roaming/PolarisOffice/ETemp/9496_15282256/fImage16725142147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8945" y="1189990"/>
            <a:ext cx="2946400" cy="487553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6285230" y="1760220"/>
            <a:ext cx="5869305" cy="30473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ctr">
            <a:noAutofit/>
          </a:bodyPr>
          <a:lstStyle/>
          <a:p>
            <a:pPr marL="0" indent="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3. 스틱 좌우 조작으로 키보드 변경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기존 입력 패드의 모든 문자 입력 가능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좌우 이동이 shift 입력보다 빠르기에 shift 키 지원은 하지 않음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hdgwo/AppData/Roaming/PolarisOffice/ETemp/9496_15282256/fImage48761449358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1235" y="2214245"/>
            <a:ext cx="1468120" cy="3089275"/>
          </a:xfrm>
          <a:prstGeom prst="rect"/>
          <a:noFill/>
        </p:spPr>
      </p:pic>
      <p:sp>
        <p:nvSpPr>
          <p:cNvPr id="7" name="텍스트 상자 6"/>
          <p:cNvSpPr txBox="1">
            <a:spLocks/>
          </p:cNvSpPr>
          <p:nvPr/>
        </p:nvSpPr>
        <p:spPr>
          <a:xfrm rot="10800000">
            <a:off x="4923155" y="3547110"/>
            <a:ext cx="50038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rgbClr val="FFFF00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3600" cap="none" dirty="0" smtClean="0" b="0" strike="noStrike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5713730" y="3488055"/>
            <a:ext cx="500380" cy="64706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0" strike="noStrike">
                <a:solidFill>
                  <a:srgbClr val="FFFF00"/>
                </a:solidFill>
                <a:latin typeface="맑은 고딕" charset="0"/>
                <a:ea typeface="맑은 고딕" charset="0"/>
              </a:rPr>
              <a:t>&gt;</a:t>
            </a:r>
            <a:endParaRPr lang="ko-KR" altLang="en-US" sz="3600" cap="none" dirty="0" smtClean="0" b="0" strike="noStrike">
              <a:solidFill>
                <a:srgbClr val="FFFF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body" idx="11"/>
          </p:nvPr>
        </p:nvSpPr>
        <p:spPr>
          <a:xfrm rot="0">
            <a:off x="619125" y="408305"/>
            <a:ext cx="540385" cy="54038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40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hdgwo/AppData/Roaming/PolarisOffice/ETemp/9496_15282256/fImage16725148696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18945" y="1189990"/>
            <a:ext cx="2946400" cy="4875530"/>
          </a:xfrm>
          <a:prstGeom prst="rect"/>
          <a:noFill/>
        </p:spPr>
      </p:pic>
      <p:sp>
        <p:nvSpPr>
          <p:cNvPr id="5" name="텍스트 상자 4"/>
          <p:cNvSpPr txBox="1">
            <a:spLocks/>
          </p:cNvSpPr>
          <p:nvPr/>
        </p:nvSpPr>
        <p:spPr>
          <a:xfrm rot="0">
            <a:off x="6285230" y="1231900"/>
            <a:ext cx="5869305" cy="45243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ctr">
            <a:noAutofit/>
          </a:bodyPr>
          <a:lstStyle/>
          <a:p>
            <a:pPr marL="0" indent="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4. 각 열은 조이콘의 5개 키에 대응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선택한 행의 5개 문자 중 하나를 입력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d를 입력한다면?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11200" indent="-254000" algn="l" fontAlgn="auto" defTabSz="508000"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첫번째 행으로 이동하여 Y를 입력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D를 입력한다면?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  <a:p>
            <a:pPr marL="711200" indent="-254000" algn="l" fontAlgn="auto" defTabSz="508000"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대문자 키보드로 변경 후 동일하게</a:t>
            </a:r>
            <a:endParaRPr lang="ko-KR" altLang="en-US" sz="2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hdgwo/AppData/Roaming/PolarisOffice/ETemp/9496_15282256/fImage48761504464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1235" y="2214245"/>
            <a:ext cx="1468120" cy="3089275"/>
          </a:xfrm>
          <a:prstGeom prst="rect"/>
          <a:noFill/>
        </p:spPr>
      </p:pic>
      <p:cxnSp>
        <p:nvCxnSpPr>
          <p:cNvPr id="7" name="도형 6"/>
          <p:cNvCxnSpPr/>
          <p:nvPr/>
        </p:nvCxnSpPr>
        <p:spPr>
          <a:xfrm rot="10800000">
            <a:off x="2439035" y="1988820"/>
            <a:ext cx="3355975" cy="991235"/>
          </a:xfrm>
          <a:prstGeom prst="bentConnector3">
            <a:avLst>
              <a:gd name="adj1" fmla="val 245"/>
            </a:avLst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"/>
          <p:cNvCxnSpPr/>
          <p:nvPr/>
        </p:nvCxnSpPr>
        <p:spPr>
          <a:xfrm rot="10800000">
            <a:off x="2787015" y="2237105"/>
            <a:ext cx="2788920" cy="1176655"/>
          </a:xfrm>
          <a:prstGeom prst="bentConnector3">
            <a:avLst>
              <a:gd name="adj1" fmla="val 50032"/>
            </a:avLst>
          </a:prstGeom>
          <a:ln w="1905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8"/>
          <p:cNvCxnSpPr/>
          <p:nvPr/>
        </p:nvCxnSpPr>
        <p:spPr>
          <a:xfrm rot="10800000">
            <a:off x="3192145" y="2510790"/>
            <a:ext cx="2376170" cy="252730"/>
          </a:xfrm>
          <a:prstGeom prst="bentConnector3">
            <a:avLst>
              <a:gd name="adj1" fmla="val 23"/>
            </a:avLst>
          </a:prstGeom>
          <a:ln w="19050" cap="flat" cmpd="sng">
            <a:solidFill>
              <a:srgbClr val="FFFF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/>
          <p:nvPr/>
        </p:nvCxnSpPr>
        <p:spPr>
          <a:xfrm rot="0" flipH="1">
            <a:off x="3587750" y="3053080"/>
            <a:ext cx="1645920" cy="63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/>
          <p:nvPr/>
        </p:nvCxnSpPr>
        <p:spPr>
          <a:xfrm rot="10800000" flipV="1">
            <a:off x="3972560" y="2684780"/>
            <a:ext cx="1261110" cy="499745"/>
          </a:xfrm>
          <a:prstGeom prst="bentConnector3">
            <a:avLst>
              <a:gd name="adj1" fmla="val 50028"/>
            </a:avLst>
          </a:prstGeom>
          <a:ln w="19050" cap="flat" cmpd="sng">
            <a:solidFill>
              <a:srgbClr val="770055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0">
            <a:off x="2439035" y="1980565"/>
            <a:ext cx="635" cy="1351280"/>
          </a:xfrm>
          <a:prstGeom prst="line"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/>
          <p:nvPr/>
        </p:nvCxnSpPr>
        <p:spPr>
          <a:xfrm rot="0">
            <a:off x="2788920" y="2240915"/>
            <a:ext cx="635" cy="1090930"/>
          </a:xfrm>
          <a:prstGeom prst="line"/>
          <a:ln w="19050" cap="flat" cmpd="sng">
            <a:solidFill>
              <a:srgbClr val="FC4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/>
          <p:nvPr/>
        </p:nvCxnSpPr>
        <p:spPr>
          <a:xfrm rot="0">
            <a:off x="3186430" y="2510790"/>
            <a:ext cx="2540" cy="819150"/>
          </a:xfrm>
          <a:prstGeom prst="line"/>
          <a:ln w="19050" cap="flat" cmpd="sng">
            <a:solidFill>
              <a:srgbClr val="FFFF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14"/>
          <p:cNvCxnSpPr/>
          <p:nvPr/>
        </p:nvCxnSpPr>
        <p:spPr>
          <a:xfrm rot="0">
            <a:off x="3582670" y="3051175"/>
            <a:ext cx="635" cy="280035"/>
          </a:xfrm>
          <a:prstGeom prst="line"/>
          <a:ln w="19050" cap="flat" cmpd="sng">
            <a:solidFill>
              <a:srgbClr val="36B7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15"/>
          <p:cNvCxnSpPr/>
          <p:nvPr/>
        </p:nvCxnSpPr>
        <p:spPr>
          <a:xfrm rot="0">
            <a:off x="3968750" y="3180080"/>
            <a:ext cx="1270" cy="157480"/>
          </a:xfrm>
          <a:prstGeom prst="line"/>
          <a:ln w="19050" cap="flat" cmpd="sng">
            <a:solidFill>
              <a:srgbClr val="770055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Kor Lethean</cp:lastModifiedBy>
  <dc:title>PowerPoint 프레젠테이션</dc:title>
  <dcterms:modified xsi:type="dcterms:W3CDTF">2019-03-05T08:33:34Z</dcterms:modified>
</cp:coreProperties>
</file>