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269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52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4633" y="308057"/>
            <a:ext cx="10291952" cy="72778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9" name="타원 18"/>
          <p:cNvSpPr/>
          <p:nvPr userDrawn="1"/>
        </p:nvSpPr>
        <p:spPr>
          <a:xfrm>
            <a:off x="353972" y="136493"/>
            <a:ext cx="1070919" cy="10709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037713" y="290870"/>
            <a:ext cx="10758872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619432" y="408181"/>
            <a:ext cx="540000" cy="54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ko-KR" altLang="en-US" dirty="0" smtClean="0"/>
              <a:t>숫자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없이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  <p:sp>
        <p:nvSpPr>
          <p:cNvPr id="6" name="타원 5"/>
          <p:cNvSpPr/>
          <p:nvPr userDrawn="1"/>
        </p:nvSpPr>
        <p:spPr>
          <a:xfrm>
            <a:off x="353972" y="136493"/>
            <a:ext cx="1070919" cy="10709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619432" y="408181"/>
            <a:ext cx="540000" cy="54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ko-KR" altLang="en-US" dirty="0" smtClean="0"/>
              <a:t>숫자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07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7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325" y="6078693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545110" y="1217530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4283676" y="1217530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41024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69" name="텍스트 개체 틀 2"/>
          <p:cNvSpPr>
            <a:spLocks noGrp="1"/>
          </p:cNvSpPr>
          <p:nvPr>
            <p:ph type="body" sz="quarter" idx="24" hasCustomPrompt="1"/>
          </p:nvPr>
        </p:nvSpPr>
        <p:spPr>
          <a:xfrm>
            <a:off x="3545108" y="2133371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4283674" y="2133371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41024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26" hasCustomPrompt="1"/>
          </p:nvPr>
        </p:nvSpPr>
        <p:spPr>
          <a:xfrm>
            <a:off x="3545108" y="3052552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4283674" y="3052552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41024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8" name="텍스트 개체 틀 2"/>
          <p:cNvSpPr>
            <a:spLocks noGrp="1"/>
          </p:cNvSpPr>
          <p:nvPr>
            <p:ph type="body" sz="quarter" idx="28" hasCustomPrompt="1"/>
          </p:nvPr>
        </p:nvSpPr>
        <p:spPr>
          <a:xfrm>
            <a:off x="3545107" y="3968393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4283673" y="3968393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41024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1" name="텍스트 개체 틀 2"/>
          <p:cNvSpPr>
            <a:spLocks noGrp="1"/>
          </p:cNvSpPr>
          <p:nvPr>
            <p:ph type="body" sz="quarter" idx="30" hasCustomPrompt="1"/>
          </p:nvPr>
        </p:nvSpPr>
        <p:spPr>
          <a:xfrm>
            <a:off x="3545106" y="4884234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 smtClean="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4283672" y="4884234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41024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3468517" y="2733819"/>
            <a:ext cx="50348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Thank You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32681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446" y="5197917"/>
            <a:ext cx="3496180" cy="7424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33" y="4846764"/>
            <a:ext cx="2948478" cy="14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32681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95210" y="6484546"/>
            <a:ext cx="35686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solidFill>
                  <a:schemeClr val="bg1"/>
                </a:solidFill>
                <a:latin typeface="+mn-lt"/>
              </a:rPr>
              <a:t>19. 03. 05. </a:t>
            </a:r>
            <a:r>
              <a:rPr lang="ko-KR" altLang="en-US" sz="1500" dirty="0" smtClean="0">
                <a:solidFill>
                  <a:schemeClr val="bg1"/>
                </a:solidFill>
                <a:latin typeface="+mn-lt"/>
              </a:rPr>
              <a:t>제목</a:t>
            </a:r>
            <a:endParaRPr lang="ko-KR" altLang="en-US" sz="15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8513366" y="6484546"/>
            <a:ext cx="35686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1500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ko-KR" altLang="en-US" sz="15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500" dirty="0" smtClean="0">
                <a:solidFill>
                  <a:schemeClr val="bg1"/>
                </a:solidFill>
                <a:latin typeface="+mn-lt"/>
              </a:rPr>
              <a:t>(</a:t>
            </a:r>
            <a:r>
              <a:rPr lang="ko-KR" altLang="en-US" sz="1500" dirty="0" smtClean="0">
                <a:solidFill>
                  <a:schemeClr val="bg1"/>
                </a:solidFill>
                <a:latin typeface="+mn-lt"/>
              </a:rPr>
              <a:t>전체 슬라이드 번호</a:t>
            </a:r>
            <a:r>
              <a:rPr lang="en-US" altLang="ko-KR" sz="1500" dirty="0" smtClean="0">
                <a:solidFill>
                  <a:schemeClr val="bg1"/>
                </a:solidFill>
                <a:latin typeface="+mn-lt"/>
              </a:rPr>
              <a:t>)</a:t>
            </a:r>
            <a:endParaRPr lang="ko-KR" altLang="en-US" sz="15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68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6F72-8E1B-4312-9050-AA2AB609782B}" type="datetime1">
              <a:rPr lang="ko-KR" altLang="en-US" smtClean="0"/>
              <a:t>2019-03-05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smtClean="0"/>
              <a:t>날짜 및 제목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0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65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80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24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함초롬돋움</vt:lpstr>
      <vt:lpstr>Arial</vt:lpstr>
      <vt:lpstr>CryptoCraft 테마</vt:lpstr>
      <vt:lpstr>제목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25</cp:revision>
  <dcterms:created xsi:type="dcterms:W3CDTF">2019-03-05T04:29:07Z</dcterms:created>
  <dcterms:modified xsi:type="dcterms:W3CDTF">2019-03-05T08:33:34Z</dcterms:modified>
</cp:coreProperties>
</file>