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325" r:id="rId4"/>
    <p:sldId id="346" r:id="rId5"/>
    <p:sldId id="342" r:id="rId6"/>
    <p:sldId id="343" r:id="rId7"/>
    <p:sldId id="344" r:id="rId8"/>
    <p:sldId id="345" r:id="rId9"/>
    <p:sldId id="332" r:id="rId10"/>
    <p:sldId id="338" r:id="rId11"/>
    <p:sldId id="347" r:id="rId12"/>
    <p:sldId id="334" r:id="rId13"/>
    <p:sldId id="336" r:id="rId14"/>
    <p:sldId id="337" r:id="rId15"/>
    <p:sldId id="349" r:id="rId16"/>
    <p:sldId id="348" r:id="rId17"/>
    <p:sldId id="34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q5YgaeIo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.ackhax.com/2018/11/04/pcap-parsing-with-python-pcapng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pdump.org/manpages/tcpdump.1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youtu.be/lq5YgaeIoDU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PCAP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444493" y="1291607"/>
            <a:ext cx="93355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pcap_hdr_s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magic_number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파일 포맷과 바이트오더를 확인하기 위한 필드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uint16_t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version_major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파일 포맷의 버전 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메이저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)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uint16_t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version_minor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파일 포맷의 버전 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마이너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)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thiszone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err="1" smtClean="0">
                <a:solidFill>
                  <a:srgbClr val="888888"/>
                </a:solidFill>
                <a:latin typeface="Consolas" panose="020B0609020204030204" pitchFamily="49" charset="0"/>
              </a:rPr>
              <a:t>타임존과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관련된 정보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sigfigs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플러그 정보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snaplen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버퍼의 크기 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일반적으로 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65535)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network;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데이터 링크 레이어의 헤더 타입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pcap_hdr_t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444493" y="4345803"/>
            <a:ext cx="96578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typedef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pcaprec_hdr_s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ts_sec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초단위로 저장된 타임스탬프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ts_usec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패킷이 </a:t>
            </a:r>
            <a:r>
              <a:rPr lang="ko-KR" altLang="en-US" dirty="0" err="1" smtClean="0">
                <a:solidFill>
                  <a:srgbClr val="888888"/>
                </a:solidFill>
                <a:latin typeface="Consolas" panose="020B0609020204030204" pitchFamily="49" charset="0"/>
              </a:rPr>
              <a:t>캡처된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마이크로 초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incl_len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실제 파일에 저장된 패킷 데이터의 실제 바이트 크기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  uint32_t</a:t>
            </a:r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44444"/>
                </a:solidFill>
                <a:latin typeface="Consolas" panose="020B0609020204030204" pitchFamily="49" charset="0"/>
              </a:rPr>
              <a:t>orig_len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888888"/>
                </a:solidFill>
                <a:latin typeface="Consolas" panose="020B0609020204030204" pitchFamily="49" charset="0"/>
              </a:rPr>
              <a:t>/* </a:t>
            </a:r>
            <a:r>
              <a:rPr lang="ko-KR" altLang="en-US" dirty="0" smtClean="0">
                <a:solidFill>
                  <a:srgbClr val="888888"/>
                </a:solidFill>
                <a:latin typeface="Consolas" panose="020B0609020204030204" pitchFamily="49" charset="0"/>
              </a:rPr>
              <a:t>네트워크 상의 패킷의 바이트 크기</a:t>
            </a:r>
            <a:r>
              <a:rPr lang="en-US" altLang="ko-KR" dirty="0" smtClean="0">
                <a:solidFill>
                  <a:srgbClr val="888888"/>
                </a:solidFill>
                <a:latin typeface="Consolas" panose="020B0609020204030204" pitchFamily="49" charset="0"/>
              </a:rPr>
              <a:t> */</a:t>
            </a:r>
            <a:endParaRPr lang="en-US" altLang="ko-KR" dirty="0" smtClean="0">
              <a:solidFill>
                <a:srgbClr val="444444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44444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b="1" dirty="0" err="1">
                <a:solidFill>
                  <a:srgbClr val="444444"/>
                </a:solidFill>
                <a:latin typeface="Consolas" panose="020B0609020204030204" pitchFamily="49" charset="0"/>
              </a:rPr>
              <a:t>pcaprec_hdr_t</a:t>
            </a:r>
            <a:r>
              <a:rPr lang="en-US" altLang="ko-KR" dirty="0">
                <a:solidFill>
                  <a:srgbClr val="44444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8674" y="129160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Global Header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674" y="43458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Packet 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2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Wireshark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네트워크 패킷을 캡처하고 분석하는 오픈소스 도구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97874" y="1842392"/>
            <a:ext cx="9026447" cy="3904462"/>
            <a:chOff x="1210491" y="1790141"/>
            <a:chExt cx="9026447" cy="390446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0491" y="1790141"/>
              <a:ext cx="5044940" cy="39044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295107" y="2732705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호스트 간 주고받은 패킷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95107" y="3831245"/>
              <a:ext cx="1928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패킷의 상세 내용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95107" y="4822575"/>
              <a:ext cx="29418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16</a:t>
              </a:r>
              <a:r>
                <a:rPr lang="ko-KR" altLang="en-US" dirty="0" smtClean="0"/>
                <a:t>진수 형태의 전체 데이터</a:t>
              </a:r>
              <a:endParaRPr lang="ko-KR" altLang="en-US" dirty="0"/>
            </a:p>
          </p:txBody>
        </p:sp>
        <p:sp>
          <p:nvSpPr>
            <p:cNvPr id="6" name="오른쪽 중괄호 5"/>
            <p:cNvSpPr/>
            <p:nvPr/>
          </p:nvSpPr>
          <p:spPr>
            <a:xfrm>
              <a:off x="6409509" y="2499360"/>
              <a:ext cx="731520" cy="83602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중괄호 9"/>
            <p:cNvSpPr/>
            <p:nvPr/>
          </p:nvSpPr>
          <p:spPr>
            <a:xfrm>
              <a:off x="6409509" y="3517998"/>
              <a:ext cx="731520" cy="8275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른쪽 중괄호 10"/>
            <p:cNvSpPr/>
            <p:nvPr/>
          </p:nvSpPr>
          <p:spPr>
            <a:xfrm>
              <a:off x="6409509" y="4532491"/>
              <a:ext cx="731520" cy="96261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41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파이썬을</a:t>
            </a:r>
            <a:r>
              <a:rPr lang="ko-KR" altLang="en-US" dirty="0" smtClean="0"/>
              <a:t> 이용한 </a:t>
            </a:r>
            <a:r>
              <a:rPr lang="en-US" altLang="ko-KR" dirty="0" smtClean="0"/>
              <a:t>PCAP </a:t>
            </a:r>
            <a:r>
              <a:rPr lang="ko-KR" altLang="en-US" dirty="0" smtClean="0"/>
              <a:t>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PCAP </a:t>
            </a:r>
            <a:r>
              <a:rPr lang="ko-KR" altLang="en-US" dirty="0" smtClean="0"/>
              <a:t>파일을 분석할 수 있는 다양한 라이브러리 존재</a:t>
            </a:r>
            <a:endParaRPr lang="en-US" altLang="ko-KR" dirty="0" smtClean="0"/>
          </a:p>
          <a:p>
            <a:r>
              <a:rPr lang="en-US" altLang="ko-KR" dirty="0" err="1" smtClean="0"/>
              <a:t>dpkt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PyShark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PyPCAP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6727" y="2059811"/>
            <a:ext cx="4983479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dpkt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datetime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socket</a:t>
            </a:r>
          </a:p>
          <a:p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binascii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mac_addr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address =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binascii.hexlify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(address).decode(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.join(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569CD6"/>
                </a:solidFill>
                <a:latin typeface="Consolas" panose="020B0609020204030204" pitchFamily="49" charset="0"/>
              </a:rPr>
              <a:t>%02x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ord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(b)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b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address)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CDCAA"/>
                </a:solidFill>
                <a:latin typeface="Consolas" panose="020B0609020204030204" pitchFamily="49" charset="0"/>
              </a:rPr>
              <a:t>ip_addr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9CDCFE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socket.inet_ntoa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(address)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t.pcap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rb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f: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pcap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dpkt.pcap.Reader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(f)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timestamp,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pcap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eth =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dpkt.ethernet.Ethernet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buf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eth.data</a:t>
            </a:r>
            <a:endParaRPr lang="en-US" altLang="ko-KR" sz="9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'########################################################'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'packet length:'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ip.len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'timestamp:'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timestamp)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mac_src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mac_addr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eth.src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mac_dst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mac_addr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eth.dst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ip_src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ip.src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 err="1">
                <a:solidFill>
                  <a:srgbClr val="CE9178"/>
                </a:solidFill>
                <a:latin typeface="Consolas" panose="020B0609020204030204" pitchFamily="49" charset="0"/>
              </a:rPr>
              <a:t>ip_dst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:'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ip_addr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D4D4D4"/>
                </a:solidFill>
                <a:latin typeface="Consolas" panose="020B0609020204030204" pitchFamily="49" charset="0"/>
              </a:rPr>
              <a:t>ip.dst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'########################################################</a:t>
            </a:r>
            <a:r>
              <a:rPr lang="en-US" altLang="ko-KR" sz="900" dirty="0">
                <a:solidFill>
                  <a:srgbClr val="D7BA7D"/>
                </a:solidFill>
                <a:latin typeface="Consolas" panose="020B0609020204030204" pitchFamily="49" charset="0"/>
              </a:rPr>
              <a:t>\n</a:t>
            </a:r>
            <a:r>
              <a:rPr lang="en-US" altLang="ko-KR" sz="9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9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ko-KR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05770" y="2198310"/>
            <a:ext cx="41539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########################################################</a:t>
            </a:r>
          </a:p>
          <a:p>
            <a:r>
              <a:rPr lang="en-US" altLang="ko-KR" sz="900" dirty="0"/>
              <a:t>packet length: 424</a:t>
            </a:r>
          </a:p>
          <a:p>
            <a:r>
              <a:rPr lang="en-US" altLang="ko-KR" sz="900" dirty="0"/>
              <a:t>timestamp: 1601978665.735532</a:t>
            </a:r>
          </a:p>
          <a:p>
            <a:r>
              <a:rPr lang="en-US" altLang="ko-KR" sz="900" dirty="0" err="1"/>
              <a:t>mac_src</a:t>
            </a:r>
            <a:r>
              <a:rPr lang="en-US" altLang="ko-KR" sz="900" dirty="0"/>
              <a:t>: 30:30:35:30:35:36:66:32:32:31:34:36</a:t>
            </a:r>
          </a:p>
          <a:p>
            <a:r>
              <a:rPr lang="en-US" altLang="ko-KR" sz="900" dirty="0" err="1"/>
              <a:t>mac_dst</a:t>
            </a:r>
            <a:r>
              <a:rPr lang="en-US" altLang="ko-KR" sz="900" dirty="0"/>
              <a:t>: 30:30:30:63:32:39:32:64:61:63:32:36</a:t>
            </a:r>
          </a:p>
          <a:p>
            <a:r>
              <a:rPr lang="en-US" altLang="ko-KR" sz="900" dirty="0" err="1"/>
              <a:t>ip_src</a:t>
            </a:r>
            <a:r>
              <a:rPr lang="en-US" altLang="ko-KR" sz="900" dirty="0"/>
              <a:t>: 108.39.229.147</a:t>
            </a:r>
          </a:p>
          <a:p>
            <a:r>
              <a:rPr lang="en-US" altLang="ko-KR" sz="900" dirty="0" err="1"/>
              <a:t>ip_dst</a:t>
            </a:r>
            <a:r>
              <a:rPr lang="en-US" altLang="ko-KR" sz="900" dirty="0"/>
              <a:t>: 192.168.239.131</a:t>
            </a:r>
          </a:p>
          <a:p>
            <a:r>
              <a:rPr lang="en-US" altLang="ko-KR" sz="900" dirty="0"/>
              <a:t>########################################################</a:t>
            </a:r>
          </a:p>
          <a:p>
            <a:endParaRPr lang="en-US" altLang="ko-KR" sz="900" dirty="0"/>
          </a:p>
          <a:p>
            <a:r>
              <a:rPr lang="en-US" altLang="ko-KR" sz="900" dirty="0"/>
              <a:t>########################################################</a:t>
            </a:r>
          </a:p>
          <a:p>
            <a:r>
              <a:rPr lang="en-US" altLang="ko-KR" sz="900" dirty="0"/>
              <a:t>packet length: 2632</a:t>
            </a:r>
          </a:p>
          <a:p>
            <a:r>
              <a:rPr lang="en-US" altLang="ko-KR" sz="900" dirty="0"/>
              <a:t>timestamp: 1601978665.740276</a:t>
            </a:r>
          </a:p>
          <a:p>
            <a:r>
              <a:rPr lang="en-US" altLang="ko-KR" sz="900" dirty="0" err="1"/>
              <a:t>mac_src</a:t>
            </a:r>
            <a:r>
              <a:rPr lang="en-US" altLang="ko-KR" sz="900" dirty="0"/>
              <a:t>: 30:30:30:63:32:39:32:64:61:63:32:36</a:t>
            </a:r>
          </a:p>
          <a:p>
            <a:r>
              <a:rPr lang="en-US" altLang="ko-KR" sz="900" dirty="0" err="1"/>
              <a:t>mac_dst</a:t>
            </a:r>
            <a:r>
              <a:rPr lang="en-US" altLang="ko-KR" sz="900" dirty="0"/>
              <a:t>: 30:30:35:30:35:36:66:32:32:31:34:36</a:t>
            </a:r>
          </a:p>
          <a:p>
            <a:r>
              <a:rPr lang="en-US" altLang="ko-KR" sz="900" dirty="0" err="1"/>
              <a:t>ip_src</a:t>
            </a:r>
            <a:r>
              <a:rPr lang="en-US" altLang="ko-KR" sz="900" dirty="0"/>
              <a:t>: 192.168.239.131</a:t>
            </a:r>
          </a:p>
          <a:p>
            <a:r>
              <a:rPr lang="en-US" altLang="ko-KR" sz="900" dirty="0" err="1"/>
              <a:t>ip_dst</a:t>
            </a:r>
            <a:r>
              <a:rPr lang="en-US" altLang="ko-KR" sz="900" dirty="0"/>
              <a:t>: 108.39.229.147</a:t>
            </a:r>
          </a:p>
          <a:p>
            <a:r>
              <a:rPr lang="en-US" altLang="ko-KR" sz="900" dirty="0"/>
              <a:t>########################################################</a:t>
            </a:r>
          </a:p>
          <a:p>
            <a:endParaRPr lang="en-US" altLang="ko-KR" sz="900" dirty="0"/>
          </a:p>
          <a:p>
            <a:r>
              <a:rPr lang="en-US" altLang="ko-KR" sz="900" dirty="0"/>
              <a:t>########################################################</a:t>
            </a:r>
          </a:p>
          <a:p>
            <a:r>
              <a:rPr lang="en-US" altLang="ko-KR" sz="900" dirty="0"/>
              <a:t>packet length: 40</a:t>
            </a:r>
          </a:p>
          <a:p>
            <a:r>
              <a:rPr lang="en-US" altLang="ko-KR" sz="900" dirty="0"/>
              <a:t>timestamp: 1601978665.740472</a:t>
            </a:r>
          </a:p>
          <a:p>
            <a:r>
              <a:rPr lang="en-US" altLang="ko-KR" sz="900" dirty="0" err="1"/>
              <a:t>mac_src</a:t>
            </a:r>
            <a:r>
              <a:rPr lang="en-US" altLang="ko-KR" sz="900" dirty="0"/>
              <a:t>: 30:30:35:30:35:36:66:32:32:31:34:36</a:t>
            </a:r>
          </a:p>
          <a:p>
            <a:r>
              <a:rPr lang="en-US" altLang="ko-KR" sz="900" dirty="0" err="1"/>
              <a:t>mac_dst</a:t>
            </a:r>
            <a:r>
              <a:rPr lang="en-US" altLang="ko-KR" sz="900" dirty="0"/>
              <a:t>: 30:30:30:63:32:39:32:64:61:63:32:36</a:t>
            </a:r>
          </a:p>
          <a:p>
            <a:r>
              <a:rPr lang="en-US" altLang="ko-KR" sz="900" dirty="0" err="1"/>
              <a:t>ip_src</a:t>
            </a:r>
            <a:r>
              <a:rPr lang="en-US" altLang="ko-KR" sz="900" dirty="0"/>
              <a:t>: 108.39.229.147</a:t>
            </a:r>
          </a:p>
          <a:p>
            <a:r>
              <a:rPr lang="en-US" altLang="ko-KR" sz="900" dirty="0" err="1"/>
              <a:t>ip_dst</a:t>
            </a:r>
            <a:r>
              <a:rPr lang="en-US" altLang="ko-KR" sz="900" dirty="0"/>
              <a:t>: 192.168.239.131</a:t>
            </a:r>
          </a:p>
          <a:p>
            <a:r>
              <a:rPr lang="en-US" altLang="ko-KR" sz="900" dirty="0"/>
              <a:t>########################################################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0647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Packet </a:t>
            </a:r>
            <a:r>
              <a:rPr lang="en-US" altLang="ko-KR" dirty="0" err="1" smtClean="0"/>
              <a:t>CAPture</a:t>
            </a:r>
            <a:r>
              <a:rPr lang="en-US" altLang="ko-KR" dirty="0" smtClean="0"/>
              <a:t> Next Generation</a:t>
            </a:r>
          </a:p>
          <a:p>
            <a:endParaRPr lang="en-US" altLang="ko-KR" dirty="0"/>
          </a:p>
          <a:p>
            <a:r>
              <a:rPr lang="ko-KR" altLang="en-US" dirty="0" smtClean="0"/>
              <a:t>기존의 </a:t>
            </a:r>
            <a:r>
              <a:rPr lang="en-US" altLang="ko-KR" dirty="0" err="1" smtClean="0"/>
              <a:t>pcap</a:t>
            </a:r>
            <a:r>
              <a:rPr lang="ko-KR" altLang="en-US" dirty="0" smtClean="0"/>
              <a:t>을 발전시킨 파일 형식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인터페이스 </a:t>
            </a:r>
            <a:r>
              <a:rPr lang="ko-KR" altLang="en-US" dirty="0"/>
              <a:t>정보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/>
              <a:t>이름 확인 정보 등의 메타데이터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와이어샤크</a:t>
            </a:r>
            <a:r>
              <a:rPr lang="ko-KR" altLang="en-US" dirty="0" smtClean="0"/>
              <a:t> 최신 버전에서의 </a:t>
            </a:r>
            <a:r>
              <a:rPr lang="ko-KR" altLang="en-US" dirty="0" err="1" smtClean="0"/>
              <a:t>패킷파일</a:t>
            </a:r>
            <a:r>
              <a:rPr lang="ko-KR" altLang="en-US" dirty="0" smtClean="0"/>
              <a:t> 저장은 기본적으로 </a:t>
            </a:r>
            <a:r>
              <a:rPr lang="en-US" altLang="ko-KR" dirty="0" err="1" smtClean="0"/>
              <a:t>pcapng</a:t>
            </a:r>
            <a:r>
              <a:rPr lang="ko-KR" altLang="en-US" dirty="0" smtClean="0"/>
              <a:t>로 저장됨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8791011" y="1880137"/>
            <a:ext cx="2238687" cy="1698621"/>
            <a:chOff x="2590508" y="3273508"/>
            <a:chExt cx="2238687" cy="169862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508" y="3273508"/>
              <a:ext cx="2238687" cy="139084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939448" y="4664352"/>
              <a:ext cx="1540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smtClean="0"/>
                <a:t>블록의 논리 구조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364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Block Type (32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블록의 식별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r>
              <a:rPr lang="en-US" altLang="ko-KR" dirty="0" smtClean="0"/>
              <a:t>Block Total Length : </a:t>
            </a:r>
            <a:r>
              <a:rPr lang="ko-KR" altLang="en-US" dirty="0" smtClean="0"/>
              <a:t>블록의 전체 사이즈</a:t>
            </a:r>
            <a:endParaRPr lang="en-US" altLang="ko-KR" dirty="0" smtClean="0"/>
          </a:p>
          <a:p>
            <a:r>
              <a:rPr lang="en-US" altLang="ko-KR" dirty="0" smtClean="0"/>
              <a:t>Block Body : </a:t>
            </a:r>
            <a:r>
              <a:rPr lang="ko-KR" altLang="en-US" dirty="0" smtClean="0"/>
              <a:t>블록의 내용</a:t>
            </a:r>
            <a:endParaRPr lang="en-US" altLang="ko-KR" dirty="0" smtClean="0"/>
          </a:p>
          <a:p>
            <a:r>
              <a:rPr lang="en-US" altLang="ko-KR" dirty="0" smtClean="0"/>
              <a:t>Block Total Length : </a:t>
            </a:r>
            <a:r>
              <a:rPr lang="ko-KR" altLang="en-US" dirty="0" smtClean="0"/>
              <a:t>블록의 전체 사이즈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뒤에서부터의 탐색 허용을 위해 존재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67103" y="3345052"/>
            <a:ext cx="5058481" cy="2327359"/>
            <a:chOff x="867103" y="3127835"/>
            <a:chExt cx="5058481" cy="232735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03" y="3127835"/>
              <a:ext cx="5058481" cy="201958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446403" y="5147417"/>
              <a:ext cx="1899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기본적인 블록의 구조</a:t>
              </a:r>
              <a:endParaRPr lang="ko-KR" altLang="en-US" sz="14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646482" y="1234911"/>
            <a:ext cx="4596284" cy="4482410"/>
            <a:chOff x="6646482" y="1234911"/>
            <a:chExt cx="4596284" cy="448241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6482" y="1234911"/>
              <a:ext cx="4596284" cy="422028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131904" y="5409544"/>
              <a:ext cx="1625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Block Type Codes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02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wireshark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editcap</a:t>
            </a:r>
            <a:r>
              <a:rPr lang="ko-KR" altLang="en-US" dirty="0" smtClean="0"/>
              <a:t>을 이용하여 </a:t>
            </a:r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↔ </a:t>
            </a:r>
            <a:r>
              <a:rPr lang="en-US" altLang="ko-KR" dirty="0" err="1" smtClean="0"/>
              <a:t>pcapng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 변환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pcapng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pcap</a:t>
            </a:r>
            <a:endParaRPr lang="en-US" altLang="ko-KR" dirty="0" smtClean="0"/>
          </a:p>
          <a:p>
            <a:r>
              <a:rPr lang="en-US" altLang="ko-KR" dirty="0" err="1" smtClean="0"/>
              <a:t>editcap</a:t>
            </a:r>
            <a:r>
              <a:rPr lang="en-US" altLang="ko-KR" dirty="0" smtClean="0"/>
              <a:t> -F </a:t>
            </a:r>
            <a:r>
              <a:rPr lang="en-US" altLang="ko-KR" dirty="0" err="1" smtClean="0"/>
              <a:t>libpcap</a:t>
            </a:r>
            <a:r>
              <a:rPr lang="en-US" altLang="ko-KR" dirty="0" smtClean="0"/>
              <a:t> -T ether </a:t>
            </a:r>
            <a:r>
              <a:rPr lang="en-US" altLang="ko-KR" dirty="0" err="1" smtClean="0"/>
              <a:t>test.pcapng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test.pcap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pcap</a:t>
            </a:r>
            <a:r>
              <a:rPr lang="en-US" altLang="ko-KR" dirty="0" smtClean="0"/>
              <a:t> </a:t>
            </a:r>
            <a:r>
              <a:rPr lang="ko-KR" altLang="en-US" dirty="0" smtClean="0"/>
              <a:t>→ </a:t>
            </a:r>
            <a:r>
              <a:rPr lang="en-US" altLang="ko-KR" dirty="0" err="1" smtClean="0"/>
              <a:t>pcapng</a:t>
            </a:r>
            <a:endParaRPr lang="en-US" altLang="ko-KR" dirty="0" smtClean="0"/>
          </a:p>
          <a:p>
            <a:r>
              <a:rPr lang="en-US" altLang="ko-KR" dirty="0" err="1" smtClean="0"/>
              <a:t>editcap</a:t>
            </a:r>
            <a:r>
              <a:rPr lang="en-US" altLang="ko-KR" dirty="0" smtClean="0"/>
              <a:t> -F </a:t>
            </a:r>
            <a:r>
              <a:rPr lang="en-US" altLang="ko-KR" dirty="0" err="1" smtClean="0"/>
              <a:t>pcapng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test.pcap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test.pcapng</a:t>
            </a:r>
            <a:endParaRPr lang="en-US" altLang="ko-KR" dirty="0" smtClean="0"/>
          </a:p>
          <a:p>
            <a:r>
              <a:rPr lang="en-US" altLang="ko-KR" dirty="0" err="1" smtClean="0"/>
              <a:t>tshark</a:t>
            </a:r>
            <a:r>
              <a:rPr lang="en-US" altLang="ko-KR" dirty="0" smtClean="0"/>
              <a:t> -F </a:t>
            </a:r>
            <a:r>
              <a:rPr lang="en-US" altLang="ko-KR" dirty="0" err="1" smtClean="0"/>
              <a:t>pcapng</a:t>
            </a:r>
            <a:r>
              <a:rPr lang="en-US" altLang="ko-KR" dirty="0" smtClean="0"/>
              <a:t> -r </a:t>
            </a:r>
            <a:r>
              <a:rPr lang="en-US" altLang="ko-KR" dirty="0" err="1" smtClean="0"/>
              <a:t>test.pcap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test.pcapng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85" y="2335145"/>
            <a:ext cx="5004295" cy="3875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628012" y="512064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 smtClean="0"/>
              <a:t>혹은 </a:t>
            </a:r>
            <a:r>
              <a:rPr lang="en-US" altLang="ko-KR" dirty="0" err="1" smtClean="0"/>
              <a:t>wireshark</a:t>
            </a:r>
            <a:r>
              <a:rPr lang="ko-KR" altLang="en-US" dirty="0"/>
              <a:t> </a:t>
            </a:r>
            <a:r>
              <a:rPr lang="ko-KR" altLang="en-US" dirty="0" smtClean="0"/>
              <a:t>프로그램을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직접 실행시켜서도 변환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2872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Python-PCAPNG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https://blog.ackhax.com/2018/11/04/pcap-parsing-with-python-pcapng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357256" y="1614684"/>
            <a:ext cx="4554583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########################################################</a:t>
            </a:r>
          </a:p>
          <a:p>
            <a:r>
              <a:rPr lang="ko-KR" altLang="en-US" sz="1050" dirty="0" err="1"/>
              <a:t>packet_len</a:t>
            </a:r>
            <a:r>
              <a:rPr lang="ko-KR" altLang="en-US" sz="1050" dirty="0"/>
              <a:t>: 60</a:t>
            </a:r>
          </a:p>
          <a:p>
            <a:r>
              <a:rPr lang="ko-KR" altLang="en-US" sz="1050" dirty="0" err="1"/>
              <a:t>timestamp</a:t>
            </a:r>
            <a:r>
              <a:rPr lang="ko-KR" altLang="en-US" sz="1050" dirty="0"/>
              <a:t>: 1601978665.7404819</a:t>
            </a:r>
          </a:p>
          <a:p>
            <a:r>
              <a:rPr lang="ko-KR" altLang="en-US" sz="1050" dirty="0" err="1"/>
              <a:t>src_mac</a:t>
            </a:r>
            <a:r>
              <a:rPr lang="ko-KR" altLang="en-US" sz="1050" dirty="0"/>
              <a:t>: 30:30:35:30:35:36:66:32:32:31:34:36</a:t>
            </a:r>
          </a:p>
          <a:p>
            <a:r>
              <a:rPr lang="ko-KR" altLang="en-US" sz="1050" dirty="0" err="1"/>
              <a:t>dst_mac</a:t>
            </a:r>
            <a:r>
              <a:rPr lang="ko-KR" altLang="en-US" sz="1050" dirty="0"/>
              <a:t>: 30:30:30:63:32:39:32:64:61:63:32:36</a:t>
            </a:r>
          </a:p>
          <a:p>
            <a:r>
              <a:rPr lang="ko-KR" altLang="en-US" sz="1050" dirty="0" err="1"/>
              <a:t>src_ip</a:t>
            </a:r>
            <a:r>
              <a:rPr lang="ko-KR" altLang="en-US" sz="1050" dirty="0"/>
              <a:t>: 108.39.229.147</a:t>
            </a:r>
          </a:p>
          <a:p>
            <a:r>
              <a:rPr lang="ko-KR" altLang="en-US" sz="1050" dirty="0" err="1"/>
              <a:t>dst_ip</a:t>
            </a:r>
            <a:r>
              <a:rPr lang="ko-KR" altLang="en-US" sz="1050" dirty="0"/>
              <a:t>: 192.168.239.131</a:t>
            </a:r>
          </a:p>
          <a:p>
            <a:r>
              <a:rPr lang="ko-KR" altLang="en-US" sz="1050" dirty="0" err="1"/>
              <a:t>proto</a:t>
            </a:r>
            <a:r>
              <a:rPr lang="ko-KR" altLang="en-US" sz="1050" dirty="0"/>
              <a:t>: 6</a:t>
            </a:r>
          </a:p>
          <a:p>
            <a:r>
              <a:rPr lang="ko-KR" altLang="en-US" sz="1050" dirty="0"/>
              <a:t>########################################################</a:t>
            </a:r>
          </a:p>
          <a:p>
            <a:endParaRPr lang="ko-KR" altLang="en-US" sz="1050" dirty="0"/>
          </a:p>
          <a:p>
            <a:r>
              <a:rPr lang="ko-KR" altLang="en-US" sz="1050" dirty="0"/>
              <a:t>########################################################</a:t>
            </a:r>
          </a:p>
          <a:p>
            <a:r>
              <a:rPr lang="ko-KR" altLang="en-US" sz="1050" dirty="0" err="1"/>
              <a:t>packet_len</a:t>
            </a:r>
            <a:r>
              <a:rPr lang="ko-KR" altLang="en-US" sz="1050" dirty="0"/>
              <a:t>: 1104</a:t>
            </a:r>
          </a:p>
          <a:p>
            <a:r>
              <a:rPr lang="ko-KR" altLang="en-US" sz="1050" dirty="0" err="1"/>
              <a:t>timestamp</a:t>
            </a:r>
            <a:r>
              <a:rPr lang="ko-KR" altLang="en-US" sz="1050" dirty="0"/>
              <a:t>: 1601978665.750236</a:t>
            </a:r>
          </a:p>
          <a:p>
            <a:r>
              <a:rPr lang="ko-KR" altLang="en-US" sz="1050" dirty="0" err="1"/>
              <a:t>src_mac</a:t>
            </a:r>
            <a:r>
              <a:rPr lang="ko-KR" altLang="en-US" sz="1050" dirty="0"/>
              <a:t>: 30:30:30:63:32:39:32:64:61:63:32:36</a:t>
            </a:r>
          </a:p>
          <a:p>
            <a:r>
              <a:rPr lang="ko-KR" altLang="en-US" sz="1050" dirty="0" err="1"/>
              <a:t>dst_mac</a:t>
            </a:r>
            <a:r>
              <a:rPr lang="ko-KR" altLang="en-US" sz="1050" dirty="0"/>
              <a:t>: 30:30:35:30:35:36:66:32:32:31:34:36</a:t>
            </a:r>
          </a:p>
          <a:p>
            <a:r>
              <a:rPr lang="ko-KR" altLang="en-US" sz="1050" dirty="0" err="1"/>
              <a:t>src_ip</a:t>
            </a:r>
            <a:r>
              <a:rPr lang="ko-KR" altLang="en-US" sz="1050" dirty="0"/>
              <a:t>: 192.168.239.131</a:t>
            </a:r>
          </a:p>
          <a:p>
            <a:r>
              <a:rPr lang="ko-KR" altLang="en-US" sz="1050" dirty="0" err="1"/>
              <a:t>dst_ip</a:t>
            </a:r>
            <a:r>
              <a:rPr lang="ko-KR" altLang="en-US" sz="1050" dirty="0"/>
              <a:t>: 108.39.229.147</a:t>
            </a:r>
          </a:p>
          <a:p>
            <a:r>
              <a:rPr lang="ko-KR" altLang="en-US" sz="1050" dirty="0" err="1"/>
              <a:t>proto</a:t>
            </a:r>
            <a:r>
              <a:rPr lang="ko-KR" altLang="en-US" sz="1050" dirty="0"/>
              <a:t>: 6</a:t>
            </a:r>
          </a:p>
          <a:p>
            <a:r>
              <a:rPr lang="ko-KR" altLang="en-US" sz="1050" dirty="0"/>
              <a:t>########################################################</a:t>
            </a:r>
          </a:p>
          <a:p>
            <a:endParaRPr lang="ko-KR" altLang="en-US" sz="1050" dirty="0"/>
          </a:p>
          <a:p>
            <a:r>
              <a:rPr lang="ko-KR" altLang="en-US" sz="1050" dirty="0"/>
              <a:t>########################################################</a:t>
            </a:r>
          </a:p>
          <a:p>
            <a:r>
              <a:rPr lang="ko-KR" altLang="en-US" sz="1050" dirty="0" err="1"/>
              <a:t>packet_len</a:t>
            </a:r>
            <a:r>
              <a:rPr lang="ko-KR" altLang="en-US" sz="1050" dirty="0"/>
              <a:t>: 60</a:t>
            </a:r>
          </a:p>
          <a:p>
            <a:r>
              <a:rPr lang="ko-KR" altLang="en-US" sz="1050" dirty="0" err="1"/>
              <a:t>timestamp</a:t>
            </a:r>
            <a:r>
              <a:rPr lang="ko-KR" altLang="en-US" sz="1050" dirty="0"/>
              <a:t>: 1601978665.750429</a:t>
            </a:r>
          </a:p>
          <a:p>
            <a:r>
              <a:rPr lang="ko-KR" altLang="en-US" sz="1050" dirty="0" err="1"/>
              <a:t>src_mac</a:t>
            </a:r>
            <a:r>
              <a:rPr lang="ko-KR" altLang="en-US" sz="1050" dirty="0"/>
              <a:t>: 30:30:35:30:35:36:66:32:32:31:34:36</a:t>
            </a:r>
          </a:p>
          <a:p>
            <a:r>
              <a:rPr lang="ko-KR" altLang="en-US" sz="1050" dirty="0" err="1"/>
              <a:t>dst_mac</a:t>
            </a:r>
            <a:r>
              <a:rPr lang="ko-KR" altLang="en-US" sz="1050" dirty="0"/>
              <a:t>: 30:30:30:63:32:39:32:64:61:63:32:36</a:t>
            </a:r>
          </a:p>
          <a:p>
            <a:r>
              <a:rPr lang="ko-KR" altLang="en-US" sz="1050" dirty="0" err="1"/>
              <a:t>src_ip</a:t>
            </a:r>
            <a:r>
              <a:rPr lang="ko-KR" altLang="en-US" sz="1050" dirty="0"/>
              <a:t>: 108.39.229.147</a:t>
            </a:r>
          </a:p>
          <a:p>
            <a:r>
              <a:rPr lang="ko-KR" altLang="en-US" sz="1050" dirty="0" err="1"/>
              <a:t>dst_ip</a:t>
            </a:r>
            <a:r>
              <a:rPr lang="ko-KR" altLang="en-US" sz="1050" dirty="0"/>
              <a:t>: 192.168.239.131</a:t>
            </a:r>
          </a:p>
          <a:p>
            <a:r>
              <a:rPr lang="ko-KR" altLang="en-US" sz="1050" dirty="0" err="1"/>
              <a:t>proto</a:t>
            </a:r>
            <a:r>
              <a:rPr lang="ko-KR" altLang="en-US" sz="1050" dirty="0"/>
              <a:t>: 6</a:t>
            </a:r>
          </a:p>
          <a:p>
            <a:r>
              <a:rPr lang="ko-KR" altLang="en-US" sz="1050" dirty="0"/>
              <a:t>########################################################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71" y="1733006"/>
            <a:ext cx="4858340" cy="44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7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Packet </a:t>
            </a:r>
            <a:r>
              <a:rPr lang="en-US" altLang="ko-KR" dirty="0" err="1" smtClean="0"/>
              <a:t>CAPture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네트워크 트래픽을 캡처하기 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이용 라이브러리</a:t>
            </a:r>
            <a:endParaRPr lang="en-US" altLang="ko-KR" dirty="0" smtClean="0"/>
          </a:p>
          <a:p>
            <a:pPr lvl="1"/>
            <a:r>
              <a:rPr lang="ko-KR" altLang="en-US" sz="1800" dirty="0"/>
              <a:t>유닉스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Libpcap</a:t>
            </a:r>
            <a:endParaRPr lang="en-US" altLang="ko-KR" sz="1800" dirty="0"/>
          </a:p>
          <a:p>
            <a:pPr lvl="1"/>
            <a:r>
              <a:rPr lang="ko-KR" altLang="en-US" sz="1800" dirty="0"/>
              <a:t>윈도우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WinPcap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Libpcap</a:t>
            </a:r>
            <a:r>
              <a:rPr lang="ko-KR" altLang="en-US" sz="1800" dirty="0"/>
              <a:t>가 윈도우로 </a:t>
            </a:r>
            <a:r>
              <a:rPr lang="ko-KR" altLang="en-US" sz="1800" dirty="0" err="1"/>
              <a:t>포팅된</a:t>
            </a:r>
            <a:r>
              <a:rPr lang="ko-KR" altLang="en-US" sz="1800" dirty="0"/>
              <a:t> 것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573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데이터를 일정 크기로 자른 것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트레일러로 구성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통신망을 통하여 노드에서 노드로 전해짐으로써 전송됨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90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</a:t>
            </a:r>
            <a:endParaRPr lang="ko-KR" altLang="en-US" dirty="0"/>
          </a:p>
        </p:txBody>
      </p:sp>
      <p:pic>
        <p:nvPicPr>
          <p:cNvPr id="1026" name="Picture 2" descr="https://t1.daumcdn.net/cfile/tistory/1360E30F4AAF6DB7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44"/>
          <a:stretch/>
        </p:blipFill>
        <p:spPr bwMode="auto">
          <a:xfrm>
            <a:off x="1011051" y="1152525"/>
            <a:ext cx="10151888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3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Frame </a:t>
            </a:r>
            <a:r>
              <a:rPr lang="ko-KR" altLang="en-US" dirty="0" smtClean="0"/>
              <a:t>패킷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프레임 구조</a:t>
            </a:r>
            <a:endParaRPr lang="en-US" altLang="ko-KR" dirty="0" smtClean="0"/>
          </a:p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중 데이터 링크 계층에 존재하며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대부분의 데이터 링크 계층은 </a:t>
            </a:r>
            <a:r>
              <a:rPr lang="ko-KR" altLang="en-US" dirty="0" err="1" smtClean="0"/>
              <a:t>이더넷으로</a:t>
            </a:r>
            <a:r>
              <a:rPr lang="ko-KR" altLang="en-US" dirty="0" smtClean="0"/>
              <a:t> 구성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Preamble : </a:t>
            </a:r>
            <a:r>
              <a:rPr lang="ko-KR" altLang="en-US" dirty="0" smtClean="0"/>
              <a:t>수신 시스템에 프레임이 도착하는 것을 알려주며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동기화할 수 있게 함</a:t>
            </a:r>
            <a:endParaRPr lang="en-US" altLang="ko-KR" dirty="0" smtClean="0"/>
          </a:p>
          <a:p>
            <a:r>
              <a:rPr lang="en-US" altLang="ko-KR" dirty="0" smtClean="0"/>
              <a:t>SFD (Start of Frame </a:t>
            </a:r>
            <a:r>
              <a:rPr lang="en-US" altLang="ko-KR" dirty="0" err="1" smtClean="0"/>
              <a:t>Delimeter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프레임의 시작을 알림</a:t>
            </a:r>
            <a:endParaRPr lang="en-US" altLang="ko-KR" dirty="0" smtClean="0"/>
          </a:p>
          <a:p>
            <a:r>
              <a:rPr lang="en-US" altLang="ko-KR" dirty="0" smtClean="0"/>
              <a:t>FCS (Frame Check Sequence) : </a:t>
            </a:r>
            <a:r>
              <a:rPr lang="ko-KR" altLang="en-US" dirty="0" smtClean="0"/>
              <a:t>유효한지 계산을 통해 에러를 판별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797420" y="2186803"/>
            <a:ext cx="8387072" cy="2385195"/>
            <a:chOff x="1797420" y="2186803"/>
            <a:chExt cx="8387072" cy="2385195"/>
          </a:xfrm>
        </p:grpSpPr>
        <p:pic>
          <p:nvPicPr>
            <p:cNvPr id="2050" name="Picture 2" descr="https://t1.daumcdn.net/cfile/tistory/206B43124AB0292E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7420" y="2186803"/>
              <a:ext cx="8387072" cy="2385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122127" y="3594322"/>
              <a:ext cx="731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or</a:t>
              </a:r>
            </a:p>
            <a:p>
              <a:pPr algn="ctr"/>
              <a:r>
                <a:rPr lang="en-US" altLang="ko-KR" sz="1400" dirty="0" smtClean="0"/>
                <a:t>Length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3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Type Of Service : </a:t>
            </a:r>
            <a:r>
              <a:rPr lang="ko-KR" altLang="en-US" dirty="0" smtClean="0"/>
              <a:t>패킷이 얼마나 빨리 처리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전달 되어야 하는가에 대한 정보</a:t>
            </a:r>
            <a:endParaRPr lang="en-US" altLang="ko-KR" dirty="0" smtClean="0"/>
          </a:p>
          <a:p>
            <a:r>
              <a:rPr lang="en-US" altLang="ko-KR" dirty="0" smtClean="0"/>
              <a:t>Protocol : </a:t>
            </a:r>
            <a:r>
              <a:rPr lang="ko-KR" altLang="en-US" dirty="0" smtClean="0"/>
              <a:t>상위 계층의 프로토콜 </a:t>
            </a:r>
            <a:r>
              <a:rPr lang="en-US" altLang="ko-KR" dirty="0" smtClean="0"/>
              <a:t>(TCP/UDP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Header Checksum : </a:t>
            </a:r>
            <a:r>
              <a:rPr lang="ko-KR" altLang="en-US" dirty="0" smtClean="0"/>
              <a:t>헤더 부분에 대해 에러 발생 시 정정을 위한 체크</a:t>
            </a:r>
            <a:endParaRPr lang="ko-KR" altLang="en-US" dirty="0"/>
          </a:p>
        </p:txBody>
      </p:sp>
      <p:pic>
        <p:nvPicPr>
          <p:cNvPr id="3074" name="Picture 2" descr="https://t1.daumcdn.net/cfile/tistory/124605254AAF794F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29"/>
          <a:stretch/>
        </p:blipFill>
        <p:spPr bwMode="auto">
          <a:xfrm>
            <a:off x="2246811" y="1152525"/>
            <a:ext cx="7698377" cy="350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패킷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6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패킷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Sequence Number : </a:t>
            </a:r>
            <a:r>
              <a:rPr lang="ko-KR" altLang="en-US" dirty="0" smtClean="0"/>
              <a:t>패킷 송신 데이터의 일련번호</a:t>
            </a:r>
            <a:endParaRPr lang="en-US" altLang="ko-KR" dirty="0" smtClean="0"/>
          </a:p>
          <a:p>
            <a:r>
              <a:rPr lang="en-US" altLang="ko-KR" dirty="0" smtClean="0"/>
              <a:t>Acknowledgement Number : </a:t>
            </a:r>
            <a:r>
              <a:rPr lang="ko-KR" altLang="en-US" dirty="0" smtClean="0"/>
              <a:t>수신 데이터의 일련번호</a:t>
            </a:r>
            <a:endParaRPr lang="en-US" altLang="ko-KR" dirty="0" smtClean="0"/>
          </a:p>
          <a:p>
            <a:r>
              <a:rPr lang="en-US" altLang="ko-KR" dirty="0" smtClean="0"/>
              <a:t>TCP Flags : TCP</a:t>
            </a:r>
            <a:r>
              <a:rPr lang="ko-KR" altLang="en-US" dirty="0" smtClean="0"/>
              <a:t>의 연결 및 종료를 제어</a:t>
            </a:r>
            <a:endParaRPr lang="en-US" altLang="ko-KR" dirty="0" smtClean="0"/>
          </a:p>
          <a:p>
            <a:r>
              <a:rPr lang="en-US" altLang="ko-KR" dirty="0" smtClean="0"/>
              <a:t>Window : </a:t>
            </a:r>
            <a:r>
              <a:rPr lang="ko-KR" altLang="en-US" dirty="0" smtClean="0"/>
              <a:t>메시지 전송 시 흐름 제어</a:t>
            </a:r>
            <a:endParaRPr lang="en-US" altLang="ko-KR" dirty="0" smtClean="0"/>
          </a:p>
        </p:txBody>
      </p:sp>
      <p:pic>
        <p:nvPicPr>
          <p:cNvPr id="4098" name="Picture 2" descr="https://t1.daumcdn.net/cfile/tistory/134B95244AAF797F7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2"/>
          <a:stretch/>
        </p:blipFill>
        <p:spPr bwMode="auto">
          <a:xfrm>
            <a:off x="2382383" y="1152525"/>
            <a:ext cx="7223171" cy="327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48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캡처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유닉스에서는 </a:t>
            </a:r>
            <a:r>
              <a:rPr lang="en-US" altLang="ko-KR" dirty="0" err="1" smtClean="0"/>
              <a:t>tcpdump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윈도우에서는 </a:t>
            </a:r>
            <a:r>
              <a:rPr lang="en-US" altLang="ko-KR" dirty="0" err="1" smtClean="0"/>
              <a:t>tcpdump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win32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포팅된</a:t>
            </a:r>
            <a:r>
              <a:rPr lang="ko-KR" altLang="en-US" dirty="0" smtClean="0"/>
              <a:t> </a:t>
            </a:r>
            <a:r>
              <a:rPr lang="en-US" altLang="ko-KR" dirty="0" err="1"/>
              <a:t>w</a:t>
            </a:r>
            <a:r>
              <a:rPr lang="en-US" altLang="ko-KR" dirty="0" err="1" smtClean="0"/>
              <a:t>indump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tcpdump</a:t>
            </a:r>
            <a:r>
              <a:rPr lang="en-US" altLang="ko-KR" dirty="0" smtClean="0"/>
              <a:t> : CUI</a:t>
            </a:r>
            <a:r>
              <a:rPr lang="ko-KR" altLang="en-US" dirty="0" smtClean="0"/>
              <a:t>에서 실행되는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패킷 </a:t>
            </a:r>
            <a:r>
              <a:rPr lang="ko-KR" altLang="en-US" dirty="0" err="1" smtClean="0"/>
              <a:t>스니퍼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옵션을 통해 특정 조건에 대한 네트워크 인터페이스를 거치는 패킷들을 출력하거나 파일로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tcpdump</a:t>
            </a:r>
            <a:r>
              <a:rPr lang="en-US" altLang="ko-KR" dirty="0"/>
              <a:t> -</a:t>
            </a:r>
            <a:r>
              <a:rPr lang="en-US" altLang="ko-KR" dirty="0" err="1"/>
              <a:t>nn</a:t>
            </a:r>
            <a:r>
              <a:rPr lang="en-US" altLang="ko-KR" dirty="0"/>
              <a:t> -</a:t>
            </a:r>
            <a:r>
              <a:rPr lang="en-US" altLang="ko-KR" dirty="0" err="1"/>
              <a:t>vvv</a:t>
            </a:r>
            <a:r>
              <a:rPr lang="en-US" altLang="ko-KR" dirty="0"/>
              <a:t> -A -G 3600 -w </a:t>
            </a:r>
            <a:r>
              <a:rPr lang="en-US" altLang="ko-KR" dirty="0" smtClean="0"/>
              <a:t>./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-%</a:t>
            </a:r>
            <a:r>
              <a:rPr lang="en-US" altLang="ko-KR" dirty="0" err="1" smtClean="0"/>
              <a:t>H%M%S.pcap</a:t>
            </a:r>
            <a:r>
              <a:rPr lang="en-US" altLang="ko-KR" dirty="0" smtClean="0"/>
              <a:t> host </a:t>
            </a:r>
            <a:r>
              <a:rPr lang="en-US" altLang="ko-KR" dirty="0"/>
              <a:t>github.com and port </a:t>
            </a:r>
            <a:r>
              <a:rPr lang="en-US" altLang="ko-KR" dirty="0" smtClean="0"/>
              <a:t>443</a:t>
            </a:r>
            <a:endParaRPr lang="en-US" altLang="ko-KR" dirty="0"/>
          </a:p>
          <a:p>
            <a:pPr lvl="1"/>
            <a:r>
              <a:rPr lang="en-US" altLang="ko-KR" sz="1800" dirty="0" smtClean="0"/>
              <a:t>1</a:t>
            </a:r>
            <a:r>
              <a:rPr lang="ko-KR" altLang="en-US" sz="1800" dirty="0" smtClean="0"/>
              <a:t>시간 </a:t>
            </a:r>
            <a:r>
              <a:rPr lang="en-US" altLang="ko-KR" sz="1800" dirty="0" smtClean="0"/>
              <a:t>(3600</a:t>
            </a:r>
            <a:r>
              <a:rPr lang="ko-KR" altLang="en-US" sz="1800" dirty="0" smtClean="0"/>
              <a:t>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단위로 </a:t>
            </a:r>
            <a:r>
              <a:rPr lang="en-US" altLang="ko-KR" sz="1800" dirty="0" smtClean="0"/>
              <a:t>github.com</a:t>
            </a:r>
            <a:r>
              <a:rPr lang="ko-KR" altLang="en-US" sz="1800" dirty="0" smtClean="0"/>
              <a:t>과 통신하는 패킷을 </a:t>
            </a:r>
            <a:r>
              <a:rPr lang="en-US" altLang="ko-KR" sz="1800" dirty="0" err="1" smtClean="0"/>
              <a:t>pcap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파일로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hlinkClick r:id="rId2"/>
              </a:rPr>
              <a:t>옵션들에 대한 설명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3173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en-US" altLang="ko-KR" dirty="0"/>
              <a:t>Global Header] | [Packet Header | Packet Data] | [Packet Header | Packet Data] | 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25618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962</Words>
  <Application>Microsoft Office PowerPoint</Application>
  <PresentationFormat>와이드스크린</PresentationFormat>
  <Paragraphs>219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Consolas</vt:lpstr>
      <vt:lpstr>CryptoCraft 테마</vt:lpstr>
      <vt:lpstr>제목 테마</vt:lpstr>
      <vt:lpstr>PCAP</vt:lpstr>
      <vt:lpstr>PCAP</vt:lpstr>
      <vt:lpstr>패킷</vt:lpstr>
      <vt:lpstr>패킷</vt:lpstr>
      <vt:lpstr>Frame 패킷</vt:lpstr>
      <vt:lpstr>IP 패킷</vt:lpstr>
      <vt:lpstr>TCP 패킷</vt:lpstr>
      <vt:lpstr>패킷 캡처</vt:lpstr>
      <vt:lpstr>PCAP</vt:lpstr>
      <vt:lpstr>PCAP</vt:lpstr>
      <vt:lpstr>Wireshark</vt:lpstr>
      <vt:lpstr>파이썬을 이용한 PCAP 분석</vt:lpstr>
      <vt:lpstr>PCAPNG</vt:lpstr>
      <vt:lpstr>PCAPNG</vt:lpstr>
      <vt:lpstr>PCAPNG</vt:lpstr>
      <vt:lpstr>Python-PCAPNG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157</cp:revision>
  <dcterms:created xsi:type="dcterms:W3CDTF">2019-03-05T04:29:07Z</dcterms:created>
  <dcterms:modified xsi:type="dcterms:W3CDTF">2020-10-09T08:22:30Z</dcterms:modified>
</cp:coreProperties>
</file>