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75" r:id="rId4"/>
    <p:sldId id="280" r:id="rId5"/>
    <p:sldId id="298" r:id="rId6"/>
    <p:sldId id="324" r:id="rId7"/>
    <p:sldId id="325" r:id="rId8"/>
    <p:sldId id="326" r:id="rId9"/>
    <p:sldId id="327" r:id="rId10"/>
    <p:sldId id="328" r:id="rId11"/>
    <p:sldId id="300" r:id="rId12"/>
    <p:sldId id="316" r:id="rId13"/>
    <p:sldId id="329" r:id="rId14"/>
    <p:sldId id="330" r:id="rId15"/>
    <p:sldId id="331" r:id="rId16"/>
    <p:sldId id="302" r:id="rId17"/>
    <p:sldId id="320" r:id="rId18"/>
    <p:sldId id="332" r:id="rId19"/>
    <p:sldId id="333" r:id="rId20"/>
    <p:sldId id="334" r:id="rId21"/>
    <p:sldId id="335" r:id="rId22"/>
    <p:sldId id="311" r:id="rId23"/>
  </p:sldIdLst>
  <p:sldSz cx="12192000" cy="6858000"/>
  <p:notesSz cx="6858000" cy="9144000"/>
  <p:embeddedFontLst>
    <p:embeddedFont>
      <p:font typeface="210 국민체조 B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Arial Black" panose="020B0A04020102020204" pitchFamily="34" charset="0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1DFBA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0222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운영체제 </a:t>
            </a:r>
            <a:r>
              <a:rPr lang="en-US" altLang="ko-KR" sz="48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– </a:t>
            </a:r>
            <a:r>
              <a:rPr lang="ko-KR" altLang="en-US" sz="48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스레드 동기화</a:t>
            </a:r>
            <a:br>
              <a:rPr lang="en-US" altLang="ko-KR" sz="48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</a:br>
            <a:r>
              <a:rPr lang="en-US" altLang="ko-KR" sz="48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(Thread Synchronization)</a:t>
            </a:r>
            <a:endParaRPr lang="ko-KR" altLang="en-US" sz="4800" dirty="0"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160838"/>
            <a:ext cx="8403774" cy="1655762"/>
          </a:xfrm>
        </p:spPr>
        <p:txBody>
          <a:bodyPr/>
          <a:lstStyle/>
          <a:p>
            <a:r>
              <a:rPr lang="en-US" altLang="ko-KR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1871227 </a:t>
            </a:r>
            <a:r>
              <a:rPr lang="ko-KR" altLang="en-US" b="1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임세진</a:t>
            </a:r>
            <a:endParaRPr lang="en-US" altLang="ko-KR" b="1" dirty="0"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  <a:p>
            <a:endParaRPr lang="en-US" altLang="ko-KR" b="1" dirty="0"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  <a:p>
            <a:r>
              <a:rPr lang="en-US" altLang="ko-KR" b="1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https://youtu.be/75UEq6TaXq4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80699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02. </a:t>
            </a:r>
            <a:r>
              <a:rPr lang="ko-KR" altLang="en-US" sz="5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상호배제 </a:t>
            </a:r>
            <a:endParaRPr lang="en-US" altLang="ko-KR" sz="5400" dirty="0"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  <a:p>
            <a:pPr algn="ctr"/>
            <a:r>
              <a:rPr lang="en-US" altLang="ko-KR" sz="5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(mutual exclusion)</a:t>
            </a:r>
            <a:endParaRPr lang="ko-KR" altLang="en-US" sz="5400" dirty="0"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3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</a:t>
            </a:r>
            <a:r>
              <a:rPr lang="ko-KR" altLang="en-US" b="1" dirty="0">
                <a:latin typeface="+mj-ea"/>
              </a:rPr>
              <a:t>상호배제 </a:t>
            </a:r>
            <a:r>
              <a:rPr lang="en-US" altLang="ko-KR" b="1" dirty="0">
                <a:latin typeface="+mj-ea"/>
              </a:rPr>
              <a:t>(mutual exclusion)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634306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/>
              <a:t>공유 데이터를 다루는 프로그램 코드의 일반적인 구조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endParaRPr lang="en-US" altLang="ko-KR" sz="19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1900" dirty="0"/>
              <a:t>Entry code : </a:t>
            </a:r>
            <a:r>
              <a:rPr lang="ko-KR" altLang="en-US" sz="1900" dirty="0"/>
              <a:t>임계구역에 진입하기 전에 다른 스레드가 임계구역에 있는지 검사</a:t>
            </a:r>
            <a:endParaRPr lang="en-US" altLang="ko-KR" sz="19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900" dirty="0"/>
              <a:t> 스레드가 없다면 다른 스레드가 들어오지 못하도록 조치를 취하고</a:t>
            </a:r>
            <a:r>
              <a:rPr lang="en-US" altLang="ko-KR" sz="1900" dirty="0"/>
              <a:t>,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900" dirty="0"/>
              <a:t> </a:t>
            </a:r>
            <a:r>
              <a:rPr lang="ko-KR" altLang="en-US" sz="1900" dirty="0"/>
              <a:t>스레드가 있다면 그 스레드가 임계구역을 벗어날 때까지 현재 스레드를 대기시킴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1900" dirty="0"/>
              <a:t>Exit code : </a:t>
            </a:r>
            <a:r>
              <a:rPr lang="ko-KR" altLang="en-US" sz="1900" dirty="0"/>
              <a:t>대기 중인 스레드나 다른 스레드가 임계구역에 진입할 수 있도록 </a:t>
            </a:r>
            <a:r>
              <a:rPr lang="en-US" altLang="ko-KR" sz="1900" dirty="0"/>
              <a:t>entry </a:t>
            </a:r>
            <a:r>
              <a:rPr lang="ko-KR" altLang="en-US" sz="1900" dirty="0"/>
              <a:t>코드에서 취한 조치를 푸는 코드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ko-KR" altLang="en-US" sz="1900" dirty="0"/>
              <a:t>임계구역 코드 </a:t>
            </a:r>
            <a:r>
              <a:rPr lang="en-US" altLang="ko-KR" sz="1900" dirty="0"/>
              <a:t>: </a:t>
            </a:r>
            <a:r>
              <a:rPr lang="ko-KR" altLang="en-US" sz="1900" dirty="0"/>
              <a:t>공유 데이터를 접근하는 코드를 포함하며</a:t>
            </a:r>
            <a:r>
              <a:rPr lang="en-US" altLang="ko-KR" sz="1900" dirty="0"/>
              <a:t>, </a:t>
            </a:r>
            <a:r>
              <a:rPr lang="ko-KR" altLang="en-US" sz="1900" dirty="0"/>
              <a:t>한 스레드에 의해서만 배타적으로 사용되도록 보장되어야 하는 코드</a:t>
            </a:r>
            <a:endParaRPr lang="en-US" altLang="ko-KR" sz="1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EACB3-FD46-4E6A-9C54-7372EFEBD8D0}"/>
              </a:ext>
            </a:extLst>
          </p:cNvPr>
          <p:cNvSpPr/>
          <p:nvPr/>
        </p:nvSpPr>
        <p:spPr>
          <a:xfrm>
            <a:off x="7159624" y="1118134"/>
            <a:ext cx="3415610" cy="177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… </a:t>
            </a:r>
            <a:r>
              <a:rPr lang="ko-KR" altLang="en-US" sz="1600" dirty="0"/>
              <a:t>일반코드 </a:t>
            </a:r>
            <a:r>
              <a:rPr lang="en-US" altLang="ko-KR" sz="1600" dirty="0"/>
              <a:t>…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Entry </a:t>
            </a:r>
            <a:r>
              <a:rPr lang="ko-KR" altLang="en-US" sz="1600" b="1" dirty="0">
                <a:solidFill>
                  <a:schemeClr val="tx1"/>
                </a:solidFill>
              </a:rPr>
              <a:t>코드 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임계구역진입코드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… </a:t>
            </a:r>
            <a:r>
              <a:rPr lang="ko-KR" altLang="en-US" sz="1600" b="1" dirty="0">
                <a:solidFill>
                  <a:srgbClr val="FF0000"/>
                </a:solidFill>
              </a:rPr>
              <a:t>임계구역코드 </a:t>
            </a:r>
            <a:r>
              <a:rPr lang="en-US" altLang="ko-KR" sz="1600" b="1" dirty="0">
                <a:solidFill>
                  <a:srgbClr val="FF0000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Exit</a:t>
            </a:r>
            <a:r>
              <a:rPr lang="ko-KR" altLang="en-US" sz="1600" b="1" dirty="0">
                <a:solidFill>
                  <a:schemeClr val="tx1"/>
                </a:solidFill>
              </a:rPr>
              <a:t> 코드 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임계구역진출코드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…</a:t>
            </a:r>
            <a:r>
              <a:rPr lang="ko-KR" altLang="en-US" sz="1600" dirty="0"/>
              <a:t> 일반코드 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519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</a:t>
            </a:r>
            <a:r>
              <a:rPr lang="ko-KR" altLang="en-US" b="1" dirty="0">
                <a:latin typeface="+mj-ea"/>
              </a:rPr>
              <a:t>상호배제 </a:t>
            </a:r>
            <a:r>
              <a:rPr lang="en-US" altLang="ko-KR" b="1" dirty="0">
                <a:latin typeface="+mj-ea"/>
              </a:rPr>
              <a:t>(mutual exclusion)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634306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상호배제 구현 </a:t>
            </a:r>
            <a:endParaRPr lang="en-US" altLang="ko-KR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원자 명령 </a:t>
            </a:r>
            <a:r>
              <a:rPr lang="en-US" altLang="ko-KR" sz="2400" dirty="0">
                <a:latin typeface="+mn-ea"/>
              </a:rPr>
              <a:t>(atomic instruction) :</a:t>
            </a:r>
            <a:r>
              <a:rPr lang="ko-KR" altLang="en-US" sz="2400" dirty="0">
                <a:latin typeface="+mn-ea"/>
              </a:rPr>
              <a:t> 상호배제를 위해 특별히 설계된 </a:t>
            </a:r>
            <a:r>
              <a:rPr lang="en-US" altLang="ko-KR" sz="2400" dirty="0">
                <a:latin typeface="+mn-ea"/>
              </a:rPr>
              <a:t>CPU</a:t>
            </a:r>
            <a:r>
              <a:rPr lang="ko-KR" altLang="en-US" sz="2400" dirty="0">
                <a:latin typeface="+mn-ea"/>
              </a:rPr>
              <a:t>명령</a:t>
            </a:r>
            <a:endParaRPr lang="en-US" altLang="ko-KR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3175A5-88CF-480C-95A7-55C40E3B4B8C}"/>
              </a:ext>
            </a:extLst>
          </p:cNvPr>
          <p:cNvGrpSpPr/>
          <p:nvPr/>
        </p:nvGrpSpPr>
        <p:grpSpPr>
          <a:xfrm>
            <a:off x="2953886" y="1518117"/>
            <a:ext cx="279133" cy="972151"/>
            <a:chOff x="2953886" y="1518117"/>
            <a:chExt cx="279133" cy="972151"/>
          </a:xfrm>
        </p:grpSpPr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0B0EC6F5-45BA-4C1C-8D8F-4987796CD3C8}"/>
                </a:ext>
              </a:extLst>
            </p:cNvPr>
            <p:cNvCxnSpPr/>
            <p:nvPr/>
          </p:nvCxnSpPr>
          <p:spPr>
            <a:xfrm rot="16200000" flipH="1">
              <a:off x="2607377" y="1864626"/>
              <a:ext cx="972151" cy="279133"/>
            </a:xfrm>
            <a:prstGeom prst="bentConnector3">
              <a:avLst>
                <a:gd name="adj1" fmla="val 99917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19BBD4B-D2C4-45ED-91EF-ADD73A016D1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886" y="1518920"/>
              <a:ext cx="25667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281175A-46A3-4F2E-8461-F5752EEC1D92}"/>
              </a:ext>
            </a:extLst>
          </p:cNvPr>
          <p:cNvSpPr txBox="1"/>
          <p:nvPr/>
        </p:nvSpPr>
        <p:spPr>
          <a:xfrm>
            <a:off x="3233019" y="1333450"/>
            <a:ext cx="465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소프트웨어적 방법 </a:t>
            </a:r>
            <a:r>
              <a:rPr lang="en-US" altLang="ko-KR" dirty="0"/>
              <a:t>: Peterson’s</a:t>
            </a:r>
            <a:r>
              <a:rPr lang="ko-KR" altLang="en-US" dirty="0"/>
              <a:t> 알고리즘 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E8DA0-DDC4-41E5-864A-17BD24334C6B}"/>
              </a:ext>
            </a:extLst>
          </p:cNvPr>
          <p:cNvSpPr txBox="1"/>
          <p:nvPr/>
        </p:nvSpPr>
        <p:spPr>
          <a:xfrm>
            <a:off x="3233019" y="230560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하드웨어적 방법 </a:t>
            </a:r>
            <a:r>
              <a:rPr lang="en-US" altLang="ko-KR" dirty="0"/>
              <a:t>: </a:t>
            </a:r>
            <a:r>
              <a:rPr lang="ko-KR" altLang="en-US" dirty="0"/>
              <a:t>인터럽트 서비스 금지</a:t>
            </a:r>
            <a:r>
              <a:rPr lang="en-US" altLang="ko-KR" dirty="0"/>
              <a:t>, </a:t>
            </a:r>
            <a:r>
              <a:rPr lang="ko-KR" altLang="en-US" dirty="0"/>
              <a:t>원자 명령</a:t>
            </a:r>
          </a:p>
        </p:txBody>
      </p:sp>
    </p:spTree>
    <p:extLst>
      <p:ext uri="{BB962C8B-B14F-4D97-AF65-F5344CB8AC3E}">
        <p14:creationId xmlns:p14="http://schemas.microsoft.com/office/powerpoint/2010/main" val="251597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</a:t>
            </a:r>
            <a:r>
              <a:rPr lang="ko-KR" altLang="en-US" b="1" dirty="0">
                <a:latin typeface="+mj-ea"/>
              </a:rPr>
              <a:t>상호배제 </a:t>
            </a:r>
            <a:r>
              <a:rPr lang="en-US" altLang="ko-KR" b="1" dirty="0">
                <a:latin typeface="+mj-ea"/>
              </a:rPr>
              <a:t>(mutual exclusion)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57694" y="1305101"/>
            <a:ext cx="11634306" cy="5057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+mn-ea"/>
              </a:rPr>
              <a:t>- </a:t>
            </a:r>
            <a:r>
              <a:rPr lang="ko-KR" altLang="en-US" sz="2400" dirty="0">
                <a:latin typeface="+mn-ea"/>
              </a:rPr>
              <a:t>원자명령이 없다면 </a:t>
            </a:r>
            <a:r>
              <a:rPr lang="en-US" altLang="ko-KR" sz="2400" dirty="0">
                <a:latin typeface="+mn-ea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7DFAE3-ACAC-4350-A25C-38813161C28A}"/>
              </a:ext>
            </a:extLst>
          </p:cNvPr>
          <p:cNvSpPr/>
          <p:nvPr/>
        </p:nvSpPr>
        <p:spPr>
          <a:xfrm>
            <a:off x="915668" y="3668466"/>
            <a:ext cx="2223390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Entry code //locking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07EF18-6F65-4183-AA78-1437E98D8BE0}"/>
              </a:ext>
            </a:extLst>
          </p:cNvPr>
          <p:cNvSpPr/>
          <p:nvPr/>
        </p:nvSpPr>
        <p:spPr>
          <a:xfrm>
            <a:off x="6096000" y="1913475"/>
            <a:ext cx="5105907" cy="201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l1: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mov ax, lock	// lock</a:t>
            </a:r>
            <a:r>
              <a:rPr lang="ko-KR" altLang="en-US" dirty="0"/>
              <a:t>변수 읽기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mov lock, 1 	// lock</a:t>
            </a:r>
            <a:r>
              <a:rPr lang="ko-KR" altLang="en-US" dirty="0"/>
              <a:t>변수에 </a:t>
            </a:r>
            <a:r>
              <a:rPr lang="en-US" altLang="ko-KR" dirty="0"/>
              <a:t>1 </a:t>
            </a:r>
            <a:r>
              <a:rPr lang="ko-KR" altLang="en-US" dirty="0"/>
              <a:t>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cmp</a:t>
            </a:r>
            <a:r>
              <a:rPr lang="en-US" altLang="ko-KR" dirty="0"/>
              <a:t> ax, 0	// </a:t>
            </a:r>
            <a:r>
              <a:rPr lang="ko-KR" altLang="en-US" dirty="0"/>
              <a:t>이전 </a:t>
            </a:r>
            <a:r>
              <a:rPr lang="en-US" altLang="ko-KR" dirty="0"/>
              <a:t>lock</a:t>
            </a:r>
            <a:r>
              <a:rPr lang="ko-KR" altLang="en-US" dirty="0"/>
              <a:t>변수가 </a:t>
            </a:r>
            <a:r>
              <a:rPr lang="en-US" altLang="ko-KR" dirty="0"/>
              <a:t>0</a:t>
            </a:r>
            <a:r>
              <a:rPr lang="ko-KR" altLang="en-US" dirty="0"/>
              <a:t>인지 비교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jne</a:t>
            </a:r>
            <a:r>
              <a:rPr lang="en-US" altLang="ko-KR" dirty="0"/>
              <a:t> l1 		// </a:t>
            </a:r>
            <a:r>
              <a:rPr lang="ko-KR" altLang="en-US" dirty="0"/>
              <a:t>같지 않으면 </a:t>
            </a:r>
            <a:r>
              <a:rPr lang="en-US" altLang="ko-KR" dirty="0"/>
              <a:t>l1</a:t>
            </a:r>
            <a:r>
              <a:rPr lang="ko-KR" altLang="en-US" dirty="0"/>
              <a:t>으로 점프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09CD90-DFD3-4A0E-8D89-CCB5C51C8E4B}"/>
              </a:ext>
            </a:extLst>
          </p:cNvPr>
          <p:cNvSpPr/>
          <p:nvPr/>
        </p:nvSpPr>
        <p:spPr>
          <a:xfrm>
            <a:off x="873135" y="5183566"/>
            <a:ext cx="2308456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Exit code //unlocking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03226-8B09-45DC-9B65-1BF684505B6F}"/>
              </a:ext>
            </a:extLst>
          </p:cNvPr>
          <p:cNvSpPr/>
          <p:nvPr/>
        </p:nvSpPr>
        <p:spPr>
          <a:xfrm>
            <a:off x="941735" y="4248500"/>
            <a:ext cx="2175309" cy="724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임계구역 코드들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DE9692-8FA9-425E-AA45-F28495ADF628}"/>
              </a:ext>
            </a:extLst>
          </p:cNvPr>
          <p:cNvSpPr/>
          <p:nvPr/>
        </p:nvSpPr>
        <p:spPr>
          <a:xfrm>
            <a:off x="6096000" y="4248499"/>
            <a:ext cx="2175309" cy="72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임계구역 코드들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32AE84-B7BF-49A5-A842-2011674C0F8C}"/>
              </a:ext>
            </a:extLst>
          </p:cNvPr>
          <p:cNvSpPr/>
          <p:nvPr/>
        </p:nvSpPr>
        <p:spPr>
          <a:xfrm>
            <a:off x="6095999" y="5183566"/>
            <a:ext cx="510590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mov</a:t>
            </a:r>
            <a:r>
              <a:rPr lang="ko-KR" altLang="en-US" dirty="0"/>
              <a:t> </a:t>
            </a:r>
            <a:r>
              <a:rPr lang="en-US" altLang="ko-KR" dirty="0"/>
              <a:t>lock, 0	// lock</a:t>
            </a:r>
            <a:r>
              <a:rPr lang="ko-KR" altLang="en-US" dirty="0"/>
              <a:t>변수에 </a:t>
            </a:r>
            <a:r>
              <a:rPr lang="en-US" altLang="ko-KR" dirty="0"/>
              <a:t>0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BA5F25-C157-4C69-A750-33D0C5E50FF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3139058" y="2920601"/>
            <a:ext cx="2956942" cy="932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96E0018-3536-487C-8735-A70B7E3FCEA0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3181591" y="5368233"/>
            <a:ext cx="2914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1FBB9-3251-42A5-A257-230E2739789E}"/>
              </a:ext>
            </a:extLst>
          </p:cNvPr>
          <p:cNvSpPr/>
          <p:nvPr/>
        </p:nvSpPr>
        <p:spPr>
          <a:xfrm>
            <a:off x="702644" y="3429000"/>
            <a:ext cx="2646948" cy="23557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CA50A28-3FD4-436D-9C84-88A2BE2E1A0F}"/>
              </a:ext>
            </a:extLst>
          </p:cNvPr>
          <p:cNvSpPr/>
          <p:nvPr/>
        </p:nvSpPr>
        <p:spPr>
          <a:xfrm>
            <a:off x="5834756" y="1154410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BF31097-6DC8-4DF2-A117-0DCAB0061A03}"/>
              </a:ext>
            </a:extLst>
          </p:cNvPr>
          <p:cNvSpPr/>
          <p:nvPr/>
        </p:nvSpPr>
        <p:spPr>
          <a:xfrm>
            <a:off x="7929612" y="1154410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A941CAD-7F0E-4400-887D-9E4A1B6BFF8B}"/>
              </a:ext>
            </a:extLst>
          </p:cNvPr>
          <p:cNvSpPr/>
          <p:nvPr/>
        </p:nvSpPr>
        <p:spPr>
          <a:xfrm>
            <a:off x="5399773" y="1559293"/>
            <a:ext cx="952901" cy="1078029"/>
          </a:xfrm>
          <a:custGeom>
            <a:avLst/>
            <a:gdLst>
              <a:gd name="connsiteX0" fmla="*/ 490888 w 952901"/>
              <a:gd name="connsiteY0" fmla="*/ 0 h 1078029"/>
              <a:gd name="connsiteX1" fmla="*/ 413886 w 952901"/>
              <a:gd name="connsiteY1" fmla="*/ 96252 h 1078029"/>
              <a:gd name="connsiteX2" fmla="*/ 385010 w 952901"/>
              <a:gd name="connsiteY2" fmla="*/ 115503 h 1078029"/>
              <a:gd name="connsiteX3" fmla="*/ 356134 w 952901"/>
              <a:gd name="connsiteY3" fmla="*/ 154004 h 1078029"/>
              <a:gd name="connsiteX4" fmla="*/ 317633 w 952901"/>
              <a:gd name="connsiteY4" fmla="*/ 182880 h 1078029"/>
              <a:gd name="connsiteX5" fmla="*/ 288758 w 952901"/>
              <a:gd name="connsiteY5" fmla="*/ 221381 h 1078029"/>
              <a:gd name="connsiteX6" fmla="*/ 231006 w 952901"/>
              <a:gd name="connsiteY6" fmla="*/ 279132 h 1078029"/>
              <a:gd name="connsiteX7" fmla="*/ 202130 w 952901"/>
              <a:gd name="connsiteY7" fmla="*/ 308008 h 1078029"/>
              <a:gd name="connsiteX8" fmla="*/ 173254 w 952901"/>
              <a:gd name="connsiteY8" fmla="*/ 346509 h 1078029"/>
              <a:gd name="connsiteX9" fmla="*/ 144379 w 952901"/>
              <a:gd name="connsiteY9" fmla="*/ 375385 h 1078029"/>
              <a:gd name="connsiteX10" fmla="*/ 125128 w 952901"/>
              <a:gd name="connsiteY10" fmla="*/ 413886 h 1078029"/>
              <a:gd name="connsiteX11" fmla="*/ 105878 w 952901"/>
              <a:gd name="connsiteY11" fmla="*/ 442762 h 1078029"/>
              <a:gd name="connsiteX12" fmla="*/ 67376 w 952901"/>
              <a:gd name="connsiteY12" fmla="*/ 510139 h 1078029"/>
              <a:gd name="connsiteX13" fmla="*/ 48126 w 952901"/>
              <a:gd name="connsiteY13" fmla="*/ 577515 h 1078029"/>
              <a:gd name="connsiteX14" fmla="*/ 28875 w 952901"/>
              <a:gd name="connsiteY14" fmla="*/ 635267 h 1078029"/>
              <a:gd name="connsiteX15" fmla="*/ 19250 w 952901"/>
              <a:gd name="connsiteY15" fmla="*/ 664143 h 1078029"/>
              <a:gd name="connsiteX16" fmla="*/ 0 w 952901"/>
              <a:gd name="connsiteY16" fmla="*/ 741145 h 1078029"/>
              <a:gd name="connsiteX17" fmla="*/ 38501 w 952901"/>
              <a:gd name="connsiteY17" fmla="*/ 866273 h 1078029"/>
              <a:gd name="connsiteX18" fmla="*/ 67376 w 952901"/>
              <a:gd name="connsiteY18" fmla="*/ 885524 h 1078029"/>
              <a:gd name="connsiteX19" fmla="*/ 86627 w 952901"/>
              <a:gd name="connsiteY19" fmla="*/ 914400 h 1078029"/>
              <a:gd name="connsiteX20" fmla="*/ 115503 w 952901"/>
              <a:gd name="connsiteY20" fmla="*/ 933650 h 1078029"/>
              <a:gd name="connsiteX21" fmla="*/ 144379 w 952901"/>
              <a:gd name="connsiteY21" fmla="*/ 962526 h 1078029"/>
              <a:gd name="connsiteX22" fmla="*/ 182880 w 952901"/>
              <a:gd name="connsiteY22" fmla="*/ 991402 h 1078029"/>
              <a:gd name="connsiteX23" fmla="*/ 240631 w 952901"/>
              <a:gd name="connsiteY23" fmla="*/ 1039528 h 1078029"/>
              <a:gd name="connsiteX24" fmla="*/ 346509 w 952901"/>
              <a:gd name="connsiteY24" fmla="*/ 1068404 h 1078029"/>
              <a:gd name="connsiteX25" fmla="*/ 404261 w 952901"/>
              <a:gd name="connsiteY25" fmla="*/ 1078029 h 1078029"/>
              <a:gd name="connsiteX26" fmla="*/ 837398 w 952901"/>
              <a:gd name="connsiteY26" fmla="*/ 1058779 h 1078029"/>
              <a:gd name="connsiteX27" fmla="*/ 952901 w 952901"/>
              <a:gd name="connsiteY27" fmla="*/ 1058779 h 107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52901" h="1078029">
                <a:moveTo>
                  <a:pt x="490888" y="0"/>
                </a:moveTo>
                <a:cubicBezTo>
                  <a:pt x="463708" y="38052"/>
                  <a:pt x="448045" y="67786"/>
                  <a:pt x="413886" y="96252"/>
                </a:cubicBezTo>
                <a:cubicBezTo>
                  <a:pt x="404999" y="103658"/>
                  <a:pt x="393190" y="107323"/>
                  <a:pt x="385010" y="115503"/>
                </a:cubicBezTo>
                <a:cubicBezTo>
                  <a:pt x="373666" y="126847"/>
                  <a:pt x="367478" y="142660"/>
                  <a:pt x="356134" y="154004"/>
                </a:cubicBezTo>
                <a:cubicBezTo>
                  <a:pt x="344790" y="165348"/>
                  <a:pt x="328976" y="171536"/>
                  <a:pt x="317633" y="182880"/>
                </a:cubicBezTo>
                <a:cubicBezTo>
                  <a:pt x="306290" y="194223"/>
                  <a:pt x="299490" y="209457"/>
                  <a:pt x="288758" y="221381"/>
                </a:cubicBezTo>
                <a:cubicBezTo>
                  <a:pt x="270546" y="241617"/>
                  <a:pt x="250257" y="259882"/>
                  <a:pt x="231006" y="279132"/>
                </a:cubicBezTo>
                <a:cubicBezTo>
                  <a:pt x="221381" y="288757"/>
                  <a:pt x="210297" y="297118"/>
                  <a:pt x="202130" y="308008"/>
                </a:cubicBezTo>
                <a:cubicBezTo>
                  <a:pt x="192505" y="320842"/>
                  <a:pt x="183694" y="334329"/>
                  <a:pt x="173254" y="346509"/>
                </a:cubicBezTo>
                <a:cubicBezTo>
                  <a:pt x="164395" y="356844"/>
                  <a:pt x="152291" y="364308"/>
                  <a:pt x="144379" y="375385"/>
                </a:cubicBezTo>
                <a:cubicBezTo>
                  <a:pt x="136039" y="387061"/>
                  <a:pt x="132247" y="401428"/>
                  <a:pt x="125128" y="413886"/>
                </a:cubicBezTo>
                <a:cubicBezTo>
                  <a:pt x="119389" y="423930"/>
                  <a:pt x="111617" y="432718"/>
                  <a:pt x="105878" y="442762"/>
                </a:cubicBezTo>
                <a:cubicBezTo>
                  <a:pt x="57038" y="528233"/>
                  <a:pt x="114271" y="439798"/>
                  <a:pt x="67376" y="510139"/>
                </a:cubicBezTo>
                <a:cubicBezTo>
                  <a:pt x="35026" y="607189"/>
                  <a:pt x="84388" y="456642"/>
                  <a:pt x="48126" y="577515"/>
                </a:cubicBezTo>
                <a:cubicBezTo>
                  <a:pt x="42295" y="596951"/>
                  <a:pt x="35292" y="616016"/>
                  <a:pt x="28875" y="635267"/>
                </a:cubicBezTo>
                <a:cubicBezTo>
                  <a:pt x="25667" y="644892"/>
                  <a:pt x="21711" y="654300"/>
                  <a:pt x="19250" y="664143"/>
                </a:cubicBezTo>
                <a:lnTo>
                  <a:pt x="0" y="741145"/>
                </a:lnTo>
                <a:cubicBezTo>
                  <a:pt x="5815" y="781853"/>
                  <a:pt x="6384" y="834156"/>
                  <a:pt x="38501" y="866273"/>
                </a:cubicBezTo>
                <a:cubicBezTo>
                  <a:pt x="46681" y="874453"/>
                  <a:pt x="57751" y="879107"/>
                  <a:pt x="67376" y="885524"/>
                </a:cubicBezTo>
                <a:cubicBezTo>
                  <a:pt x="73793" y="895149"/>
                  <a:pt x="78447" y="906220"/>
                  <a:pt x="86627" y="914400"/>
                </a:cubicBezTo>
                <a:cubicBezTo>
                  <a:pt x="94807" y="922580"/>
                  <a:pt x="106616" y="926244"/>
                  <a:pt x="115503" y="933650"/>
                </a:cubicBezTo>
                <a:cubicBezTo>
                  <a:pt x="125960" y="942364"/>
                  <a:pt x="134044" y="953667"/>
                  <a:pt x="144379" y="962526"/>
                </a:cubicBezTo>
                <a:cubicBezTo>
                  <a:pt x="156559" y="972966"/>
                  <a:pt x="170700" y="980962"/>
                  <a:pt x="182880" y="991402"/>
                </a:cubicBezTo>
                <a:cubicBezTo>
                  <a:pt x="207294" y="1012328"/>
                  <a:pt x="211172" y="1026435"/>
                  <a:pt x="240631" y="1039528"/>
                </a:cubicBezTo>
                <a:cubicBezTo>
                  <a:pt x="277065" y="1055721"/>
                  <a:pt x="308185" y="1061436"/>
                  <a:pt x="346509" y="1068404"/>
                </a:cubicBezTo>
                <a:cubicBezTo>
                  <a:pt x="365710" y="1071895"/>
                  <a:pt x="385010" y="1074821"/>
                  <a:pt x="404261" y="1078029"/>
                </a:cubicBezTo>
                <a:lnTo>
                  <a:pt x="837398" y="1058779"/>
                </a:lnTo>
                <a:cubicBezTo>
                  <a:pt x="875885" y="1057739"/>
                  <a:pt x="914400" y="1058779"/>
                  <a:pt x="952901" y="1058779"/>
                </a:cubicBezTo>
              </a:path>
            </a:pathLst>
          </a:cu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81BDC-B05A-4B54-AF5A-9E32C5FE556C}"/>
              </a:ext>
            </a:extLst>
          </p:cNvPr>
          <p:cNvSpPr/>
          <p:nvPr/>
        </p:nvSpPr>
        <p:spPr>
          <a:xfrm>
            <a:off x="7653878" y="1522466"/>
            <a:ext cx="385010" cy="2993457"/>
          </a:xfrm>
          <a:custGeom>
            <a:avLst/>
            <a:gdLst>
              <a:gd name="connsiteX0" fmla="*/ 385010 w 385010"/>
              <a:gd name="connsiteY0" fmla="*/ 0 h 2993457"/>
              <a:gd name="connsiteX1" fmla="*/ 346509 w 385010"/>
              <a:gd name="connsiteY1" fmla="*/ 48126 h 2993457"/>
              <a:gd name="connsiteX2" fmla="*/ 327259 w 385010"/>
              <a:gd name="connsiteY2" fmla="*/ 77002 h 2993457"/>
              <a:gd name="connsiteX3" fmla="*/ 298383 w 385010"/>
              <a:gd name="connsiteY3" fmla="*/ 105878 h 2993457"/>
              <a:gd name="connsiteX4" fmla="*/ 279133 w 385010"/>
              <a:gd name="connsiteY4" fmla="*/ 134753 h 2993457"/>
              <a:gd name="connsiteX5" fmla="*/ 259882 w 385010"/>
              <a:gd name="connsiteY5" fmla="*/ 173254 h 2993457"/>
              <a:gd name="connsiteX6" fmla="*/ 231006 w 385010"/>
              <a:gd name="connsiteY6" fmla="*/ 192505 h 2993457"/>
              <a:gd name="connsiteX7" fmla="*/ 192505 w 385010"/>
              <a:gd name="connsiteY7" fmla="*/ 250257 h 2993457"/>
              <a:gd name="connsiteX8" fmla="*/ 173255 w 385010"/>
              <a:gd name="connsiteY8" fmla="*/ 288758 h 2993457"/>
              <a:gd name="connsiteX9" fmla="*/ 144379 w 385010"/>
              <a:gd name="connsiteY9" fmla="*/ 317633 h 2993457"/>
              <a:gd name="connsiteX10" fmla="*/ 134754 w 385010"/>
              <a:gd name="connsiteY10" fmla="*/ 346509 h 2993457"/>
              <a:gd name="connsiteX11" fmla="*/ 96253 w 385010"/>
              <a:gd name="connsiteY11" fmla="*/ 433137 h 2993457"/>
              <a:gd name="connsiteX12" fmla="*/ 86627 w 385010"/>
              <a:gd name="connsiteY12" fmla="*/ 481263 h 2993457"/>
              <a:gd name="connsiteX13" fmla="*/ 77002 w 385010"/>
              <a:gd name="connsiteY13" fmla="*/ 510139 h 2993457"/>
              <a:gd name="connsiteX14" fmla="*/ 67377 w 385010"/>
              <a:gd name="connsiteY14" fmla="*/ 548640 h 2993457"/>
              <a:gd name="connsiteX15" fmla="*/ 57752 w 385010"/>
              <a:gd name="connsiteY15" fmla="*/ 577515 h 2993457"/>
              <a:gd name="connsiteX16" fmla="*/ 48126 w 385010"/>
              <a:gd name="connsiteY16" fmla="*/ 635267 h 2993457"/>
              <a:gd name="connsiteX17" fmla="*/ 38501 w 385010"/>
              <a:gd name="connsiteY17" fmla="*/ 683393 h 2993457"/>
              <a:gd name="connsiteX18" fmla="*/ 48126 w 385010"/>
              <a:gd name="connsiteY18" fmla="*/ 1020278 h 2993457"/>
              <a:gd name="connsiteX19" fmla="*/ 57752 w 385010"/>
              <a:gd name="connsiteY19" fmla="*/ 1049153 h 2993457"/>
              <a:gd name="connsiteX20" fmla="*/ 67377 w 385010"/>
              <a:gd name="connsiteY20" fmla="*/ 1135781 h 2993457"/>
              <a:gd name="connsiteX21" fmla="*/ 77002 w 385010"/>
              <a:gd name="connsiteY21" fmla="*/ 1434164 h 2993457"/>
              <a:gd name="connsiteX22" fmla="*/ 86627 w 385010"/>
              <a:gd name="connsiteY22" fmla="*/ 1463040 h 2993457"/>
              <a:gd name="connsiteX23" fmla="*/ 115503 w 385010"/>
              <a:gd name="connsiteY23" fmla="*/ 1559292 h 2993457"/>
              <a:gd name="connsiteX24" fmla="*/ 125128 w 385010"/>
              <a:gd name="connsiteY24" fmla="*/ 1588168 h 2993457"/>
              <a:gd name="connsiteX25" fmla="*/ 115503 w 385010"/>
              <a:gd name="connsiteY25" fmla="*/ 1713297 h 2993457"/>
              <a:gd name="connsiteX26" fmla="*/ 77002 w 385010"/>
              <a:gd name="connsiteY26" fmla="*/ 1771048 h 2993457"/>
              <a:gd name="connsiteX27" fmla="*/ 67377 w 385010"/>
              <a:gd name="connsiteY27" fmla="*/ 1799924 h 2993457"/>
              <a:gd name="connsiteX28" fmla="*/ 48126 w 385010"/>
              <a:gd name="connsiteY28" fmla="*/ 1828800 h 2993457"/>
              <a:gd name="connsiteX29" fmla="*/ 28876 w 385010"/>
              <a:gd name="connsiteY29" fmla="*/ 1886551 h 2993457"/>
              <a:gd name="connsiteX30" fmla="*/ 9625 w 385010"/>
              <a:gd name="connsiteY30" fmla="*/ 2117558 h 2993457"/>
              <a:gd name="connsiteX31" fmla="*/ 0 w 385010"/>
              <a:gd name="connsiteY31" fmla="*/ 2146433 h 2993457"/>
              <a:gd name="connsiteX32" fmla="*/ 19250 w 385010"/>
              <a:gd name="connsiteY32" fmla="*/ 2358189 h 2993457"/>
              <a:gd name="connsiteX33" fmla="*/ 28876 w 385010"/>
              <a:gd name="connsiteY33" fmla="*/ 2406315 h 2993457"/>
              <a:gd name="connsiteX34" fmla="*/ 67377 w 385010"/>
              <a:gd name="connsiteY34" fmla="*/ 2464067 h 2993457"/>
              <a:gd name="connsiteX35" fmla="*/ 77002 w 385010"/>
              <a:gd name="connsiteY35" fmla="*/ 2492943 h 2993457"/>
              <a:gd name="connsiteX36" fmla="*/ 125128 w 385010"/>
              <a:gd name="connsiteY36" fmla="*/ 2550694 h 2993457"/>
              <a:gd name="connsiteX37" fmla="*/ 154004 w 385010"/>
              <a:gd name="connsiteY37" fmla="*/ 2608446 h 2993457"/>
              <a:gd name="connsiteX38" fmla="*/ 173255 w 385010"/>
              <a:gd name="connsiteY38" fmla="*/ 2666198 h 2993457"/>
              <a:gd name="connsiteX39" fmla="*/ 192505 w 385010"/>
              <a:gd name="connsiteY39" fmla="*/ 2723949 h 2993457"/>
              <a:gd name="connsiteX40" fmla="*/ 202130 w 385010"/>
              <a:gd name="connsiteY40" fmla="*/ 2752825 h 2993457"/>
              <a:gd name="connsiteX41" fmla="*/ 221381 w 385010"/>
              <a:gd name="connsiteY41" fmla="*/ 2781701 h 2993457"/>
              <a:gd name="connsiteX42" fmla="*/ 240632 w 385010"/>
              <a:gd name="connsiteY42" fmla="*/ 2839452 h 2993457"/>
              <a:gd name="connsiteX43" fmla="*/ 259882 w 385010"/>
              <a:gd name="connsiteY43" fmla="*/ 2974206 h 2993457"/>
              <a:gd name="connsiteX44" fmla="*/ 269507 w 385010"/>
              <a:gd name="connsiteY44" fmla="*/ 2993457 h 299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5010" h="2993457">
                <a:moveTo>
                  <a:pt x="385010" y="0"/>
                </a:moveTo>
                <a:cubicBezTo>
                  <a:pt x="372176" y="16042"/>
                  <a:pt x="358835" y="31691"/>
                  <a:pt x="346509" y="48126"/>
                </a:cubicBezTo>
                <a:cubicBezTo>
                  <a:pt x="339568" y="57380"/>
                  <a:pt x="334665" y="68115"/>
                  <a:pt x="327259" y="77002"/>
                </a:cubicBezTo>
                <a:cubicBezTo>
                  <a:pt x="318545" y="87459"/>
                  <a:pt x="307097" y="95421"/>
                  <a:pt x="298383" y="105878"/>
                </a:cubicBezTo>
                <a:cubicBezTo>
                  <a:pt x="290977" y="114765"/>
                  <a:pt x="284872" y="124709"/>
                  <a:pt x="279133" y="134753"/>
                </a:cubicBezTo>
                <a:cubicBezTo>
                  <a:pt x="272014" y="147211"/>
                  <a:pt x="269068" y="162231"/>
                  <a:pt x="259882" y="173254"/>
                </a:cubicBezTo>
                <a:cubicBezTo>
                  <a:pt x="252476" y="182141"/>
                  <a:pt x="240631" y="186088"/>
                  <a:pt x="231006" y="192505"/>
                </a:cubicBezTo>
                <a:cubicBezTo>
                  <a:pt x="218172" y="211756"/>
                  <a:pt x="202852" y="229563"/>
                  <a:pt x="192505" y="250257"/>
                </a:cubicBezTo>
                <a:cubicBezTo>
                  <a:pt x="186088" y="263091"/>
                  <a:pt x="181595" y="277082"/>
                  <a:pt x="173255" y="288758"/>
                </a:cubicBezTo>
                <a:cubicBezTo>
                  <a:pt x="165343" y="299835"/>
                  <a:pt x="154004" y="308008"/>
                  <a:pt x="144379" y="317633"/>
                </a:cubicBezTo>
                <a:cubicBezTo>
                  <a:pt x="141171" y="327258"/>
                  <a:pt x="139291" y="337434"/>
                  <a:pt x="134754" y="346509"/>
                </a:cubicBezTo>
                <a:cubicBezTo>
                  <a:pt x="107867" y="400283"/>
                  <a:pt x="112811" y="350352"/>
                  <a:pt x="96253" y="433137"/>
                </a:cubicBezTo>
                <a:cubicBezTo>
                  <a:pt x="93044" y="449179"/>
                  <a:pt x="90595" y="465392"/>
                  <a:pt x="86627" y="481263"/>
                </a:cubicBezTo>
                <a:cubicBezTo>
                  <a:pt x="84166" y="491106"/>
                  <a:pt x="79789" y="500383"/>
                  <a:pt x="77002" y="510139"/>
                </a:cubicBezTo>
                <a:cubicBezTo>
                  <a:pt x="73368" y="522859"/>
                  <a:pt x="71011" y="535920"/>
                  <a:pt x="67377" y="548640"/>
                </a:cubicBezTo>
                <a:cubicBezTo>
                  <a:pt x="64590" y="558395"/>
                  <a:pt x="59953" y="567611"/>
                  <a:pt x="57752" y="577515"/>
                </a:cubicBezTo>
                <a:cubicBezTo>
                  <a:pt x="53518" y="596566"/>
                  <a:pt x="51617" y="616066"/>
                  <a:pt x="48126" y="635267"/>
                </a:cubicBezTo>
                <a:cubicBezTo>
                  <a:pt x="45199" y="651363"/>
                  <a:pt x="41709" y="667351"/>
                  <a:pt x="38501" y="683393"/>
                </a:cubicBezTo>
                <a:cubicBezTo>
                  <a:pt x="41709" y="795688"/>
                  <a:pt x="42221" y="908092"/>
                  <a:pt x="48126" y="1020278"/>
                </a:cubicBezTo>
                <a:cubicBezTo>
                  <a:pt x="48659" y="1030410"/>
                  <a:pt x="56084" y="1039145"/>
                  <a:pt x="57752" y="1049153"/>
                </a:cubicBezTo>
                <a:cubicBezTo>
                  <a:pt x="62529" y="1077811"/>
                  <a:pt x="64169" y="1106905"/>
                  <a:pt x="67377" y="1135781"/>
                </a:cubicBezTo>
                <a:cubicBezTo>
                  <a:pt x="70585" y="1235242"/>
                  <a:pt x="71159" y="1334823"/>
                  <a:pt x="77002" y="1434164"/>
                </a:cubicBezTo>
                <a:cubicBezTo>
                  <a:pt x="77598" y="1444292"/>
                  <a:pt x="83840" y="1453284"/>
                  <a:pt x="86627" y="1463040"/>
                </a:cubicBezTo>
                <a:cubicBezTo>
                  <a:pt x="115721" y="1564865"/>
                  <a:pt x="69758" y="1422053"/>
                  <a:pt x="115503" y="1559292"/>
                </a:cubicBezTo>
                <a:lnTo>
                  <a:pt x="125128" y="1588168"/>
                </a:lnTo>
                <a:cubicBezTo>
                  <a:pt x="121920" y="1629878"/>
                  <a:pt x="126149" y="1672841"/>
                  <a:pt x="115503" y="1713297"/>
                </a:cubicBezTo>
                <a:cubicBezTo>
                  <a:pt x="109615" y="1735671"/>
                  <a:pt x="77002" y="1771048"/>
                  <a:pt x="77002" y="1771048"/>
                </a:cubicBezTo>
                <a:cubicBezTo>
                  <a:pt x="73794" y="1780673"/>
                  <a:pt x="71914" y="1790849"/>
                  <a:pt x="67377" y="1799924"/>
                </a:cubicBezTo>
                <a:cubicBezTo>
                  <a:pt x="62204" y="1810271"/>
                  <a:pt x="52824" y="1818229"/>
                  <a:pt x="48126" y="1828800"/>
                </a:cubicBezTo>
                <a:cubicBezTo>
                  <a:pt x="39885" y="1847343"/>
                  <a:pt x="28876" y="1886551"/>
                  <a:pt x="28876" y="1886551"/>
                </a:cubicBezTo>
                <a:cubicBezTo>
                  <a:pt x="24469" y="1965867"/>
                  <a:pt x="26632" y="2041023"/>
                  <a:pt x="9625" y="2117558"/>
                </a:cubicBezTo>
                <a:cubicBezTo>
                  <a:pt x="7424" y="2127462"/>
                  <a:pt x="3208" y="2136808"/>
                  <a:pt x="0" y="2146433"/>
                </a:cubicBezTo>
                <a:cubicBezTo>
                  <a:pt x="14187" y="2401810"/>
                  <a:pt x="-5279" y="2247813"/>
                  <a:pt x="19250" y="2358189"/>
                </a:cubicBezTo>
                <a:cubicBezTo>
                  <a:pt x="22799" y="2374159"/>
                  <a:pt x="22106" y="2391422"/>
                  <a:pt x="28876" y="2406315"/>
                </a:cubicBezTo>
                <a:cubicBezTo>
                  <a:pt x="38450" y="2427378"/>
                  <a:pt x="67377" y="2464067"/>
                  <a:pt x="67377" y="2464067"/>
                </a:cubicBezTo>
                <a:cubicBezTo>
                  <a:pt x="70585" y="2473692"/>
                  <a:pt x="72465" y="2483868"/>
                  <a:pt x="77002" y="2492943"/>
                </a:cubicBezTo>
                <a:cubicBezTo>
                  <a:pt x="90402" y="2519743"/>
                  <a:pt x="103842" y="2529408"/>
                  <a:pt x="125128" y="2550694"/>
                </a:cubicBezTo>
                <a:cubicBezTo>
                  <a:pt x="160238" y="2656016"/>
                  <a:pt x="104242" y="2496480"/>
                  <a:pt x="154004" y="2608446"/>
                </a:cubicBezTo>
                <a:cubicBezTo>
                  <a:pt x="162245" y="2626989"/>
                  <a:pt x="166838" y="2646947"/>
                  <a:pt x="173255" y="2666198"/>
                </a:cubicBezTo>
                <a:lnTo>
                  <a:pt x="192505" y="2723949"/>
                </a:lnTo>
                <a:cubicBezTo>
                  <a:pt x="195713" y="2733574"/>
                  <a:pt x="196502" y="2744383"/>
                  <a:pt x="202130" y="2752825"/>
                </a:cubicBezTo>
                <a:lnTo>
                  <a:pt x="221381" y="2781701"/>
                </a:lnTo>
                <a:cubicBezTo>
                  <a:pt x="227798" y="2800951"/>
                  <a:pt x="238613" y="2819261"/>
                  <a:pt x="240632" y="2839452"/>
                </a:cubicBezTo>
                <a:cubicBezTo>
                  <a:pt x="245499" y="2888122"/>
                  <a:pt x="244929" y="2929345"/>
                  <a:pt x="259882" y="2974206"/>
                </a:cubicBezTo>
                <a:cubicBezTo>
                  <a:pt x="262151" y="2981012"/>
                  <a:pt x="266299" y="2987040"/>
                  <a:pt x="269507" y="2993457"/>
                </a:cubicBezTo>
              </a:path>
            </a:pathLst>
          </a:cu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53B9B1-6BD9-4306-9ED6-2685828AD5CC}"/>
              </a:ext>
            </a:extLst>
          </p:cNvPr>
          <p:cNvCxnSpPr>
            <a:cxnSpLocks/>
          </p:cNvCxnSpPr>
          <p:nvPr/>
        </p:nvCxnSpPr>
        <p:spPr>
          <a:xfrm>
            <a:off x="5747742" y="4515923"/>
            <a:ext cx="287182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E1DB82-6D8F-4C8B-8CD9-D4E72019EB0C}"/>
              </a:ext>
            </a:extLst>
          </p:cNvPr>
          <p:cNvSpPr/>
          <p:nvPr/>
        </p:nvSpPr>
        <p:spPr>
          <a:xfrm>
            <a:off x="4487978" y="2162163"/>
            <a:ext cx="759597" cy="4331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EB7-9318-4CA5-9BCC-968ABB52D02D}"/>
              </a:ext>
            </a:extLst>
          </p:cNvPr>
          <p:cNvSpPr txBox="1"/>
          <p:nvPr/>
        </p:nvSpPr>
        <p:spPr>
          <a:xfrm>
            <a:off x="3167259" y="2225968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r>
              <a:rPr lang="ko-KR" altLang="en-US" dirty="0"/>
              <a:t>의</a:t>
            </a:r>
            <a:r>
              <a:rPr lang="en-US" altLang="ko-KR" dirty="0"/>
              <a:t> TCB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F75685-5474-4986-A0BE-941B93E49185}"/>
              </a:ext>
            </a:extLst>
          </p:cNvPr>
          <p:cNvSpPr txBox="1"/>
          <p:nvPr/>
        </p:nvSpPr>
        <p:spPr>
          <a:xfrm>
            <a:off x="4653615" y="26079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A98638-E310-44F3-BAF2-15E7136E1C78}"/>
              </a:ext>
            </a:extLst>
          </p:cNvPr>
          <p:cNvSpPr/>
          <p:nvPr/>
        </p:nvSpPr>
        <p:spPr>
          <a:xfrm>
            <a:off x="11339663" y="2704032"/>
            <a:ext cx="759597" cy="4331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BAE37F-7CDC-4959-B605-5CBCCC369053}"/>
              </a:ext>
            </a:extLst>
          </p:cNvPr>
          <p:cNvSpPr txBox="1"/>
          <p:nvPr/>
        </p:nvSpPr>
        <p:spPr>
          <a:xfrm>
            <a:off x="11399436" y="320220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44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</a:t>
            </a:r>
            <a:r>
              <a:rPr lang="ko-KR" altLang="en-US" b="1" dirty="0">
                <a:latin typeface="+mj-ea"/>
              </a:rPr>
              <a:t>상호배제 </a:t>
            </a:r>
            <a:r>
              <a:rPr lang="en-US" altLang="ko-KR" b="1" dirty="0">
                <a:latin typeface="+mj-ea"/>
              </a:rPr>
              <a:t>(mutual exclusion)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57694" y="1305101"/>
            <a:ext cx="11634306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해결법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원자 명령 </a:t>
            </a:r>
            <a:r>
              <a:rPr lang="en-US" altLang="ko-KR" sz="2000" dirty="0">
                <a:latin typeface="+mn-ea"/>
              </a:rPr>
              <a:t>(atomic instruction)</a:t>
            </a:r>
            <a:r>
              <a:rPr lang="ko-KR" altLang="en-US" sz="2000" dirty="0">
                <a:latin typeface="+mn-ea"/>
              </a:rPr>
              <a:t> 도입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+mn-ea"/>
              </a:rPr>
              <a:t>앞의 문제가 생겼던 두 명령을 하나의 명령으로 만듦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07EF18-6F65-4183-AA78-1437E98D8BE0}"/>
              </a:ext>
            </a:extLst>
          </p:cNvPr>
          <p:cNvSpPr/>
          <p:nvPr/>
        </p:nvSpPr>
        <p:spPr>
          <a:xfrm>
            <a:off x="1774259" y="3232134"/>
            <a:ext cx="2037346" cy="99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mov ax, lock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mov lock, 1 	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EB8FA08-F926-45C8-BDD0-8B4A786A4059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811605" y="3728812"/>
            <a:ext cx="25632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03E8ED-2135-4A1E-8364-FCADD763E569}"/>
              </a:ext>
            </a:extLst>
          </p:cNvPr>
          <p:cNvSpPr txBox="1"/>
          <p:nvPr/>
        </p:nvSpPr>
        <p:spPr>
          <a:xfrm>
            <a:off x="6556150" y="3544146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TSL ax, lock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122633-EC3A-437F-B3AA-83591DAE4F4E}"/>
              </a:ext>
            </a:extLst>
          </p:cNvPr>
          <p:cNvSpPr txBox="1"/>
          <p:nvPr/>
        </p:nvSpPr>
        <p:spPr>
          <a:xfrm>
            <a:off x="6692918" y="404082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원자 명령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356411-8F79-4298-9B49-3C6D49161770}"/>
              </a:ext>
            </a:extLst>
          </p:cNvPr>
          <p:cNvCxnSpPr/>
          <p:nvPr/>
        </p:nvCxnSpPr>
        <p:spPr>
          <a:xfrm>
            <a:off x="6556150" y="3913478"/>
            <a:ext cx="144565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1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03. </a:t>
            </a:r>
            <a:r>
              <a:rPr lang="ko-KR" altLang="en-US" sz="5400" dirty="0" err="1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멀티스레드</a:t>
            </a:r>
            <a:r>
              <a:rPr lang="ko-KR" altLang="en-US" sz="5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 동기화 기법</a:t>
            </a:r>
          </a:p>
        </p:txBody>
      </p:sp>
    </p:spTree>
    <p:extLst>
      <p:ext uri="{BB962C8B-B14F-4D97-AF65-F5344CB8AC3E}">
        <p14:creationId xmlns:p14="http://schemas.microsoft.com/office/powerpoint/2010/main" val="426743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동기화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스레드 동기화 기법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락</a:t>
            </a:r>
            <a:r>
              <a:rPr lang="en-US" altLang="ko-KR" sz="2000" dirty="0"/>
              <a:t> </a:t>
            </a:r>
            <a:r>
              <a:rPr lang="ko-KR" altLang="en-US" sz="2000" dirty="0"/>
              <a:t>방식 </a:t>
            </a:r>
            <a:r>
              <a:rPr lang="en-US" altLang="ko-KR" sz="2000" dirty="0"/>
              <a:t>: lock </a:t>
            </a:r>
            <a:r>
              <a:rPr lang="ko-KR" altLang="en-US" sz="2000" dirty="0"/>
              <a:t>변수를 두고 </a:t>
            </a:r>
            <a:r>
              <a:rPr lang="en-US" altLang="ko-KR" sz="2000" dirty="0"/>
              <a:t>lock</a:t>
            </a:r>
            <a:r>
              <a:rPr lang="ko-KR" altLang="en-US" sz="2000" dirty="0"/>
              <a:t>을 잠근 스레드만 임계구역에 진입하여 공유자원을 사용하도록 하는 기법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뮤텍스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락을</a:t>
            </a:r>
            <a:r>
              <a:rPr lang="ko-KR" altLang="en-US" sz="2000" dirty="0"/>
              <a:t> 소유하지 않은 스레드가 대기 큐에서 잠자면서 </a:t>
            </a:r>
            <a:r>
              <a:rPr lang="ko-KR" altLang="en-US" sz="2000" dirty="0" err="1"/>
              <a:t>락이</a:t>
            </a:r>
            <a:r>
              <a:rPr lang="ko-KR" altLang="en-US" sz="2000" dirty="0"/>
              <a:t> 풀리기를 기다리는 방식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스핀락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락을</a:t>
            </a:r>
            <a:r>
              <a:rPr lang="ko-KR" altLang="en-US" sz="2000" dirty="0"/>
              <a:t> 소유하지 않은 스레드가 </a:t>
            </a:r>
            <a:r>
              <a:rPr lang="ko-KR" altLang="en-US" sz="2000" dirty="0" err="1"/>
              <a:t>락이</a:t>
            </a:r>
            <a:r>
              <a:rPr lang="ko-KR" altLang="en-US" sz="2000" dirty="0"/>
              <a:t> 풀릴 때까지 무한히 </a:t>
            </a:r>
            <a:r>
              <a:rPr lang="ko-KR" altLang="en-US" sz="2000" dirty="0" err="1"/>
              <a:t>락을</a:t>
            </a:r>
            <a:r>
              <a:rPr lang="ko-KR" altLang="en-US" sz="2000" dirty="0"/>
              <a:t> 검사하는 방식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966E18-94E3-4255-B42E-3AAA746A4CDA}"/>
              </a:ext>
            </a:extLst>
          </p:cNvPr>
          <p:cNvGrpSpPr/>
          <p:nvPr/>
        </p:nvGrpSpPr>
        <p:grpSpPr>
          <a:xfrm>
            <a:off x="3639686" y="1418726"/>
            <a:ext cx="279133" cy="972151"/>
            <a:chOff x="2953886" y="1518117"/>
            <a:chExt cx="279133" cy="972151"/>
          </a:xfrm>
        </p:grpSpPr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315D1E86-99F6-4211-B4D6-4E1BF9E8B9A2}"/>
                </a:ext>
              </a:extLst>
            </p:cNvPr>
            <p:cNvCxnSpPr/>
            <p:nvPr/>
          </p:nvCxnSpPr>
          <p:spPr>
            <a:xfrm rot="16200000" flipH="1">
              <a:off x="2607377" y="1864626"/>
              <a:ext cx="972151" cy="279133"/>
            </a:xfrm>
            <a:prstGeom prst="bentConnector3">
              <a:avLst>
                <a:gd name="adj1" fmla="val 9991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AFF6904-BDD8-4983-95A4-F8603E58FE5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886" y="1518920"/>
              <a:ext cx="25667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B49B1D-22AF-4A92-AC23-12C6FC3D9345}"/>
              </a:ext>
            </a:extLst>
          </p:cNvPr>
          <p:cNvSpPr txBox="1"/>
          <p:nvPr/>
        </p:nvSpPr>
        <p:spPr>
          <a:xfrm>
            <a:off x="3999414" y="1266825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락</a:t>
            </a:r>
            <a:r>
              <a:rPr lang="ko-KR" altLang="en-US" dirty="0"/>
              <a:t> </a:t>
            </a:r>
            <a:r>
              <a:rPr lang="en-US" altLang="ko-KR" dirty="0"/>
              <a:t>(lock)</a:t>
            </a:r>
            <a:r>
              <a:rPr lang="ko-KR" altLang="en-US" dirty="0"/>
              <a:t> 방식 </a:t>
            </a:r>
            <a:r>
              <a:rPr lang="en-US" altLang="ko-KR" dirty="0"/>
              <a:t>: </a:t>
            </a:r>
            <a:r>
              <a:rPr lang="ko-KR" altLang="en-US" dirty="0" err="1"/>
              <a:t>뮤텍스</a:t>
            </a:r>
            <a:r>
              <a:rPr lang="ko-KR" altLang="en-US" dirty="0"/>
              <a:t> </a:t>
            </a:r>
            <a:r>
              <a:rPr lang="en-US" altLang="ko-KR" dirty="0"/>
              <a:t>(mutex), </a:t>
            </a:r>
            <a:r>
              <a:rPr lang="ko-KR" altLang="en-US" dirty="0" err="1"/>
              <a:t>스핀락</a:t>
            </a:r>
            <a:r>
              <a:rPr lang="ko-KR" altLang="en-US" dirty="0"/>
              <a:t> </a:t>
            </a:r>
            <a:r>
              <a:rPr lang="en-US" altLang="ko-KR" dirty="0"/>
              <a:t>(spinlock)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AD807-1FB8-437A-B9C6-A27787CFDF44}"/>
              </a:ext>
            </a:extLst>
          </p:cNvPr>
          <p:cNvSpPr txBox="1"/>
          <p:nvPr/>
        </p:nvSpPr>
        <p:spPr>
          <a:xfrm>
            <a:off x="3999414" y="2204475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wait-signal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 err="1"/>
              <a:t>세마포</a:t>
            </a:r>
            <a:r>
              <a:rPr lang="ko-KR" altLang="en-US" dirty="0"/>
              <a:t> </a:t>
            </a:r>
            <a:r>
              <a:rPr lang="en-US" altLang="ko-KR" dirty="0"/>
              <a:t>(semaphore)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0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동기화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뮤텍스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임계구역의 실행시간이 짧을 경우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/>
              <a:t>락이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잠겨있는</a:t>
            </a:r>
            <a:r>
              <a:rPr lang="ko-KR" altLang="en-US" sz="2000" dirty="0"/>
              <a:t> 시간보다 스레드가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잠자고 깨는데 걸리는 시간이 더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크기 때문에 비효율적임</a:t>
            </a:r>
            <a:endParaRPr lang="en-US" altLang="ko-KR" sz="2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B446AB-5E1C-4894-A8BA-449EE70E1091}"/>
              </a:ext>
            </a:extLst>
          </p:cNvPr>
          <p:cNvSpPr/>
          <p:nvPr/>
        </p:nvSpPr>
        <p:spPr>
          <a:xfrm>
            <a:off x="4423607" y="1334202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781F4B-FEA6-4F41-B571-D78EF3BCF724}"/>
              </a:ext>
            </a:extLst>
          </p:cNvPr>
          <p:cNvSpPr/>
          <p:nvPr/>
        </p:nvSpPr>
        <p:spPr>
          <a:xfrm>
            <a:off x="9539629" y="1364869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D64445-F932-4A6F-88A4-E8EF1F253F1F}"/>
              </a:ext>
            </a:extLst>
          </p:cNvPr>
          <p:cNvSpPr/>
          <p:nvPr/>
        </p:nvSpPr>
        <p:spPr>
          <a:xfrm>
            <a:off x="5582404" y="1334202"/>
            <a:ext cx="3763726" cy="467470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29921-1243-4DFC-98AE-D8CFA8D9F282}"/>
              </a:ext>
            </a:extLst>
          </p:cNvPr>
          <p:cNvSpPr/>
          <p:nvPr/>
        </p:nvSpPr>
        <p:spPr>
          <a:xfrm>
            <a:off x="6753377" y="1472827"/>
            <a:ext cx="1282148" cy="58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뮤텍스</a:t>
            </a:r>
            <a:r>
              <a:rPr lang="ko-KR" altLang="en-US" dirty="0"/>
              <a:t> </a:t>
            </a:r>
            <a:r>
              <a:rPr lang="ko-KR" altLang="en-US" dirty="0" err="1"/>
              <a:t>락</a:t>
            </a:r>
            <a:endParaRPr lang="en-US" altLang="ko-KR" dirty="0"/>
          </a:p>
          <a:p>
            <a:pPr algn="ctr"/>
            <a:r>
              <a:rPr lang="ko-KR" altLang="en-US" dirty="0"/>
              <a:t>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81DA4B-F308-4CBF-B2B6-2D0D6A1EA9E0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7394451" y="2055203"/>
            <a:ext cx="0" cy="26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FC1ECF-F0BE-43E6-B2B8-4435DABB17AD}"/>
              </a:ext>
            </a:extLst>
          </p:cNvPr>
          <p:cNvSpPr/>
          <p:nvPr/>
        </p:nvSpPr>
        <p:spPr>
          <a:xfrm>
            <a:off x="7023628" y="2315341"/>
            <a:ext cx="741646" cy="32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잠김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3ADFC1-8AD0-43A0-9F4E-D238101EBAF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394451" y="2637578"/>
            <a:ext cx="6365" cy="135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8DA26E-043A-474A-BF91-019FA6B9DFC2}"/>
              </a:ext>
            </a:extLst>
          </p:cNvPr>
          <p:cNvSpPr/>
          <p:nvPr/>
        </p:nvSpPr>
        <p:spPr>
          <a:xfrm>
            <a:off x="7029993" y="3997072"/>
            <a:ext cx="741646" cy="32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D817ED-2C5B-4DBB-8DAE-D2030F759406}"/>
              </a:ext>
            </a:extLst>
          </p:cNvPr>
          <p:cNvSpPr/>
          <p:nvPr/>
        </p:nvSpPr>
        <p:spPr>
          <a:xfrm>
            <a:off x="5679374" y="2155328"/>
            <a:ext cx="1159087" cy="28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lock </a:t>
            </a:r>
            <a:r>
              <a:rPr lang="ko-KR" altLang="en-US" dirty="0"/>
              <a:t>연산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BBCA9AE-8E6D-4FF0-AB19-FA3C1E82908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838461" y="2298058"/>
            <a:ext cx="21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F64464-7457-46B9-9D7D-A57DCD4D332D}"/>
              </a:ext>
            </a:extLst>
          </p:cNvPr>
          <p:cNvSpPr/>
          <p:nvPr/>
        </p:nvSpPr>
        <p:spPr>
          <a:xfrm>
            <a:off x="4534619" y="2824394"/>
            <a:ext cx="438185" cy="12702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</a:t>
            </a:r>
            <a:endParaRPr lang="en-US" altLang="ko-KR" dirty="0"/>
          </a:p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261947-7500-42AE-957C-58E77D1BEA8B}"/>
              </a:ext>
            </a:extLst>
          </p:cNvPr>
          <p:cNvSpPr/>
          <p:nvPr/>
        </p:nvSpPr>
        <p:spPr>
          <a:xfrm>
            <a:off x="9955730" y="4516836"/>
            <a:ext cx="438185" cy="12702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</a:t>
            </a:r>
            <a:endParaRPr lang="en-US" altLang="ko-KR" dirty="0"/>
          </a:p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F52CF0-FDBA-4FA4-983F-BD2CBC77C3B2}"/>
              </a:ext>
            </a:extLst>
          </p:cNvPr>
          <p:cNvSpPr/>
          <p:nvPr/>
        </p:nvSpPr>
        <p:spPr>
          <a:xfrm>
            <a:off x="5623842" y="3825550"/>
            <a:ext cx="1372174" cy="322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unlock </a:t>
            </a:r>
            <a:r>
              <a:rPr lang="ko-KR" altLang="en-US" dirty="0"/>
              <a:t>연산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B8B6F6F-6C53-46A1-8A44-9BE6E8A0A765}"/>
              </a:ext>
            </a:extLst>
          </p:cNvPr>
          <p:cNvCxnSpPr>
            <a:cxnSpLocks/>
          </p:cNvCxnSpPr>
          <p:nvPr/>
        </p:nvCxnSpPr>
        <p:spPr>
          <a:xfrm>
            <a:off x="6982063" y="3951760"/>
            <a:ext cx="228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0AC029-2D7E-4579-BCFC-E60F1209367D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 flipH="1">
            <a:off x="7393172" y="4319309"/>
            <a:ext cx="7644" cy="1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8E6DF6-E24F-497C-98DA-8A7FB2E27146}"/>
              </a:ext>
            </a:extLst>
          </p:cNvPr>
          <p:cNvSpPr/>
          <p:nvPr/>
        </p:nvSpPr>
        <p:spPr>
          <a:xfrm>
            <a:off x="7022349" y="4516836"/>
            <a:ext cx="741646" cy="32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잠김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FA180D1-BDCE-43A6-A82B-F7F518B6317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7393172" y="4839073"/>
            <a:ext cx="0" cy="120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783B30-5F3A-4FA7-855D-4E12B2EA49A0}"/>
              </a:ext>
            </a:extLst>
          </p:cNvPr>
          <p:cNvSpPr/>
          <p:nvPr/>
        </p:nvSpPr>
        <p:spPr>
          <a:xfrm>
            <a:off x="8133539" y="2582545"/>
            <a:ext cx="1159087" cy="28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lock </a:t>
            </a:r>
            <a:r>
              <a:rPr lang="ko-KR" altLang="en-US" dirty="0"/>
              <a:t>연산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9AF4646-8357-4854-8FBF-5C64A9085575}"/>
              </a:ext>
            </a:extLst>
          </p:cNvPr>
          <p:cNvSpPr/>
          <p:nvPr/>
        </p:nvSpPr>
        <p:spPr>
          <a:xfrm>
            <a:off x="7908616" y="3002238"/>
            <a:ext cx="376386" cy="89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</a:t>
            </a:r>
            <a:endParaRPr lang="en-US" altLang="ko-KR" sz="1600" dirty="0"/>
          </a:p>
          <a:p>
            <a:pPr algn="ctr"/>
            <a:r>
              <a:rPr lang="ko-KR" altLang="en-US" sz="1600" dirty="0"/>
              <a:t>큐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B9BD4AF8-79AF-4B78-9D8F-05E1BAA39CE3}"/>
              </a:ext>
            </a:extLst>
          </p:cNvPr>
          <p:cNvSpPr/>
          <p:nvPr/>
        </p:nvSpPr>
        <p:spPr>
          <a:xfrm>
            <a:off x="8038439" y="2736466"/>
            <a:ext cx="105572" cy="265309"/>
          </a:xfrm>
          <a:custGeom>
            <a:avLst/>
            <a:gdLst>
              <a:gd name="connsiteX0" fmla="*/ 105572 w 105572"/>
              <a:gd name="connsiteY0" fmla="*/ 5426 h 265309"/>
              <a:gd name="connsiteX1" fmla="*/ 9319 w 105572"/>
              <a:gd name="connsiteY1" fmla="*/ 15052 h 265309"/>
              <a:gd name="connsiteX2" fmla="*/ 18945 w 105572"/>
              <a:gd name="connsiteY2" fmla="*/ 188306 h 265309"/>
              <a:gd name="connsiteX3" fmla="*/ 18945 w 105572"/>
              <a:gd name="connsiteY3" fmla="*/ 265309 h 26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72" h="265309">
                <a:moveTo>
                  <a:pt x="105572" y="5426"/>
                </a:moveTo>
                <a:cubicBezTo>
                  <a:pt x="73488" y="8635"/>
                  <a:pt x="23122" y="-14088"/>
                  <a:pt x="9319" y="15052"/>
                </a:cubicBezTo>
                <a:cubicBezTo>
                  <a:pt x="-15442" y="67325"/>
                  <a:pt x="16722" y="130508"/>
                  <a:pt x="18945" y="188306"/>
                </a:cubicBezTo>
                <a:cubicBezTo>
                  <a:pt x="19932" y="213955"/>
                  <a:pt x="18945" y="239641"/>
                  <a:pt x="18945" y="265309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5A2014-DA8C-463C-85F4-0D47D6F17F83}"/>
              </a:ext>
            </a:extLst>
          </p:cNvPr>
          <p:cNvSpPr txBox="1"/>
          <p:nvPr/>
        </p:nvSpPr>
        <p:spPr>
          <a:xfrm>
            <a:off x="8133042" y="3977881"/>
            <a:ext cx="1268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대기큐에서</a:t>
            </a:r>
            <a:endParaRPr lang="en-US" altLang="ko-KR" sz="1600" dirty="0"/>
          </a:p>
          <a:p>
            <a:r>
              <a:rPr lang="ko-KR" altLang="en-US" sz="1600" dirty="0"/>
              <a:t>스레드 깨움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EBBBAB7-4105-42E6-B0EB-482A2F930CC4}"/>
              </a:ext>
            </a:extLst>
          </p:cNvPr>
          <p:cNvSpPr/>
          <p:nvPr/>
        </p:nvSpPr>
        <p:spPr>
          <a:xfrm>
            <a:off x="4816078" y="1959844"/>
            <a:ext cx="893286" cy="4013734"/>
          </a:xfrm>
          <a:custGeom>
            <a:avLst/>
            <a:gdLst>
              <a:gd name="connsiteX0" fmla="*/ 17387 w 893286"/>
              <a:gd name="connsiteY0" fmla="*/ 0 h 4013734"/>
              <a:gd name="connsiteX1" fmla="*/ 27012 w 893286"/>
              <a:gd name="connsiteY1" fmla="*/ 67376 h 4013734"/>
              <a:gd name="connsiteX2" fmla="*/ 65513 w 893286"/>
              <a:gd name="connsiteY2" fmla="*/ 154004 h 4013734"/>
              <a:gd name="connsiteX3" fmla="*/ 123264 w 893286"/>
              <a:gd name="connsiteY3" fmla="*/ 211755 h 4013734"/>
              <a:gd name="connsiteX4" fmla="*/ 152140 w 893286"/>
              <a:gd name="connsiteY4" fmla="*/ 240631 h 4013734"/>
              <a:gd name="connsiteX5" fmla="*/ 229142 w 893286"/>
              <a:gd name="connsiteY5" fmla="*/ 327258 h 4013734"/>
              <a:gd name="connsiteX6" fmla="*/ 315770 w 893286"/>
              <a:gd name="connsiteY6" fmla="*/ 365760 h 4013734"/>
              <a:gd name="connsiteX7" fmla="*/ 344646 w 893286"/>
              <a:gd name="connsiteY7" fmla="*/ 375385 h 4013734"/>
              <a:gd name="connsiteX8" fmla="*/ 373521 w 893286"/>
              <a:gd name="connsiteY8" fmla="*/ 385010 h 4013734"/>
              <a:gd name="connsiteX9" fmla="*/ 710406 w 893286"/>
              <a:gd name="connsiteY9" fmla="*/ 375385 h 4013734"/>
              <a:gd name="connsiteX10" fmla="*/ 748907 w 893286"/>
              <a:gd name="connsiteY10" fmla="*/ 365760 h 4013734"/>
              <a:gd name="connsiteX11" fmla="*/ 816283 w 893286"/>
              <a:gd name="connsiteY11" fmla="*/ 385010 h 4013734"/>
              <a:gd name="connsiteX12" fmla="*/ 797033 w 893286"/>
              <a:gd name="connsiteY12" fmla="*/ 413886 h 4013734"/>
              <a:gd name="connsiteX13" fmla="*/ 758532 w 893286"/>
              <a:gd name="connsiteY13" fmla="*/ 433136 h 4013734"/>
              <a:gd name="connsiteX14" fmla="*/ 700780 w 893286"/>
              <a:gd name="connsiteY14" fmla="*/ 471637 h 4013734"/>
              <a:gd name="connsiteX15" fmla="*/ 671904 w 893286"/>
              <a:gd name="connsiteY15" fmla="*/ 490888 h 4013734"/>
              <a:gd name="connsiteX16" fmla="*/ 643029 w 893286"/>
              <a:gd name="connsiteY16" fmla="*/ 510138 h 4013734"/>
              <a:gd name="connsiteX17" fmla="*/ 623778 w 893286"/>
              <a:gd name="connsiteY17" fmla="*/ 539014 h 4013734"/>
              <a:gd name="connsiteX18" fmla="*/ 594902 w 893286"/>
              <a:gd name="connsiteY18" fmla="*/ 548640 h 4013734"/>
              <a:gd name="connsiteX19" fmla="*/ 527526 w 893286"/>
              <a:gd name="connsiteY19" fmla="*/ 616016 h 4013734"/>
              <a:gd name="connsiteX20" fmla="*/ 498650 w 893286"/>
              <a:gd name="connsiteY20" fmla="*/ 644892 h 4013734"/>
              <a:gd name="connsiteX21" fmla="*/ 469774 w 893286"/>
              <a:gd name="connsiteY21" fmla="*/ 664143 h 4013734"/>
              <a:gd name="connsiteX22" fmla="*/ 450523 w 893286"/>
              <a:gd name="connsiteY22" fmla="*/ 693018 h 4013734"/>
              <a:gd name="connsiteX23" fmla="*/ 392772 w 893286"/>
              <a:gd name="connsiteY23" fmla="*/ 741145 h 4013734"/>
              <a:gd name="connsiteX24" fmla="*/ 363896 w 893286"/>
              <a:gd name="connsiteY24" fmla="*/ 770021 h 4013734"/>
              <a:gd name="connsiteX25" fmla="*/ 335020 w 893286"/>
              <a:gd name="connsiteY25" fmla="*/ 779646 h 4013734"/>
              <a:gd name="connsiteX26" fmla="*/ 306144 w 893286"/>
              <a:gd name="connsiteY26" fmla="*/ 798896 h 4013734"/>
              <a:gd name="connsiteX27" fmla="*/ 258018 w 893286"/>
              <a:gd name="connsiteY27" fmla="*/ 847023 h 4013734"/>
              <a:gd name="connsiteX28" fmla="*/ 238768 w 893286"/>
              <a:gd name="connsiteY28" fmla="*/ 875898 h 4013734"/>
              <a:gd name="connsiteX29" fmla="*/ 209892 w 893286"/>
              <a:gd name="connsiteY29" fmla="*/ 904774 h 4013734"/>
              <a:gd name="connsiteX30" fmla="*/ 190641 w 893286"/>
              <a:gd name="connsiteY30" fmla="*/ 933650 h 4013734"/>
              <a:gd name="connsiteX31" fmla="*/ 161766 w 893286"/>
              <a:gd name="connsiteY31" fmla="*/ 943275 h 4013734"/>
              <a:gd name="connsiteX32" fmla="*/ 75138 w 893286"/>
              <a:gd name="connsiteY32" fmla="*/ 1010652 h 4013734"/>
              <a:gd name="connsiteX33" fmla="*/ 55888 w 893286"/>
              <a:gd name="connsiteY33" fmla="*/ 1068404 h 4013734"/>
              <a:gd name="connsiteX34" fmla="*/ 46262 w 893286"/>
              <a:gd name="connsiteY34" fmla="*/ 1097280 h 4013734"/>
              <a:gd name="connsiteX35" fmla="*/ 27012 w 893286"/>
              <a:gd name="connsiteY35" fmla="*/ 1126155 h 4013734"/>
              <a:gd name="connsiteX36" fmla="*/ 27012 w 893286"/>
              <a:gd name="connsiteY36" fmla="*/ 1520791 h 4013734"/>
              <a:gd name="connsiteX37" fmla="*/ 46262 w 893286"/>
              <a:gd name="connsiteY37" fmla="*/ 1578543 h 4013734"/>
              <a:gd name="connsiteX38" fmla="*/ 55888 w 893286"/>
              <a:gd name="connsiteY38" fmla="*/ 1674795 h 4013734"/>
              <a:gd name="connsiteX39" fmla="*/ 65513 w 893286"/>
              <a:gd name="connsiteY39" fmla="*/ 1732547 h 4013734"/>
              <a:gd name="connsiteX40" fmla="*/ 75138 w 893286"/>
              <a:gd name="connsiteY40" fmla="*/ 2040555 h 4013734"/>
              <a:gd name="connsiteX41" fmla="*/ 84763 w 893286"/>
              <a:gd name="connsiteY41" fmla="*/ 2107932 h 4013734"/>
              <a:gd name="connsiteX42" fmla="*/ 142515 w 893286"/>
              <a:gd name="connsiteY42" fmla="*/ 2146433 h 4013734"/>
              <a:gd name="connsiteX43" fmla="*/ 190641 w 893286"/>
              <a:gd name="connsiteY43" fmla="*/ 2136808 h 4013734"/>
              <a:gd name="connsiteX44" fmla="*/ 258018 w 893286"/>
              <a:gd name="connsiteY44" fmla="*/ 2098307 h 4013734"/>
              <a:gd name="connsiteX45" fmla="*/ 296519 w 893286"/>
              <a:gd name="connsiteY45" fmla="*/ 2079056 h 4013734"/>
              <a:gd name="connsiteX46" fmla="*/ 325395 w 893286"/>
              <a:gd name="connsiteY46" fmla="*/ 2050181 h 4013734"/>
              <a:gd name="connsiteX47" fmla="*/ 363896 w 893286"/>
              <a:gd name="connsiteY47" fmla="*/ 2030930 h 4013734"/>
              <a:gd name="connsiteX48" fmla="*/ 421648 w 893286"/>
              <a:gd name="connsiteY48" fmla="*/ 1992429 h 4013734"/>
              <a:gd name="connsiteX49" fmla="*/ 450523 w 893286"/>
              <a:gd name="connsiteY49" fmla="*/ 1973178 h 4013734"/>
              <a:gd name="connsiteX50" fmla="*/ 489024 w 893286"/>
              <a:gd name="connsiteY50" fmla="*/ 1944303 h 4013734"/>
              <a:gd name="connsiteX51" fmla="*/ 566027 w 893286"/>
              <a:gd name="connsiteY51" fmla="*/ 1905802 h 4013734"/>
              <a:gd name="connsiteX52" fmla="*/ 623778 w 893286"/>
              <a:gd name="connsiteY52" fmla="*/ 1886551 h 4013734"/>
              <a:gd name="connsiteX53" fmla="*/ 652654 w 893286"/>
              <a:gd name="connsiteY53" fmla="*/ 1876926 h 4013734"/>
              <a:gd name="connsiteX54" fmla="*/ 681530 w 893286"/>
              <a:gd name="connsiteY54" fmla="*/ 1857675 h 4013734"/>
              <a:gd name="connsiteX55" fmla="*/ 739281 w 893286"/>
              <a:gd name="connsiteY55" fmla="*/ 1828800 h 4013734"/>
              <a:gd name="connsiteX56" fmla="*/ 874035 w 893286"/>
              <a:gd name="connsiteY56" fmla="*/ 1838425 h 4013734"/>
              <a:gd name="connsiteX57" fmla="*/ 893286 w 893286"/>
              <a:gd name="connsiteY57" fmla="*/ 1896176 h 4013734"/>
              <a:gd name="connsiteX58" fmla="*/ 883660 w 893286"/>
              <a:gd name="connsiteY58" fmla="*/ 1973178 h 4013734"/>
              <a:gd name="connsiteX59" fmla="*/ 854784 w 893286"/>
              <a:gd name="connsiteY59" fmla="*/ 1992429 h 4013734"/>
              <a:gd name="connsiteX60" fmla="*/ 835534 w 893286"/>
              <a:gd name="connsiteY60" fmla="*/ 2021305 h 4013734"/>
              <a:gd name="connsiteX61" fmla="*/ 777782 w 893286"/>
              <a:gd name="connsiteY61" fmla="*/ 2059806 h 4013734"/>
              <a:gd name="connsiteX62" fmla="*/ 748907 w 893286"/>
              <a:gd name="connsiteY62" fmla="*/ 2079056 h 4013734"/>
              <a:gd name="connsiteX63" fmla="*/ 691155 w 893286"/>
              <a:gd name="connsiteY63" fmla="*/ 2098307 h 4013734"/>
              <a:gd name="connsiteX64" fmla="*/ 633403 w 893286"/>
              <a:gd name="connsiteY64" fmla="*/ 2156058 h 4013734"/>
              <a:gd name="connsiteX65" fmla="*/ 623778 w 893286"/>
              <a:gd name="connsiteY65" fmla="*/ 2184934 h 4013734"/>
              <a:gd name="connsiteX66" fmla="*/ 566027 w 893286"/>
              <a:gd name="connsiteY66" fmla="*/ 2242686 h 4013734"/>
              <a:gd name="connsiteX67" fmla="*/ 556401 w 893286"/>
              <a:gd name="connsiteY67" fmla="*/ 2271562 h 4013734"/>
              <a:gd name="connsiteX68" fmla="*/ 517900 w 893286"/>
              <a:gd name="connsiteY68" fmla="*/ 2329313 h 4013734"/>
              <a:gd name="connsiteX69" fmla="*/ 469774 w 893286"/>
              <a:gd name="connsiteY69" fmla="*/ 2415941 h 4013734"/>
              <a:gd name="connsiteX70" fmla="*/ 450523 w 893286"/>
              <a:gd name="connsiteY70" fmla="*/ 2444816 h 4013734"/>
              <a:gd name="connsiteX71" fmla="*/ 431273 w 893286"/>
              <a:gd name="connsiteY71" fmla="*/ 2473692 h 4013734"/>
              <a:gd name="connsiteX72" fmla="*/ 402397 w 893286"/>
              <a:gd name="connsiteY72" fmla="*/ 2502568 h 4013734"/>
              <a:gd name="connsiteX73" fmla="*/ 363896 w 893286"/>
              <a:gd name="connsiteY73" fmla="*/ 2560320 h 4013734"/>
              <a:gd name="connsiteX74" fmla="*/ 325395 w 893286"/>
              <a:gd name="connsiteY74" fmla="*/ 2618071 h 4013734"/>
              <a:gd name="connsiteX75" fmla="*/ 315770 w 893286"/>
              <a:gd name="connsiteY75" fmla="*/ 2646947 h 4013734"/>
              <a:gd name="connsiteX76" fmla="*/ 277269 w 893286"/>
              <a:gd name="connsiteY76" fmla="*/ 2704698 h 4013734"/>
              <a:gd name="connsiteX77" fmla="*/ 258018 w 893286"/>
              <a:gd name="connsiteY77" fmla="*/ 2762450 h 4013734"/>
              <a:gd name="connsiteX78" fmla="*/ 238768 w 893286"/>
              <a:gd name="connsiteY78" fmla="*/ 2791326 h 4013734"/>
              <a:gd name="connsiteX79" fmla="*/ 219517 w 893286"/>
              <a:gd name="connsiteY79" fmla="*/ 2849077 h 4013734"/>
              <a:gd name="connsiteX80" fmla="*/ 181016 w 893286"/>
              <a:gd name="connsiteY80" fmla="*/ 2935705 h 4013734"/>
              <a:gd name="connsiteX81" fmla="*/ 171391 w 893286"/>
              <a:gd name="connsiteY81" fmla="*/ 2964581 h 4013734"/>
              <a:gd name="connsiteX82" fmla="*/ 161766 w 893286"/>
              <a:gd name="connsiteY82" fmla="*/ 3051208 h 4013734"/>
              <a:gd name="connsiteX83" fmla="*/ 152140 w 893286"/>
              <a:gd name="connsiteY83" fmla="*/ 3195587 h 4013734"/>
              <a:gd name="connsiteX84" fmla="*/ 123264 w 893286"/>
              <a:gd name="connsiteY84" fmla="*/ 3282214 h 4013734"/>
              <a:gd name="connsiteX85" fmla="*/ 113639 w 893286"/>
              <a:gd name="connsiteY85" fmla="*/ 3311090 h 4013734"/>
              <a:gd name="connsiteX86" fmla="*/ 104014 w 893286"/>
              <a:gd name="connsiteY86" fmla="*/ 3368842 h 4013734"/>
              <a:gd name="connsiteX87" fmla="*/ 94389 w 893286"/>
              <a:gd name="connsiteY87" fmla="*/ 3436218 h 4013734"/>
              <a:gd name="connsiteX88" fmla="*/ 84763 w 893286"/>
              <a:gd name="connsiteY88" fmla="*/ 3484345 h 4013734"/>
              <a:gd name="connsiteX89" fmla="*/ 75138 w 893286"/>
              <a:gd name="connsiteY89" fmla="*/ 3609473 h 4013734"/>
              <a:gd name="connsiteX90" fmla="*/ 65513 w 893286"/>
              <a:gd name="connsiteY90" fmla="*/ 3715351 h 4013734"/>
              <a:gd name="connsiteX91" fmla="*/ 75138 w 893286"/>
              <a:gd name="connsiteY91" fmla="*/ 3907856 h 4013734"/>
              <a:gd name="connsiteX92" fmla="*/ 84763 w 893286"/>
              <a:gd name="connsiteY92" fmla="*/ 3965608 h 4013734"/>
              <a:gd name="connsiteX93" fmla="*/ 94389 w 893286"/>
              <a:gd name="connsiteY93" fmla="*/ 4013734 h 401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893286" h="4013734">
                <a:moveTo>
                  <a:pt x="17387" y="0"/>
                </a:moveTo>
                <a:cubicBezTo>
                  <a:pt x="20595" y="22459"/>
                  <a:pt x="21911" y="45270"/>
                  <a:pt x="27012" y="67376"/>
                </a:cubicBezTo>
                <a:cubicBezTo>
                  <a:pt x="34146" y="98291"/>
                  <a:pt x="43999" y="129800"/>
                  <a:pt x="65513" y="154004"/>
                </a:cubicBezTo>
                <a:cubicBezTo>
                  <a:pt x="83600" y="174352"/>
                  <a:pt x="104014" y="192505"/>
                  <a:pt x="123264" y="211755"/>
                </a:cubicBezTo>
                <a:cubicBezTo>
                  <a:pt x="132889" y="221380"/>
                  <a:pt x="144589" y="229305"/>
                  <a:pt x="152140" y="240631"/>
                </a:cubicBezTo>
                <a:cubicBezTo>
                  <a:pt x="175286" y="275349"/>
                  <a:pt x="189584" y="300885"/>
                  <a:pt x="229142" y="327258"/>
                </a:cubicBezTo>
                <a:cubicBezTo>
                  <a:pt x="274901" y="357765"/>
                  <a:pt x="247045" y="342852"/>
                  <a:pt x="315770" y="365760"/>
                </a:cubicBezTo>
                <a:lnTo>
                  <a:pt x="344646" y="375385"/>
                </a:lnTo>
                <a:lnTo>
                  <a:pt x="373521" y="385010"/>
                </a:lnTo>
                <a:cubicBezTo>
                  <a:pt x="485816" y="381802"/>
                  <a:pt x="598213" y="381138"/>
                  <a:pt x="710406" y="375385"/>
                </a:cubicBezTo>
                <a:cubicBezTo>
                  <a:pt x="723617" y="374708"/>
                  <a:pt x="735678" y="365760"/>
                  <a:pt x="748907" y="365760"/>
                </a:cubicBezTo>
                <a:cubicBezTo>
                  <a:pt x="760994" y="365760"/>
                  <a:pt x="802665" y="380471"/>
                  <a:pt x="816283" y="385010"/>
                </a:cubicBezTo>
                <a:cubicBezTo>
                  <a:pt x="809866" y="394635"/>
                  <a:pt x="805920" y="406480"/>
                  <a:pt x="797033" y="413886"/>
                </a:cubicBezTo>
                <a:cubicBezTo>
                  <a:pt x="786010" y="423072"/>
                  <a:pt x="770836" y="425754"/>
                  <a:pt x="758532" y="433136"/>
                </a:cubicBezTo>
                <a:cubicBezTo>
                  <a:pt x="738693" y="445039"/>
                  <a:pt x="720031" y="458803"/>
                  <a:pt x="700780" y="471637"/>
                </a:cubicBezTo>
                <a:lnTo>
                  <a:pt x="671904" y="490888"/>
                </a:lnTo>
                <a:lnTo>
                  <a:pt x="643029" y="510138"/>
                </a:lnTo>
                <a:cubicBezTo>
                  <a:pt x="636612" y="519763"/>
                  <a:pt x="632811" y="531787"/>
                  <a:pt x="623778" y="539014"/>
                </a:cubicBezTo>
                <a:cubicBezTo>
                  <a:pt x="615855" y="545352"/>
                  <a:pt x="602076" y="541466"/>
                  <a:pt x="594902" y="548640"/>
                </a:cubicBezTo>
                <a:cubicBezTo>
                  <a:pt x="517677" y="625865"/>
                  <a:pt x="592863" y="594237"/>
                  <a:pt x="527526" y="616016"/>
                </a:cubicBezTo>
                <a:cubicBezTo>
                  <a:pt x="517901" y="625641"/>
                  <a:pt x="509107" y="636178"/>
                  <a:pt x="498650" y="644892"/>
                </a:cubicBezTo>
                <a:cubicBezTo>
                  <a:pt x="489763" y="652298"/>
                  <a:pt x="477954" y="655963"/>
                  <a:pt x="469774" y="664143"/>
                </a:cubicBezTo>
                <a:cubicBezTo>
                  <a:pt x="461594" y="672323"/>
                  <a:pt x="457929" y="684131"/>
                  <a:pt x="450523" y="693018"/>
                </a:cubicBezTo>
                <a:cubicBezTo>
                  <a:pt x="412175" y="739036"/>
                  <a:pt x="434073" y="706727"/>
                  <a:pt x="392772" y="741145"/>
                </a:cubicBezTo>
                <a:cubicBezTo>
                  <a:pt x="382315" y="749859"/>
                  <a:pt x="375222" y="762470"/>
                  <a:pt x="363896" y="770021"/>
                </a:cubicBezTo>
                <a:cubicBezTo>
                  <a:pt x="355454" y="775649"/>
                  <a:pt x="344095" y="775109"/>
                  <a:pt x="335020" y="779646"/>
                </a:cubicBezTo>
                <a:cubicBezTo>
                  <a:pt x="324673" y="784819"/>
                  <a:pt x="315769" y="792479"/>
                  <a:pt x="306144" y="798896"/>
                </a:cubicBezTo>
                <a:cubicBezTo>
                  <a:pt x="254814" y="875894"/>
                  <a:pt x="322183" y="782858"/>
                  <a:pt x="258018" y="847023"/>
                </a:cubicBezTo>
                <a:cubicBezTo>
                  <a:pt x="249838" y="855203"/>
                  <a:pt x="246174" y="867011"/>
                  <a:pt x="238768" y="875898"/>
                </a:cubicBezTo>
                <a:cubicBezTo>
                  <a:pt x="230054" y="886355"/>
                  <a:pt x="218606" y="894317"/>
                  <a:pt x="209892" y="904774"/>
                </a:cubicBezTo>
                <a:cubicBezTo>
                  <a:pt x="202486" y="913661"/>
                  <a:pt x="199674" y="926423"/>
                  <a:pt x="190641" y="933650"/>
                </a:cubicBezTo>
                <a:cubicBezTo>
                  <a:pt x="182719" y="939988"/>
                  <a:pt x="171391" y="940067"/>
                  <a:pt x="161766" y="943275"/>
                </a:cubicBezTo>
                <a:cubicBezTo>
                  <a:pt x="96840" y="1008201"/>
                  <a:pt x="129842" y="992418"/>
                  <a:pt x="75138" y="1010652"/>
                </a:cubicBezTo>
                <a:lnTo>
                  <a:pt x="55888" y="1068404"/>
                </a:lnTo>
                <a:cubicBezTo>
                  <a:pt x="52680" y="1078029"/>
                  <a:pt x="51890" y="1088838"/>
                  <a:pt x="46262" y="1097280"/>
                </a:cubicBezTo>
                <a:lnTo>
                  <a:pt x="27012" y="1126155"/>
                </a:lnTo>
                <a:cubicBezTo>
                  <a:pt x="-20093" y="1267474"/>
                  <a:pt x="4055" y="1184084"/>
                  <a:pt x="27012" y="1520791"/>
                </a:cubicBezTo>
                <a:cubicBezTo>
                  <a:pt x="28392" y="1541036"/>
                  <a:pt x="46262" y="1578543"/>
                  <a:pt x="46262" y="1578543"/>
                </a:cubicBezTo>
                <a:cubicBezTo>
                  <a:pt x="49471" y="1610627"/>
                  <a:pt x="51889" y="1642800"/>
                  <a:pt x="55888" y="1674795"/>
                </a:cubicBezTo>
                <a:cubicBezTo>
                  <a:pt x="58309" y="1694160"/>
                  <a:pt x="64487" y="1713058"/>
                  <a:pt x="65513" y="1732547"/>
                </a:cubicBezTo>
                <a:cubicBezTo>
                  <a:pt x="70912" y="1835124"/>
                  <a:pt x="69877" y="1937970"/>
                  <a:pt x="75138" y="2040555"/>
                </a:cubicBezTo>
                <a:cubicBezTo>
                  <a:pt x="76300" y="2063212"/>
                  <a:pt x="72583" y="2088792"/>
                  <a:pt x="84763" y="2107932"/>
                </a:cubicBezTo>
                <a:cubicBezTo>
                  <a:pt x="97184" y="2127451"/>
                  <a:pt x="142515" y="2146433"/>
                  <a:pt x="142515" y="2146433"/>
                </a:cubicBezTo>
                <a:cubicBezTo>
                  <a:pt x="158557" y="2143225"/>
                  <a:pt x="175121" y="2141981"/>
                  <a:pt x="190641" y="2136808"/>
                </a:cubicBezTo>
                <a:cubicBezTo>
                  <a:pt x="225539" y="2125175"/>
                  <a:pt x="228450" y="2115203"/>
                  <a:pt x="258018" y="2098307"/>
                </a:cubicBezTo>
                <a:cubicBezTo>
                  <a:pt x="270476" y="2091188"/>
                  <a:pt x="284843" y="2087396"/>
                  <a:pt x="296519" y="2079056"/>
                </a:cubicBezTo>
                <a:cubicBezTo>
                  <a:pt x="307596" y="2071144"/>
                  <a:pt x="314318" y="2058093"/>
                  <a:pt x="325395" y="2050181"/>
                </a:cubicBezTo>
                <a:cubicBezTo>
                  <a:pt x="337071" y="2041841"/>
                  <a:pt x="351592" y="2038312"/>
                  <a:pt x="363896" y="2030930"/>
                </a:cubicBezTo>
                <a:cubicBezTo>
                  <a:pt x="383735" y="2019026"/>
                  <a:pt x="402397" y="2005263"/>
                  <a:pt x="421648" y="1992429"/>
                </a:cubicBezTo>
                <a:cubicBezTo>
                  <a:pt x="431273" y="1986012"/>
                  <a:pt x="441269" y="1980119"/>
                  <a:pt x="450523" y="1973178"/>
                </a:cubicBezTo>
                <a:cubicBezTo>
                  <a:pt x="463357" y="1963553"/>
                  <a:pt x="475167" y="1952386"/>
                  <a:pt x="489024" y="1944303"/>
                </a:cubicBezTo>
                <a:cubicBezTo>
                  <a:pt x="513812" y="1929844"/>
                  <a:pt x="538802" y="1914877"/>
                  <a:pt x="566027" y="1905802"/>
                </a:cubicBezTo>
                <a:lnTo>
                  <a:pt x="623778" y="1886551"/>
                </a:lnTo>
                <a:lnTo>
                  <a:pt x="652654" y="1876926"/>
                </a:lnTo>
                <a:cubicBezTo>
                  <a:pt x="662279" y="1870509"/>
                  <a:pt x="671183" y="1862848"/>
                  <a:pt x="681530" y="1857675"/>
                </a:cubicBezTo>
                <a:cubicBezTo>
                  <a:pt x="761233" y="1817823"/>
                  <a:pt x="656526" y="1883970"/>
                  <a:pt x="739281" y="1828800"/>
                </a:cubicBezTo>
                <a:cubicBezTo>
                  <a:pt x="784199" y="1832008"/>
                  <a:pt x="832778" y="1820375"/>
                  <a:pt x="874035" y="1838425"/>
                </a:cubicBezTo>
                <a:cubicBezTo>
                  <a:pt x="892625" y="1846558"/>
                  <a:pt x="893286" y="1896176"/>
                  <a:pt x="893286" y="1896176"/>
                </a:cubicBezTo>
                <a:cubicBezTo>
                  <a:pt x="890077" y="1921843"/>
                  <a:pt x="893267" y="1949161"/>
                  <a:pt x="883660" y="1973178"/>
                </a:cubicBezTo>
                <a:cubicBezTo>
                  <a:pt x="879364" y="1983919"/>
                  <a:pt x="862964" y="1984249"/>
                  <a:pt x="854784" y="1992429"/>
                </a:cubicBezTo>
                <a:cubicBezTo>
                  <a:pt x="846604" y="2000609"/>
                  <a:pt x="844240" y="2013687"/>
                  <a:pt x="835534" y="2021305"/>
                </a:cubicBezTo>
                <a:cubicBezTo>
                  <a:pt x="818122" y="2036540"/>
                  <a:pt x="797033" y="2046972"/>
                  <a:pt x="777782" y="2059806"/>
                </a:cubicBezTo>
                <a:cubicBezTo>
                  <a:pt x="768157" y="2066223"/>
                  <a:pt x="759881" y="2075398"/>
                  <a:pt x="748907" y="2079056"/>
                </a:cubicBezTo>
                <a:lnTo>
                  <a:pt x="691155" y="2098307"/>
                </a:lnTo>
                <a:cubicBezTo>
                  <a:pt x="671904" y="2117557"/>
                  <a:pt x="642012" y="2130231"/>
                  <a:pt x="633403" y="2156058"/>
                </a:cubicBezTo>
                <a:cubicBezTo>
                  <a:pt x="630195" y="2165683"/>
                  <a:pt x="630007" y="2176925"/>
                  <a:pt x="623778" y="2184934"/>
                </a:cubicBezTo>
                <a:cubicBezTo>
                  <a:pt x="607064" y="2206424"/>
                  <a:pt x="566027" y="2242686"/>
                  <a:pt x="566027" y="2242686"/>
                </a:cubicBezTo>
                <a:cubicBezTo>
                  <a:pt x="562818" y="2252311"/>
                  <a:pt x="561328" y="2262693"/>
                  <a:pt x="556401" y="2271562"/>
                </a:cubicBezTo>
                <a:cubicBezTo>
                  <a:pt x="545165" y="2291786"/>
                  <a:pt x="517900" y="2329313"/>
                  <a:pt x="517900" y="2329313"/>
                </a:cubicBezTo>
                <a:cubicBezTo>
                  <a:pt x="500959" y="2380137"/>
                  <a:pt x="513902" y="2349750"/>
                  <a:pt x="469774" y="2415941"/>
                </a:cubicBezTo>
                <a:lnTo>
                  <a:pt x="450523" y="2444816"/>
                </a:lnTo>
                <a:cubicBezTo>
                  <a:pt x="444106" y="2454441"/>
                  <a:pt x="439453" y="2465512"/>
                  <a:pt x="431273" y="2473692"/>
                </a:cubicBezTo>
                <a:lnTo>
                  <a:pt x="402397" y="2502568"/>
                </a:lnTo>
                <a:cubicBezTo>
                  <a:pt x="383990" y="2557792"/>
                  <a:pt x="405954" y="2506246"/>
                  <a:pt x="363896" y="2560320"/>
                </a:cubicBezTo>
                <a:cubicBezTo>
                  <a:pt x="349692" y="2578582"/>
                  <a:pt x="325395" y="2618071"/>
                  <a:pt x="325395" y="2618071"/>
                </a:cubicBezTo>
                <a:cubicBezTo>
                  <a:pt x="322187" y="2627696"/>
                  <a:pt x="320697" y="2638078"/>
                  <a:pt x="315770" y="2646947"/>
                </a:cubicBezTo>
                <a:cubicBezTo>
                  <a:pt x="304534" y="2667172"/>
                  <a:pt x="284585" y="2682749"/>
                  <a:pt x="277269" y="2704698"/>
                </a:cubicBezTo>
                <a:cubicBezTo>
                  <a:pt x="270852" y="2723949"/>
                  <a:pt x="269274" y="2745566"/>
                  <a:pt x="258018" y="2762450"/>
                </a:cubicBezTo>
                <a:cubicBezTo>
                  <a:pt x="251601" y="2772075"/>
                  <a:pt x="243466" y="2780755"/>
                  <a:pt x="238768" y="2791326"/>
                </a:cubicBezTo>
                <a:cubicBezTo>
                  <a:pt x="230527" y="2809869"/>
                  <a:pt x="230773" y="2832193"/>
                  <a:pt x="219517" y="2849077"/>
                </a:cubicBezTo>
                <a:cubicBezTo>
                  <a:pt x="189012" y="2894836"/>
                  <a:pt x="203924" y="2866980"/>
                  <a:pt x="181016" y="2935705"/>
                </a:cubicBezTo>
                <a:lnTo>
                  <a:pt x="171391" y="2964581"/>
                </a:lnTo>
                <a:cubicBezTo>
                  <a:pt x="168183" y="2993457"/>
                  <a:pt x="164179" y="3022255"/>
                  <a:pt x="161766" y="3051208"/>
                </a:cubicBezTo>
                <a:cubicBezTo>
                  <a:pt x="157760" y="3099275"/>
                  <a:pt x="158961" y="3147839"/>
                  <a:pt x="152140" y="3195587"/>
                </a:cubicBezTo>
                <a:cubicBezTo>
                  <a:pt x="152138" y="3195600"/>
                  <a:pt x="128079" y="3267771"/>
                  <a:pt x="123264" y="3282214"/>
                </a:cubicBezTo>
                <a:cubicBezTo>
                  <a:pt x="120056" y="3291839"/>
                  <a:pt x="115307" y="3301082"/>
                  <a:pt x="113639" y="3311090"/>
                </a:cubicBezTo>
                <a:cubicBezTo>
                  <a:pt x="110431" y="3330341"/>
                  <a:pt x="106982" y="3349553"/>
                  <a:pt x="104014" y="3368842"/>
                </a:cubicBezTo>
                <a:cubicBezTo>
                  <a:pt x="100564" y="3391265"/>
                  <a:pt x="98119" y="3413840"/>
                  <a:pt x="94389" y="3436218"/>
                </a:cubicBezTo>
                <a:cubicBezTo>
                  <a:pt x="91699" y="3452355"/>
                  <a:pt x="87972" y="3468303"/>
                  <a:pt x="84763" y="3484345"/>
                </a:cubicBezTo>
                <a:cubicBezTo>
                  <a:pt x="81555" y="3526054"/>
                  <a:pt x="78612" y="3567785"/>
                  <a:pt x="75138" y="3609473"/>
                </a:cubicBezTo>
                <a:cubicBezTo>
                  <a:pt x="72195" y="3644789"/>
                  <a:pt x="65513" y="3679913"/>
                  <a:pt x="65513" y="3715351"/>
                </a:cubicBezTo>
                <a:cubicBezTo>
                  <a:pt x="65513" y="3779599"/>
                  <a:pt x="70211" y="3843797"/>
                  <a:pt x="75138" y="3907856"/>
                </a:cubicBezTo>
                <a:cubicBezTo>
                  <a:pt x="76635" y="3927315"/>
                  <a:pt x="80935" y="3946471"/>
                  <a:pt x="84763" y="3965608"/>
                </a:cubicBezTo>
                <a:cubicBezTo>
                  <a:pt x="95167" y="4017628"/>
                  <a:pt x="94389" y="3988356"/>
                  <a:pt x="94389" y="4013734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4B0E658C-BD76-4F7A-B8D5-DE0488BAFEC7}"/>
              </a:ext>
            </a:extLst>
          </p:cNvPr>
          <p:cNvSpPr/>
          <p:nvPr/>
        </p:nvSpPr>
        <p:spPr>
          <a:xfrm>
            <a:off x="9240253" y="1925053"/>
            <a:ext cx="442762" cy="924025"/>
          </a:xfrm>
          <a:custGeom>
            <a:avLst/>
            <a:gdLst>
              <a:gd name="connsiteX0" fmla="*/ 442762 w 442762"/>
              <a:gd name="connsiteY0" fmla="*/ 0 h 924025"/>
              <a:gd name="connsiteX1" fmla="*/ 423511 w 442762"/>
              <a:gd name="connsiteY1" fmla="*/ 211756 h 924025"/>
              <a:gd name="connsiteX2" fmla="*/ 413886 w 442762"/>
              <a:gd name="connsiteY2" fmla="*/ 385010 h 924025"/>
              <a:gd name="connsiteX3" fmla="*/ 385010 w 442762"/>
              <a:gd name="connsiteY3" fmla="*/ 510139 h 924025"/>
              <a:gd name="connsiteX4" fmla="*/ 365760 w 442762"/>
              <a:gd name="connsiteY4" fmla="*/ 548640 h 924025"/>
              <a:gd name="connsiteX5" fmla="*/ 346509 w 442762"/>
              <a:gd name="connsiteY5" fmla="*/ 616017 h 924025"/>
              <a:gd name="connsiteX6" fmla="*/ 327259 w 442762"/>
              <a:gd name="connsiteY6" fmla="*/ 644892 h 924025"/>
              <a:gd name="connsiteX7" fmla="*/ 308008 w 442762"/>
              <a:gd name="connsiteY7" fmla="*/ 702644 h 924025"/>
              <a:gd name="connsiteX8" fmla="*/ 298383 w 442762"/>
              <a:gd name="connsiteY8" fmla="*/ 750770 h 924025"/>
              <a:gd name="connsiteX9" fmla="*/ 259882 w 442762"/>
              <a:gd name="connsiteY9" fmla="*/ 808522 h 924025"/>
              <a:gd name="connsiteX10" fmla="*/ 240631 w 442762"/>
              <a:gd name="connsiteY10" fmla="*/ 837398 h 924025"/>
              <a:gd name="connsiteX11" fmla="*/ 211755 w 442762"/>
              <a:gd name="connsiteY11" fmla="*/ 856648 h 924025"/>
              <a:gd name="connsiteX12" fmla="*/ 182880 w 442762"/>
              <a:gd name="connsiteY12" fmla="*/ 885524 h 924025"/>
              <a:gd name="connsiteX13" fmla="*/ 96252 w 442762"/>
              <a:gd name="connsiteY13" fmla="*/ 924025 h 924025"/>
              <a:gd name="connsiteX14" fmla="*/ 0 w 442762"/>
              <a:gd name="connsiteY14" fmla="*/ 924025 h 9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2762" h="924025">
                <a:moveTo>
                  <a:pt x="442762" y="0"/>
                </a:moveTo>
                <a:cubicBezTo>
                  <a:pt x="427141" y="109338"/>
                  <a:pt x="432887" y="57044"/>
                  <a:pt x="423511" y="211756"/>
                </a:cubicBezTo>
                <a:cubicBezTo>
                  <a:pt x="420012" y="269490"/>
                  <a:pt x="418897" y="327387"/>
                  <a:pt x="413886" y="385010"/>
                </a:cubicBezTo>
                <a:cubicBezTo>
                  <a:pt x="412230" y="404051"/>
                  <a:pt x="386950" y="506258"/>
                  <a:pt x="385010" y="510139"/>
                </a:cubicBezTo>
                <a:cubicBezTo>
                  <a:pt x="378593" y="522973"/>
                  <a:pt x="370798" y="535205"/>
                  <a:pt x="365760" y="548640"/>
                </a:cubicBezTo>
                <a:cubicBezTo>
                  <a:pt x="356512" y="573301"/>
                  <a:pt x="358140" y="592755"/>
                  <a:pt x="346509" y="616017"/>
                </a:cubicBezTo>
                <a:cubicBezTo>
                  <a:pt x="341336" y="626364"/>
                  <a:pt x="331957" y="634321"/>
                  <a:pt x="327259" y="644892"/>
                </a:cubicBezTo>
                <a:cubicBezTo>
                  <a:pt x="319018" y="663435"/>
                  <a:pt x="311988" y="682746"/>
                  <a:pt x="308008" y="702644"/>
                </a:cubicBezTo>
                <a:cubicBezTo>
                  <a:pt x="304800" y="718686"/>
                  <a:pt x="305153" y="735877"/>
                  <a:pt x="298383" y="750770"/>
                </a:cubicBezTo>
                <a:cubicBezTo>
                  <a:pt x="288809" y="771833"/>
                  <a:pt x="272716" y="789271"/>
                  <a:pt x="259882" y="808522"/>
                </a:cubicBezTo>
                <a:cubicBezTo>
                  <a:pt x="253465" y="818147"/>
                  <a:pt x="250256" y="830981"/>
                  <a:pt x="240631" y="837398"/>
                </a:cubicBezTo>
                <a:cubicBezTo>
                  <a:pt x="231006" y="843815"/>
                  <a:pt x="220642" y="849242"/>
                  <a:pt x="211755" y="856648"/>
                </a:cubicBezTo>
                <a:cubicBezTo>
                  <a:pt x="201298" y="865362"/>
                  <a:pt x="193337" y="876810"/>
                  <a:pt x="182880" y="885524"/>
                </a:cubicBezTo>
                <a:cubicBezTo>
                  <a:pt x="161944" y="902971"/>
                  <a:pt x="121436" y="924025"/>
                  <a:pt x="96252" y="924025"/>
                </a:cubicBezTo>
                <a:lnTo>
                  <a:pt x="0" y="92402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14D8FF65-5E91-4B11-8047-34ACC7F77D29}"/>
              </a:ext>
            </a:extLst>
          </p:cNvPr>
          <p:cNvSpPr/>
          <p:nvPr/>
        </p:nvSpPr>
        <p:spPr>
          <a:xfrm>
            <a:off x="7661709" y="3888606"/>
            <a:ext cx="2387066" cy="2117558"/>
          </a:xfrm>
          <a:custGeom>
            <a:avLst/>
            <a:gdLst>
              <a:gd name="connsiteX0" fmla="*/ 404261 w 2387066"/>
              <a:gd name="connsiteY0" fmla="*/ 0 h 2117558"/>
              <a:gd name="connsiteX1" fmla="*/ 394636 w 2387066"/>
              <a:gd name="connsiteY1" fmla="*/ 77003 h 2117558"/>
              <a:gd name="connsiteX2" fmla="*/ 423512 w 2387066"/>
              <a:gd name="connsiteY2" fmla="*/ 221382 h 2117558"/>
              <a:gd name="connsiteX3" fmla="*/ 452388 w 2387066"/>
              <a:gd name="connsiteY3" fmla="*/ 240632 h 2117558"/>
              <a:gd name="connsiteX4" fmla="*/ 519765 w 2387066"/>
              <a:gd name="connsiteY4" fmla="*/ 308009 h 2117558"/>
              <a:gd name="connsiteX5" fmla="*/ 567891 w 2387066"/>
              <a:gd name="connsiteY5" fmla="*/ 356135 h 2117558"/>
              <a:gd name="connsiteX6" fmla="*/ 587141 w 2387066"/>
              <a:gd name="connsiteY6" fmla="*/ 385011 h 2117558"/>
              <a:gd name="connsiteX7" fmla="*/ 567891 w 2387066"/>
              <a:gd name="connsiteY7" fmla="*/ 433137 h 2117558"/>
              <a:gd name="connsiteX8" fmla="*/ 539015 w 2387066"/>
              <a:gd name="connsiteY8" fmla="*/ 452388 h 2117558"/>
              <a:gd name="connsiteX9" fmla="*/ 452388 w 2387066"/>
              <a:gd name="connsiteY9" fmla="*/ 510139 h 2117558"/>
              <a:gd name="connsiteX10" fmla="*/ 394636 w 2387066"/>
              <a:gd name="connsiteY10" fmla="*/ 567891 h 2117558"/>
              <a:gd name="connsiteX11" fmla="*/ 365760 w 2387066"/>
              <a:gd name="connsiteY11" fmla="*/ 596767 h 2117558"/>
              <a:gd name="connsiteX12" fmla="*/ 308009 w 2387066"/>
              <a:gd name="connsiteY12" fmla="*/ 625643 h 2117558"/>
              <a:gd name="connsiteX13" fmla="*/ 279133 w 2387066"/>
              <a:gd name="connsiteY13" fmla="*/ 644893 h 2117558"/>
              <a:gd name="connsiteX14" fmla="*/ 192506 w 2387066"/>
              <a:gd name="connsiteY14" fmla="*/ 673769 h 2117558"/>
              <a:gd name="connsiteX15" fmla="*/ 105878 w 2387066"/>
              <a:gd name="connsiteY15" fmla="*/ 702645 h 2117558"/>
              <a:gd name="connsiteX16" fmla="*/ 77003 w 2387066"/>
              <a:gd name="connsiteY16" fmla="*/ 712270 h 2117558"/>
              <a:gd name="connsiteX17" fmla="*/ 48127 w 2387066"/>
              <a:gd name="connsiteY17" fmla="*/ 721895 h 2117558"/>
              <a:gd name="connsiteX18" fmla="*/ 19251 w 2387066"/>
              <a:gd name="connsiteY18" fmla="*/ 750771 h 2117558"/>
              <a:gd name="connsiteX19" fmla="*/ 0 w 2387066"/>
              <a:gd name="connsiteY19" fmla="*/ 808523 h 2117558"/>
              <a:gd name="connsiteX20" fmla="*/ 28876 w 2387066"/>
              <a:gd name="connsiteY20" fmla="*/ 904775 h 2117558"/>
              <a:gd name="connsiteX21" fmla="*/ 77003 w 2387066"/>
              <a:gd name="connsiteY21" fmla="*/ 914400 h 2117558"/>
              <a:gd name="connsiteX22" fmla="*/ 616017 w 2387066"/>
              <a:gd name="connsiteY22" fmla="*/ 924026 h 2117558"/>
              <a:gd name="connsiteX23" fmla="*/ 914400 w 2387066"/>
              <a:gd name="connsiteY23" fmla="*/ 924026 h 2117558"/>
              <a:gd name="connsiteX24" fmla="*/ 1087655 w 2387066"/>
              <a:gd name="connsiteY24" fmla="*/ 904775 h 2117558"/>
              <a:gd name="connsiteX25" fmla="*/ 1183908 w 2387066"/>
              <a:gd name="connsiteY25" fmla="*/ 875899 h 2117558"/>
              <a:gd name="connsiteX26" fmla="*/ 1212784 w 2387066"/>
              <a:gd name="connsiteY26" fmla="*/ 866274 h 2117558"/>
              <a:gd name="connsiteX27" fmla="*/ 1251285 w 2387066"/>
              <a:gd name="connsiteY27" fmla="*/ 856649 h 2117558"/>
              <a:gd name="connsiteX28" fmla="*/ 1309036 w 2387066"/>
              <a:gd name="connsiteY28" fmla="*/ 837398 h 2117558"/>
              <a:gd name="connsiteX29" fmla="*/ 1337912 w 2387066"/>
              <a:gd name="connsiteY29" fmla="*/ 827773 h 2117558"/>
              <a:gd name="connsiteX30" fmla="*/ 1366788 w 2387066"/>
              <a:gd name="connsiteY30" fmla="*/ 818148 h 2117558"/>
              <a:gd name="connsiteX31" fmla="*/ 1443790 w 2387066"/>
              <a:gd name="connsiteY31" fmla="*/ 798897 h 2117558"/>
              <a:gd name="connsiteX32" fmla="*/ 1549668 w 2387066"/>
              <a:gd name="connsiteY32" fmla="*/ 770022 h 2117558"/>
              <a:gd name="connsiteX33" fmla="*/ 1636295 w 2387066"/>
              <a:gd name="connsiteY33" fmla="*/ 712270 h 2117558"/>
              <a:gd name="connsiteX34" fmla="*/ 1665171 w 2387066"/>
              <a:gd name="connsiteY34" fmla="*/ 693019 h 2117558"/>
              <a:gd name="connsiteX35" fmla="*/ 1722923 w 2387066"/>
              <a:gd name="connsiteY35" fmla="*/ 664144 h 2117558"/>
              <a:gd name="connsiteX36" fmla="*/ 1771049 w 2387066"/>
              <a:gd name="connsiteY36" fmla="*/ 625643 h 2117558"/>
              <a:gd name="connsiteX37" fmla="*/ 1819175 w 2387066"/>
              <a:gd name="connsiteY37" fmla="*/ 577516 h 2117558"/>
              <a:gd name="connsiteX38" fmla="*/ 1915428 w 2387066"/>
              <a:gd name="connsiteY38" fmla="*/ 548640 h 2117558"/>
              <a:gd name="connsiteX39" fmla="*/ 2002055 w 2387066"/>
              <a:gd name="connsiteY39" fmla="*/ 529390 h 2117558"/>
              <a:gd name="connsiteX40" fmla="*/ 2136809 w 2387066"/>
              <a:gd name="connsiteY40" fmla="*/ 539015 h 2117558"/>
              <a:gd name="connsiteX41" fmla="*/ 2165685 w 2387066"/>
              <a:gd name="connsiteY41" fmla="*/ 567891 h 2117558"/>
              <a:gd name="connsiteX42" fmla="*/ 2194560 w 2387066"/>
              <a:gd name="connsiteY42" fmla="*/ 587142 h 2117558"/>
              <a:gd name="connsiteX43" fmla="*/ 2223436 w 2387066"/>
              <a:gd name="connsiteY43" fmla="*/ 644893 h 2117558"/>
              <a:gd name="connsiteX44" fmla="*/ 2252312 w 2387066"/>
              <a:gd name="connsiteY44" fmla="*/ 664144 h 2117558"/>
              <a:gd name="connsiteX45" fmla="*/ 2290813 w 2387066"/>
              <a:gd name="connsiteY45" fmla="*/ 712270 h 2117558"/>
              <a:gd name="connsiteX46" fmla="*/ 2300438 w 2387066"/>
              <a:gd name="connsiteY46" fmla="*/ 741146 h 2117558"/>
              <a:gd name="connsiteX47" fmla="*/ 2367815 w 2387066"/>
              <a:gd name="connsiteY47" fmla="*/ 827773 h 2117558"/>
              <a:gd name="connsiteX48" fmla="*/ 2387066 w 2387066"/>
              <a:gd name="connsiteY48" fmla="*/ 981777 h 2117558"/>
              <a:gd name="connsiteX49" fmla="*/ 2377440 w 2387066"/>
              <a:gd name="connsiteY49" fmla="*/ 1540043 h 2117558"/>
              <a:gd name="connsiteX50" fmla="*/ 2367815 w 2387066"/>
              <a:gd name="connsiteY50" fmla="*/ 1617045 h 2117558"/>
              <a:gd name="connsiteX51" fmla="*/ 2348565 w 2387066"/>
              <a:gd name="connsiteY51" fmla="*/ 1722923 h 2117558"/>
              <a:gd name="connsiteX52" fmla="*/ 2329314 w 2387066"/>
              <a:gd name="connsiteY52" fmla="*/ 1780674 h 2117558"/>
              <a:gd name="connsiteX53" fmla="*/ 2338939 w 2387066"/>
              <a:gd name="connsiteY53" fmla="*/ 2040556 h 2117558"/>
              <a:gd name="connsiteX54" fmla="*/ 2348565 w 2387066"/>
              <a:gd name="connsiteY54" fmla="*/ 2088683 h 2117558"/>
              <a:gd name="connsiteX55" fmla="*/ 2358190 w 2387066"/>
              <a:gd name="connsiteY55" fmla="*/ 2117558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7066" h="2117558">
                <a:moveTo>
                  <a:pt x="404261" y="0"/>
                </a:moveTo>
                <a:cubicBezTo>
                  <a:pt x="401053" y="25668"/>
                  <a:pt x="394636" y="51136"/>
                  <a:pt x="394636" y="77003"/>
                </a:cubicBezTo>
                <a:cubicBezTo>
                  <a:pt x="394636" y="125517"/>
                  <a:pt x="386000" y="183871"/>
                  <a:pt x="423512" y="221382"/>
                </a:cubicBezTo>
                <a:cubicBezTo>
                  <a:pt x="431692" y="229562"/>
                  <a:pt x="442763" y="234215"/>
                  <a:pt x="452388" y="240632"/>
                </a:cubicBezTo>
                <a:cubicBezTo>
                  <a:pt x="496517" y="306826"/>
                  <a:pt x="468940" y="291068"/>
                  <a:pt x="519765" y="308009"/>
                </a:cubicBezTo>
                <a:cubicBezTo>
                  <a:pt x="571098" y="385012"/>
                  <a:pt x="503723" y="291967"/>
                  <a:pt x="567891" y="356135"/>
                </a:cubicBezTo>
                <a:cubicBezTo>
                  <a:pt x="576071" y="364315"/>
                  <a:pt x="580724" y="375386"/>
                  <a:pt x="587141" y="385011"/>
                </a:cubicBezTo>
                <a:cubicBezTo>
                  <a:pt x="580724" y="401053"/>
                  <a:pt x="577933" y="419078"/>
                  <a:pt x="567891" y="433137"/>
                </a:cubicBezTo>
                <a:cubicBezTo>
                  <a:pt x="561167" y="442551"/>
                  <a:pt x="548270" y="445447"/>
                  <a:pt x="539015" y="452388"/>
                </a:cubicBezTo>
                <a:cubicBezTo>
                  <a:pt x="467820" y="505785"/>
                  <a:pt x="517551" y="477559"/>
                  <a:pt x="452388" y="510139"/>
                </a:cubicBezTo>
                <a:lnTo>
                  <a:pt x="394636" y="567891"/>
                </a:lnTo>
                <a:cubicBezTo>
                  <a:pt x="385011" y="577516"/>
                  <a:pt x="377086" y="589216"/>
                  <a:pt x="365760" y="596767"/>
                </a:cubicBezTo>
                <a:cubicBezTo>
                  <a:pt x="283015" y="651930"/>
                  <a:pt x="387704" y="585796"/>
                  <a:pt x="308009" y="625643"/>
                </a:cubicBezTo>
                <a:cubicBezTo>
                  <a:pt x="297662" y="630816"/>
                  <a:pt x="289704" y="640195"/>
                  <a:pt x="279133" y="644893"/>
                </a:cubicBezTo>
                <a:cubicBezTo>
                  <a:pt x="279131" y="644894"/>
                  <a:pt x="206945" y="668956"/>
                  <a:pt x="192506" y="673769"/>
                </a:cubicBezTo>
                <a:lnTo>
                  <a:pt x="105878" y="702645"/>
                </a:lnTo>
                <a:lnTo>
                  <a:pt x="77003" y="712270"/>
                </a:lnTo>
                <a:lnTo>
                  <a:pt x="48127" y="721895"/>
                </a:lnTo>
                <a:cubicBezTo>
                  <a:pt x="38502" y="731520"/>
                  <a:pt x="25862" y="738872"/>
                  <a:pt x="19251" y="750771"/>
                </a:cubicBezTo>
                <a:cubicBezTo>
                  <a:pt x="9396" y="768509"/>
                  <a:pt x="0" y="808523"/>
                  <a:pt x="0" y="808523"/>
                </a:cubicBezTo>
                <a:cubicBezTo>
                  <a:pt x="2243" y="824222"/>
                  <a:pt x="1641" y="889212"/>
                  <a:pt x="28876" y="904775"/>
                </a:cubicBezTo>
                <a:cubicBezTo>
                  <a:pt x="43080" y="912892"/>
                  <a:pt x="60652" y="913864"/>
                  <a:pt x="77003" y="914400"/>
                </a:cubicBezTo>
                <a:cubicBezTo>
                  <a:pt x="256606" y="920289"/>
                  <a:pt x="436346" y="920817"/>
                  <a:pt x="616017" y="924026"/>
                </a:cubicBezTo>
                <a:cubicBezTo>
                  <a:pt x="760833" y="938507"/>
                  <a:pt x="718879" y="939066"/>
                  <a:pt x="914400" y="924026"/>
                </a:cubicBezTo>
                <a:cubicBezTo>
                  <a:pt x="972336" y="919569"/>
                  <a:pt x="1087655" y="904775"/>
                  <a:pt x="1087655" y="904775"/>
                </a:cubicBezTo>
                <a:cubicBezTo>
                  <a:pt x="1153049" y="882978"/>
                  <a:pt x="1073718" y="908956"/>
                  <a:pt x="1183908" y="875899"/>
                </a:cubicBezTo>
                <a:cubicBezTo>
                  <a:pt x="1193626" y="872984"/>
                  <a:pt x="1203028" y="869061"/>
                  <a:pt x="1212784" y="866274"/>
                </a:cubicBezTo>
                <a:cubicBezTo>
                  <a:pt x="1225504" y="862640"/>
                  <a:pt x="1238614" y="860450"/>
                  <a:pt x="1251285" y="856649"/>
                </a:cubicBezTo>
                <a:cubicBezTo>
                  <a:pt x="1270721" y="850818"/>
                  <a:pt x="1289786" y="843815"/>
                  <a:pt x="1309036" y="837398"/>
                </a:cubicBezTo>
                <a:lnTo>
                  <a:pt x="1337912" y="827773"/>
                </a:lnTo>
                <a:cubicBezTo>
                  <a:pt x="1347537" y="824565"/>
                  <a:pt x="1356945" y="820609"/>
                  <a:pt x="1366788" y="818148"/>
                </a:cubicBezTo>
                <a:cubicBezTo>
                  <a:pt x="1392455" y="811731"/>
                  <a:pt x="1418690" y="807263"/>
                  <a:pt x="1443790" y="798897"/>
                </a:cubicBezTo>
                <a:cubicBezTo>
                  <a:pt x="1517061" y="774474"/>
                  <a:pt x="1481643" y="783626"/>
                  <a:pt x="1549668" y="770022"/>
                </a:cubicBezTo>
                <a:lnTo>
                  <a:pt x="1636295" y="712270"/>
                </a:lnTo>
                <a:cubicBezTo>
                  <a:pt x="1645920" y="705853"/>
                  <a:pt x="1654196" y="696677"/>
                  <a:pt x="1665171" y="693019"/>
                </a:cubicBezTo>
                <a:cubicBezTo>
                  <a:pt x="1705021" y="679736"/>
                  <a:pt x="1685605" y="689022"/>
                  <a:pt x="1722923" y="664144"/>
                </a:cubicBezTo>
                <a:cubicBezTo>
                  <a:pt x="1778091" y="581390"/>
                  <a:pt x="1704632" y="678777"/>
                  <a:pt x="1771049" y="625643"/>
                </a:cubicBezTo>
                <a:cubicBezTo>
                  <a:pt x="1823186" y="583934"/>
                  <a:pt x="1754204" y="606392"/>
                  <a:pt x="1819175" y="577516"/>
                </a:cubicBezTo>
                <a:cubicBezTo>
                  <a:pt x="1860335" y="559223"/>
                  <a:pt x="1876239" y="559837"/>
                  <a:pt x="1915428" y="548640"/>
                </a:cubicBezTo>
                <a:cubicBezTo>
                  <a:pt x="1981766" y="529686"/>
                  <a:pt x="1897850" y="546757"/>
                  <a:pt x="2002055" y="529390"/>
                </a:cubicBezTo>
                <a:cubicBezTo>
                  <a:pt x="2046973" y="532598"/>
                  <a:pt x="2092974" y="528701"/>
                  <a:pt x="2136809" y="539015"/>
                </a:cubicBezTo>
                <a:cubicBezTo>
                  <a:pt x="2150059" y="542133"/>
                  <a:pt x="2155228" y="559177"/>
                  <a:pt x="2165685" y="567891"/>
                </a:cubicBezTo>
                <a:cubicBezTo>
                  <a:pt x="2174572" y="575297"/>
                  <a:pt x="2184935" y="580725"/>
                  <a:pt x="2194560" y="587142"/>
                </a:cubicBezTo>
                <a:cubicBezTo>
                  <a:pt x="2202389" y="610625"/>
                  <a:pt x="2204779" y="626236"/>
                  <a:pt x="2223436" y="644893"/>
                </a:cubicBezTo>
                <a:cubicBezTo>
                  <a:pt x="2231616" y="653073"/>
                  <a:pt x="2242687" y="657727"/>
                  <a:pt x="2252312" y="664144"/>
                </a:cubicBezTo>
                <a:cubicBezTo>
                  <a:pt x="2276505" y="736723"/>
                  <a:pt x="2241056" y="650073"/>
                  <a:pt x="2290813" y="712270"/>
                </a:cubicBezTo>
                <a:cubicBezTo>
                  <a:pt x="2297151" y="720193"/>
                  <a:pt x="2295511" y="732277"/>
                  <a:pt x="2300438" y="741146"/>
                </a:cubicBezTo>
                <a:cubicBezTo>
                  <a:pt x="2329219" y="792953"/>
                  <a:pt x="2332740" y="792698"/>
                  <a:pt x="2367815" y="827773"/>
                </a:cubicBezTo>
                <a:cubicBezTo>
                  <a:pt x="2383138" y="889066"/>
                  <a:pt x="2387066" y="895991"/>
                  <a:pt x="2387066" y="981777"/>
                </a:cubicBezTo>
                <a:cubicBezTo>
                  <a:pt x="2387066" y="1167893"/>
                  <a:pt x="2383077" y="1354012"/>
                  <a:pt x="2377440" y="1540043"/>
                </a:cubicBezTo>
                <a:cubicBezTo>
                  <a:pt x="2376656" y="1565898"/>
                  <a:pt x="2371473" y="1591438"/>
                  <a:pt x="2367815" y="1617045"/>
                </a:cubicBezTo>
                <a:cubicBezTo>
                  <a:pt x="2365614" y="1632449"/>
                  <a:pt x="2353539" y="1704686"/>
                  <a:pt x="2348565" y="1722923"/>
                </a:cubicBezTo>
                <a:cubicBezTo>
                  <a:pt x="2343226" y="1742500"/>
                  <a:pt x="2329314" y="1780674"/>
                  <a:pt x="2329314" y="1780674"/>
                </a:cubicBezTo>
                <a:cubicBezTo>
                  <a:pt x="2332522" y="1867301"/>
                  <a:pt x="2333532" y="1954038"/>
                  <a:pt x="2338939" y="2040556"/>
                </a:cubicBezTo>
                <a:cubicBezTo>
                  <a:pt x="2339960" y="2056884"/>
                  <a:pt x="2344597" y="2072811"/>
                  <a:pt x="2348565" y="2088683"/>
                </a:cubicBezTo>
                <a:cubicBezTo>
                  <a:pt x="2351026" y="2098526"/>
                  <a:pt x="2358190" y="2117558"/>
                  <a:pt x="2358190" y="211755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8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동기화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36400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스핀락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임계구역의 실행시간이 짧아 빨리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ko-KR" altLang="en-US" sz="2000" dirty="0" err="1"/>
              <a:t>락이</a:t>
            </a:r>
            <a:r>
              <a:rPr lang="ko-KR" altLang="en-US" sz="2000" dirty="0"/>
              <a:t> 풀리는 경우에 매우 효과적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단일 </a:t>
            </a:r>
            <a:r>
              <a:rPr lang="en-US" altLang="ko-KR" sz="2000" dirty="0"/>
              <a:t>CPU </a:t>
            </a:r>
            <a:r>
              <a:rPr lang="ko-KR" altLang="en-US" sz="2000" dirty="0"/>
              <a:t>운영체제에서는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비효율적인 방법</a:t>
            </a:r>
            <a:r>
              <a:rPr lang="en-US" altLang="ko-KR" sz="2000" dirty="0"/>
              <a:t>.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B446AB-5E1C-4894-A8BA-449EE70E1091}"/>
              </a:ext>
            </a:extLst>
          </p:cNvPr>
          <p:cNvSpPr/>
          <p:nvPr/>
        </p:nvSpPr>
        <p:spPr>
          <a:xfrm>
            <a:off x="4423607" y="1334202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781F4B-FEA6-4F41-B571-D78EF3BCF724}"/>
              </a:ext>
            </a:extLst>
          </p:cNvPr>
          <p:cNvSpPr/>
          <p:nvPr/>
        </p:nvSpPr>
        <p:spPr>
          <a:xfrm>
            <a:off x="9614033" y="1360927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D64445-F932-4A6F-88A4-E8EF1F253F1F}"/>
              </a:ext>
            </a:extLst>
          </p:cNvPr>
          <p:cNvSpPr/>
          <p:nvPr/>
        </p:nvSpPr>
        <p:spPr>
          <a:xfrm>
            <a:off x="5582404" y="1334202"/>
            <a:ext cx="3763726" cy="467470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29921-1243-4DFC-98AE-D8CFA8D9F282}"/>
              </a:ext>
            </a:extLst>
          </p:cNvPr>
          <p:cNvSpPr/>
          <p:nvPr/>
        </p:nvSpPr>
        <p:spPr>
          <a:xfrm>
            <a:off x="6753377" y="1472827"/>
            <a:ext cx="1282148" cy="58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스핀락</a:t>
            </a:r>
            <a:endParaRPr lang="en-US" altLang="ko-KR" dirty="0"/>
          </a:p>
          <a:p>
            <a:pPr algn="ctr"/>
            <a:r>
              <a:rPr lang="ko-KR" altLang="en-US" dirty="0"/>
              <a:t>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81DA4B-F308-4CBF-B2B6-2D0D6A1EA9E0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7394451" y="2055203"/>
            <a:ext cx="0" cy="26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FC1ECF-F0BE-43E6-B2B8-4435DABB17AD}"/>
              </a:ext>
            </a:extLst>
          </p:cNvPr>
          <p:cNvSpPr/>
          <p:nvPr/>
        </p:nvSpPr>
        <p:spPr>
          <a:xfrm>
            <a:off x="7023628" y="2315341"/>
            <a:ext cx="741646" cy="32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잠김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3ADFC1-8AD0-43A0-9F4E-D238101EBAF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7393172" y="2637578"/>
            <a:ext cx="1279" cy="118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8DA26E-043A-474A-BF91-019FA6B9DFC2}"/>
              </a:ext>
            </a:extLst>
          </p:cNvPr>
          <p:cNvSpPr/>
          <p:nvPr/>
        </p:nvSpPr>
        <p:spPr>
          <a:xfrm>
            <a:off x="7022349" y="3822604"/>
            <a:ext cx="741646" cy="32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D817ED-2C5B-4DBB-8DAE-D2030F759406}"/>
              </a:ext>
            </a:extLst>
          </p:cNvPr>
          <p:cNvSpPr/>
          <p:nvPr/>
        </p:nvSpPr>
        <p:spPr>
          <a:xfrm>
            <a:off x="5679374" y="2155328"/>
            <a:ext cx="1159087" cy="28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lock </a:t>
            </a:r>
            <a:r>
              <a:rPr lang="ko-KR" altLang="en-US" dirty="0"/>
              <a:t>연산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BBCA9AE-8E6D-4FF0-AB19-FA3C1E82908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838461" y="2298058"/>
            <a:ext cx="21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F64464-7457-46B9-9D7D-A57DCD4D332D}"/>
              </a:ext>
            </a:extLst>
          </p:cNvPr>
          <p:cNvSpPr/>
          <p:nvPr/>
        </p:nvSpPr>
        <p:spPr>
          <a:xfrm>
            <a:off x="4534619" y="2824394"/>
            <a:ext cx="438185" cy="12702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</a:t>
            </a:r>
            <a:endParaRPr lang="en-US" altLang="ko-KR" dirty="0"/>
          </a:p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261947-7500-42AE-957C-58E77D1BEA8B}"/>
              </a:ext>
            </a:extLst>
          </p:cNvPr>
          <p:cNvSpPr/>
          <p:nvPr/>
        </p:nvSpPr>
        <p:spPr>
          <a:xfrm>
            <a:off x="9955730" y="4516836"/>
            <a:ext cx="438185" cy="12702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</a:t>
            </a:r>
            <a:endParaRPr lang="en-US" altLang="ko-KR" dirty="0"/>
          </a:p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F52CF0-FDBA-4FA4-983F-BD2CBC77C3B2}"/>
              </a:ext>
            </a:extLst>
          </p:cNvPr>
          <p:cNvSpPr/>
          <p:nvPr/>
        </p:nvSpPr>
        <p:spPr>
          <a:xfrm>
            <a:off x="5594967" y="3604170"/>
            <a:ext cx="1372174" cy="322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unlock </a:t>
            </a:r>
            <a:r>
              <a:rPr lang="ko-KR" altLang="en-US" dirty="0"/>
              <a:t>연산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B8B6F6F-6C53-46A1-8A44-9BE6E8A0A765}"/>
              </a:ext>
            </a:extLst>
          </p:cNvPr>
          <p:cNvCxnSpPr>
            <a:cxnSpLocks/>
          </p:cNvCxnSpPr>
          <p:nvPr/>
        </p:nvCxnSpPr>
        <p:spPr>
          <a:xfrm>
            <a:off x="6953188" y="3730380"/>
            <a:ext cx="228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8E6DF6-E24F-497C-98DA-8A7FB2E27146}"/>
              </a:ext>
            </a:extLst>
          </p:cNvPr>
          <p:cNvSpPr/>
          <p:nvPr/>
        </p:nvSpPr>
        <p:spPr>
          <a:xfrm>
            <a:off x="7026692" y="4187561"/>
            <a:ext cx="741646" cy="32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잠김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FA180D1-BDCE-43A6-A82B-F7F518B6317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7397515" y="4509798"/>
            <a:ext cx="0" cy="120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783B30-5F3A-4FA7-855D-4E12B2EA49A0}"/>
              </a:ext>
            </a:extLst>
          </p:cNvPr>
          <p:cNvSpPr/>
          <p:nvPr/>
        </p:nvSpPr>
        <p:spPr>
          <a:xfrm>
            <a:off x="8133539" y="2582545"/>
            <a:ext cx="1159087" cy="28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lock </a:t>
            </a:r>
            <a:r>
              <a:rPr lang="ko-KR" altLang="en-US" dirty="0"/>
              <a:t>연산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EBBBAB7-4105-42E6-B0EB-482A2F930CC4}"/>
              </a:ext>
            </a:extLst>
          </p:cNvPr>
          <p:cNvSpPr/>
          <p:nvPr/>
        </p:nvSpPr>
        <p:spPr>
          <a:xfrm>
            <a:off x="4833746" y="1915428"/>
            <a:ext cx="893286" cy="4013734"/>
          </a:xfrm>
          <a:custGeom>
            <a:avLst/>
            <a:gdLst>
              <a:gd name="connsiteX0" fmla="*/ 17387 w 893286"/>
              <a:gd name="connsiteY0" fmla="*/ 0 h 4013734"/>
              <a:gd name="connsiteX1" fmla="*/ 27012 w 893286"/>
              <a:gd name="connsiteY1" fmla="*/ 67376 h 4013734"/>
              <a:gd name="connsiteX2" fmla="*/ 65513 w 893286"/>
              <a:gd name="connsiteY2" fmla="*/ 154004 h 4013734"/>
              <a:gd name="connsiteX3" fmla="*/ 123264 w 893286"/>
              <a:gd name="connsiteY3" fmla="*/ 211755 h 4013734"/>
              <a:gd name="connsiteX4" fmla="*/ 152140 w 893286"/>
              <a:gd name="connsiteY4" fmla="*/ 240631 h 4013734"/>
              <a:gd name="connsiteX5" fmla="*/ 229142 w 893286"/>
              <a:gd name="connsiteY5" fmla="*/ 327258 h 4013734"/>
              <a:gd name="connsiteX6" fmla="*/ 315770 w 893286"/>
              <a:gd name="connsiteY6" fmla="*/ 365760 h 4013734"/>
              <a:gd name="connsiteX7" fmla="*/ 344646 w 893286"/>
              <a:gd name="connsiteY7" fmla="*/ 375385 h 4013734"/>
              <a:gd name="connsiteX8" fmla="*/ 373521 w 893286"/>
              <a:gd name="connsiteY8" fmla="*/ 385010 h 4013734"/>
              <a:gd name="connsiteX9" fmla="*/ 710406 w 893286"/>
              <a:gd name="connsiteY9" fmla="*/ 375385 h 4013734"/>
              <a:gd name="connsiteX10" fmla="*/ 748907 w 893286"/>
              <a:gd name="connsiteY10" fmla="*/ 365760 h 4013734"/>
              <a:gd name="connsiteX11" fmla="*/ 816283 w 893286"/>
              <a:gd name="connsiteY11" fmla="*/ 385010 h 4013734"/>
              <a:gd name="connsiteX12" fmla="*/ 797033 w 893286"/>
              <a:gd name="connsiteY12" fmla="*/ 413886 h 4013734"/>
              <a:gd name="connsiteX13" fmla="*/ 758532 w 893286"/>
              <a:gd name="connsiteY13" fmla="*/ 433136 h 4013734"/>
              <a:gd name="connsiteX14" fmla="*/ 700780 w 893286"/>
              <a:gd name="connsiteY14" fmla="*/ 471637 h 4013734"/>
              <a:gd name="connsiteX15" fmla="*/ 671904 w 893286"/>
              <a:gd name="connsiteY15" fmla="*/ 490888 h 4013734"/>
              <a:gd name="connsiteX16" fmla="*/ 643029 w 893286"/>
              <a:gd name="connsiteY16" fmla="*/ 510138 h 4013734"/>
              <a:gd name="connsiteX17" fmla="*/ 623778 w 893286"/>
              <a:gd name="connsiteY17" fmla="*/ 539014 h 4013734"/>
              <a:gd name="connsiteX18" fmla="*/ 594902 w 893286"/>
              <a:gd name="connsiteY18" fmla="*/ 548640 h 4013734"/>
              <a:gd name="connsiteX19" fmla="*/ 527526 w 893286"/>
              <a:gd name="connsiteY19" fmla="*/ 616016 h 4013734"/>
              <a:gd name="connsiteX20" fmla="*/ 498650 w 893286"/>
              <a:gd name="connsiteY20" fmla="*/ 644892 h 4013734"/>
              <a:gd name="connsiteX21" fmla="*/ 469774 w 893286"/>
              <a:gd name="connsiteY21" fmla="*/ 664143 h 4013734"/>
              <a:gd name="connsiteX22" fmla="*/ 450523 w 893286"/>
              <a:gd name="connsiteY22" fmla="*/ 693018 h 4013734"/>
              <a:gd name="connsiteX23" fmla="*/ 392772 w 893286"/>
              <a:gd name="connsiteY23" fmla="*/ 741145 h 4013734"/>
              <a:gd name="connsiteX24" fmla="*/ 363896 w 893286"/>
              <a:gd name="connsiteY24" fmla="*/ 770021 h 4013734"/>
              <a:gd name="connsiteX25" fmla="*/ 335020 w 893286"/>
              <a:gd name="connsiteY25" fmla="*/ 779646 h 4013734"/>
              <a:gd name="connsiteX26" fmla="*/ 306144 w 893286"/>
              <a:gd name="connsiteY26" fmla="*/ 798896 h 4013734"/>
              <a:gd name="connsiteX27" fmla="*/ 258018 w 893286"/>
              <a:gd name="connsiteY27" fmla="*/ 847023 h 4013734"/>
              <a:gd name="connsiteX28" fmla="*/ 238768 w 893286"/>
              <a:gd name="connsiteY28" fmla="*/ 875898 h 4013734"/>
              <a:gd name="connsiteX29" fmla="*/ 209892 w 893286"/>
              <a:gd name="connsiteY29" fmla="*/ 904774 h 4013734"/>
              <a:gd name="connsiteX30" fmla="*/ 190641 w 893286"/>
              <a:gd name="connsiteY30" fmla="*/ 933650 h 4013734"/>
              <a:gd name="connsiteX31" fmla="*/ 161766 w 893286"/>
              <a:gd name="connsiteY31" fmla="*/ 943275 h 4013734"/>
              <a:gd name="connsiteX32" fmla="*/ 75138 w 893286"/>
              <a:gd name="connsiteY32" fmla="*/ 1010652 h 4013734"/>
              <a:gd name="connsiteX33" fmla="*/ 55888 w 893286"/>
              <a:gd name="connsiteY33" fmla="*/ 1068404 h 4013734"/>
              <a:gd name="connsiteX34" fmla="*/ 46262 w 893286"/>
              <a:gd name="connsiteY34" fmla="*/ 1097280 h 4013734"/>
              <a:gd name="connsiteX35" fmla="*/ 27012 w 893286"/>
              <a:gd name="connsiteY35" fmla="*/ 1126155 h 4013734"/>
              <a:gd name="connsiteX36" fmla="*/ 27012 w 893286"/>
              <a:gd name="connsiteY36" fmla="*/ 1520791 h 4013734"/>
              <a:gd name="connsiteX37" fmla="*/ 46262 w 893286"/>
              <a:gd name="connsiteY37" fmla="*/ 1578543 h 4013734"/>
              <a:gd name="connsiteX38" fmla="*/ 55888 w 893286"/>
              <a:gd name="connsiteY38" fmla="*/ 1674795 h 4013734"/>
              <a:gd name="connsiteX39" fmla="*/ 65513 w 893286"/>
              <a:gd name="connsiteY39" fmla="*/ 1732547 h 4013734"/>
              <a:gd name="connsiteX40" fmla="*/ 75138 w 893286"/>
              <a:gd name="connsiteY40" fmla="*/ 2040555 h 4013734"/>
              <a:gd name="connsiteX41" fmla="*/ 84763 w 893286"/>
              <a:gd name="connsiteY41" fmla="*/ 2107932 h 4013734"/>
              <a:gd name="connsiteX42" fmla="*/ 142515 w 893286"/>
              <a:gd name="connsiteY42" fmla="*/ 2146433 h 4013734"/>
              <a:gd name="connsiteX43" fmla="*/ 190641 w 893286"/>
              <a:gd name="connsiteY43" fmla="*/ 2136808 h 4013734"/>
              <a:gd name="connsiteX44" fmla="*/ 258018 w 893286"/>
              <a:gd name="connsiteY44" fmla="*/ 2098307 h 4013734"/>
              <a:gd name="connsiteX45" fmla="*/ 296519 w 893286"/>
              <a:gd name="connsiteY45" fmla="*/ 2079056 h 4013734"/>
              <a:gd name="connsiteX46" fmla="*/ 325395 w 893286"/>
              <a:gd name="connsiteY46" fmla="*/ 2050181 h 4013734"/>
              <a:gd name="connsiteX47" fmla="*/ 363896 w 893286"/>
              <a:gd name="connsiteY47" fmla="*/ 2030930 h 4013734"/>
              <a:gd name="connsiteX48" fmla="*/ 421648 w 893286"/>
              <a:gd name="connsiteY48" fmla="*/ 1992429 h 4013734"/>
              <a:gd name="connsiteX49" fmla="*/ 450523 w 893286"/>
              <a:gd name="connsiteY49" fmla="*/ 1973178 h 4013734"/>
              <a:gd name="connsiteX50" fmla="*/ 489024 w 893286"/>
              <a:gd name="connsiteY50" fmla="*/ 1944303 h 4013734"/>
              <a:gd name="connsiteX51" fmla="*/ 566027 w 893286"/>
              <a:gd name="connsiteY51" fmla="*/ 1905802 h 4013734"/>
              <a:gd name="connsiteX52" fmla="*/ 623778 w 893286"/>
              <a:gd name="connsiteY52" fmla="*/ 1886551 h 4013734"/>
              <a:gd name="connsiteX53" fmla="*/ 652654 w 893286"/>
              <a:gd name="connsiteY53" fmla="*/ 1876926 h 4013734"/>
              <a:gd name="connsiteX54" fmla="*/ 681530 w 893286"/>
              <a:gd name="connsiteY54" fmla="*/ 1857675 h 4013734"/>
              <a:gd name="connsiteX55" fmla="*/ 739281 w 893286"/>
              <a:gd name="connsiteY55" fmla="*/ 1828800 h 4013734"/>
              <a:gd name="connsiteX56" fmla="*/ 874035 w 893286"/>
              <a:gd name="connsiteY56" fmla="*/ 1838425 h 4013734"/>
              <a:gd name="connsiteX57" fmla="*/ 893286 w 893286"/>
              <a:gd name="connsiteY57" fmla="*/ 1896176 h 4013734"/>
              <a:gd name="connsiteX58" fmla="*/ 883660 w 893286"/>
              <a:gd name="connsiteY58" fmla="*/ 1973178 h 4013734"/>
              <a:gd name="connsiteX59" fmla="*/ 854784 w 893286"/>
              <a:gd name="connsiteY59" fmla="*/ 1992429 h 4013734"/>
              <a:gd name="connsiteX60" fmla="*/ 835534 w 893286"/>
              <a:gd name="connsiteY60" fmla="*/ 2021305 h 4013734"/>
              <a:gd name="connsiteX61" fmla="*/ 777782 w 893286"/>
              <a:gd name="connsiteY61" fmla="*/ 2059806 h 4013734"/>
              <a:gd name="connsiteX62" fmla="*/ 748907 w 893286"/>
              <a:gd name="connsiteY62" fmla="*/ 2079056 h 4013734"/>
              <a:gd name="connsiteX63" fmla="*/ 691155 w 893286"/>
              <a:gd name="connsiteY63" fmla="*/ 2098307 h 4013734"/>
              <a:gd name="connsiteX64" fmla="*/ 633403 w 893286"/>
              <a:gd name="connsiteY64" fmla="*/ 2156058 h 4013734"/>
              <a:gd name="connsiteX65" fmla="*/ 623778 w 893286"/>
              <a:gd name="connsiteY65" fmla="*/ 2184934 h 4013734"/>
              <a:gd name="connsiteX66" fmla="*/ 566027 w 893286"/>
              <a:gd name="connsiteY66" fmla="*/ 2242686 h 4013734"/>
              <a:gd name="connsiteX67" fmla="*/ 556401 w 893286"/>
              <a:gd name="connsiteY67" fmla="*/ 2271562 h 4013734"/>
              <a:gd name="connsiteX68" fmla="*/ 517900 w 893286"/>
              <a:gd name="connsiteY68" fmla="*/ 2329313 h 4013734"/>
              <a:gd name="connsiteX69" fmla="*/ 469774 w 893286"/>
              <a:gd name="connsiteY69" fmla="*/ 2415941 h 4013734"/>
              <a:gd name="connsiteX70" fmla="*/ 450523 w 893286"/>
              <a:gd name="connsiteY70" fmla="*/ 2444816 h 4013734"/>
              <a:gd name="connsiteX71" fmla="*/ 431273 w 893286"/>
              <a:gd name="connsiteY71" fmla="*/ 2473692 h 4013734"/>
              <a:gd name="connsiteX72" fmla="*/ 402397 w 893286"/>
              <a:gd name="connsiteY72" fmla="*/ 2502568 h 4013734"/>
              <a:gd name="connsiteX73" fmla="*/ 363896 w 893286"/>
              <a:gd name="connsiteY73" fmla="*/ 2560320 h 4013734"/>
              <a:gd name="connsiteX74" fmla="*/ 325395 w 893286"/>
              <a:gd name="connsiteY74" fmla="*/ 2618071 h 4013734"/>
              <a:gd name="connsiteX75" fmla="*/ 315770 w 893286"/>
              <a:gd name="connsiteY75" fmla="*/ 2646947 h 4013734"/>
              <a:gd name="connsiteX76" fmla="*/ 277269 w 893286"/>
              <a:gd name="connsiteY76" fmla="*/ 2704698 h 4013734"/>
              <a:gd name="connsiteX77" fmla="*/ 258018 w 893286"/>
              <a:gd name="connsiteY77" fmla="*/ 2762450 h 4013734"/>
              <a:gd name="connsiteX78" fmla="*/ 238768 w 893286"/>
              <a:gd name="connsiteY78" fmla="*/ 2791326 h 4013734"/>
              <a:gd name="connsiteX79" fmla="*/ 219517 w 893286"/>
              <a:gd name="connsiteY79" fmla="*/ 2849077 h 4013734"/>
              <a:gd name="connsiteX80" fmla="*/ 181016 w 893286"/>
              <a:gd name="connsiteY80" fmla="*/ 2935705 h 4013734"/>
              <a:gd name="connsiteX81" fmla="*/ 171391 w 893286"/>
              <a:gd name="connsiteY81" fmla="*/ 2964581 h 4013734"/>
              <a:gd name="connsiteX82" fmla="*/ 161766 w 893286"/>
              <a:gd name="connsiteY82" fmla="*/ 3051208 h 4013734"/>
              <a:gd name="connsiteX83" fmla="*/ 152140 w 893286"/>
              <a:gd name="connsiteY83" fmla="*/ 3195587 h 4013734"/>
              <a:gd name="connsiteX84" fmla="*/ 123264 w 893286"/>
              <a:gd name="connsiteY84" fmla="*/ 3282214 h 4013734"/>
              <a:gd name="connsiteX85" fmla="*/ 113639 w 893286"/>
              <a:gd name="connsiteY85" fmla="*/ 3311090 h 4013734"/>
              <a:gd name="connsiteX86" fmla="*/ 104014 w 893286"/>
              <a:gd name="connsiteY86" fmla="*/ 3368842 h 4013734"/>
              <a:gd name="connsiteX87" fmla="*/ 94389 w 893286"/>
              <a:gd name="connsiteY87" fmla="*/ 3436218 h 4013734"/>
              <a:gd name="connsiteX88" fmla="*/ 84763 w 893286"/>
              <a:gd name="connsiteY88" fmla="*/ 3484345 h 4013734"/>
              <a:gd name="connsiteX89" fmla="*/ 75138 w 893286"/>
              <a:gd name="connsiteY89" fmla="*/ 3609473 h 4013734"/>
              <a:gd name="connsiteX90" fmla="*/ 65513 w 893286"/>
              <a:gd name="connsiteY90" fmla="*/ 3715351 h 4013734"/>
              <a:gd name="connsiteX91" fmla="*/ 75138 w 893286"/>
              <a:gd name="connsiteY91" fmla="*/ 3907856 h 4013734"/>
              <a:gd name="connsiteX92" fmla="*/ 84763 w 893286"/>
              <a:gd name="connsiteY92" fmla="*/ 3965608 h 4013734"/>
              <a:gd name="connsiteX93" fmla="*/ 94389 w 893286"/>
              <a:gd name="connsiteY93" fmla="*/ 4013734 h 401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893286" h="4013734">
                <a:moveTo>
                  <a:pt x="17387" y="0"/>
                </a:moveTo>
                <a:cubicBezTo>
                  <a:pt x="20595" y="22459"/>
                  <a:pt x="21911" y="45270"/>
                  <a:pt x="27012" y="67376"/>
                </a:cubicBezTo>
                <a:cubicBezTo>
                  <a:pt x="34146" y="98291"/>
                  <a:pt x="43999" y="129800"/>
                  <a:pt x="65513" y="154004"/>
                </a:cubicBezTo>
                <a:cubicBezTo>
                  <a:pt x="83600" y="174352"/>
                  <a:pt x="104014" y="192505"/>
                  <a:pt x="123264" y="211755"/>
                </a:cubicBezTo>
                <a:cubicBezTo>
                  <a:pt x="132889" y="221380"/>
                  <a:pt x="144589" y="229305"/>
                  <a:pt x="152140" y="240631"/>
                </a:cubicBezTo>
                <a:cubicBezTo>
                  <a:pt x="175286" y="275349"/>
                  <a:pt x="189584" y="300885"/>
                  <a:pt x="229142" y="327258"/>
                </a:cubicBezTo>
                <a:cubicBezTo>
                  <a:pt x="274901" y="357765"/>
                  <a:pt x="247045" y="342852"/>
                  <a:pt x="315770" y="365760"/>
                </a:cubicBezTo>
                <a:lnTo>
                  <a:pt x="344646" y="375385"/>
                </a:lnTo>
                <a:lnTo>
                  <a:pt x="373521" y="385010"/>
                </a:lnTo>
                <a:cubicBezTo>
                  <a:pt x="485816" y="381802"/>
                  <a:pt x="598213" y="381138"/>
                  <a:pt x="710406" y="375385"/>
                </a:cubicBezTo>
                <a:cubicBezTo>
                  <a:pt x="723617" y="374708"/>
                  <a:pt x="735678" y="365760"/>
                  <a:pt x="748907" y="365760"/>
                </a:cubicBezTo>
                <a:cubicBezTo>
                  <a:pt x="760994" y="365760"/>
                  <a:pt x="802665" y="380471"/>
                  <a:pt x="816283" y="385010"/>
                </a:cubicBezTo>
                <a:cubicBezTo>
                  <a:pt x="809866" y="394635"/>
                  <a:pt x="805920" y="406480"/>
                  <a:pt x="797033" y="413886"/>
                </a:cubicBezTo>
                <a:cubicBezTo>
                  <a:pt x="786010" y="423072"/>
                  <a:pt x="770836" y="425754"/>
                  <a:pt x="758532" y="433136"/>
                </a:cubicBezTo>
                <a:cubicBezTo>
                  <a:pt x="738693" y="445039"/>
                  <a:pt x="720031" y="458803"/>
                  <a:pt x="700780" y="471637"/>
                </a:cubicBezTo>
                <a:lnTo>
                  <a:pt x="671904" y="490888"/>
                </a:lnTo>
                <a:lnTo>
                  <a:pt x="643029" y="510138"/>
                </a:lnTo>
                <a:cubicBezTo>
                  <a:pt x="636612" y="519763"/>
                  <a:pt x="632811" y="531787"/>
                  <a:pt x="623778" y="539014"/>
                </a:cubicBezTo>
                <a:cubicBezTo>
                  <a:pt x="615855" y="545352"/>
                  <a:pt x="602076" y="541466"/>
                  <a:pt x="594902" y="548640"/>
                </a:cubicBezTo>
                <a:cubicBezTo>
                  <a:pt x="517677" y="625865"/>
                  <a:pt x="592863" y="594237"/>
                  <a:pt x="527526" y="616016"/>
                </a:cubicBezTo>
                <a:cubicBezTo>
                  <a:pt x="517901" y="625641"/>
                  <a:pt x="509107" y="636178"/>
                  <a:pt x="498650" y="644892"/>
                </a:cubicBezTo>
                <a:cubicBezTo>
                  <a:pt x="489763" y="652298"/>
                  <a:pt x="477954" y="655963"/>
                  <a:pt x="469774" y="664143"/>
                </a:cubicBezTo>
                <a:cubicBezTo>
                  <a:pt x="461594" y="672323"/>
                  <a:pt x="457929" y="684131"/>
                  <a:pt x="450523" y="693018"/>
                </a:cubicBezTo>
                <a:cubicBezTo>
                  <a:pt x="412175" y="739036"/>
                  <a:pt x="434073" y="706727"/>
                  <a:pt x="392772" y="741145"/>
                </a:cubicBezTo>
                <a:cubicBezTo>
                  <a:pt x="382315" y="749859"/>
                  <a:pt x="375222" y="762470"/>
                  <a:pt x="363896" y="770021"/>
                </a:cubicBezTo>
                <a:cubicBezTo>
                  <a:pt x="355454" y="775649"/>
                  <a:pt x="344095" y="775109"/>
                  <a:pt x="335020" y="779646"/>
                </a:cubicBezTo>
                <a:cubicBezTo>
                  <a:pt x="324673" y="784819"/>
                  <a:pt x="315769" y="792479"/>
                  <a:pt x="306144" y="798896"/>
                </a:cubicBezTo>
                <a:cubicBezTo>
                  <a:pt x="254814" y="875894"/>
                  <a:pt x="322183" y="782858"/>
                  <a:pt x="258018" y="847023"/>
                </a:cubicBezTo>
                <a:cubicBezTo>
                  <a:pt x="249838" y="855203"/>
                  <a:pt x="246174" y="867011"/>
                  <a:pt x="238768" y="875898"/>
                </a:cubicBezTo>
                <a:cubicBezTo>
                  <a:pt x="230054" y="886355"/>
                  <a:pt x="218606" y="894317"/>
                  <a:pt x="209892" y="904774"/>
                </a:cubicBezTo>
                <a:cubicBezTo>
                  <a:pt x="202486" y="913661"/>
                  <a:pt x="199674" y="926423"/>
                  <a:pt x="190641" y="933650"/>
                </a:cubicBezTo>
                <a:cubicBezTo>
                  <a:pt x="182719" y="939988"/>
                  <a:pt x="171391" y="940067"/>
                  <a:pt x="161766" y="943275"/>
                </a:cubicBezTo>
                <a:cubicBezTo>
                  <a:pt x="96840" y="1008201"/>
                  <a:pt x="129842" y="992418"/>
                  <a:pt x="75138" y="1010652"/>
                </a:cubicBezTo>
                <a:lnTo>
                  <a:pt x="55888" y="1068404"/>
                </a:lnTo>
                <a:cubicBezTo>
                  <a:pt x="52680" y="1078029"/>
                  <a:pt x="51890" y="1088838"/>
                  <a:pt x="46262" y="1097280"/>
                </a:cubicBezTo>
                <a:lnTo>
                  <a:pt x="27012" y="1126155"/>
                </a:lnTo>
                <a:cubicBezTo>
                  <a:pt x="-20093" y="1267474"/>
                  <a:pt x="4055" y="1184084"/>
                  <a:pt x="27012" y="1520791"/>
                </a:cubicBezTo>
                <a:cubicBezTo>
                  <a:pt x="28392" y="1541036"/>
                  <a:pt x="46262" y="1578543"/>
                  <a:pt x="46262" y="1578543"/>
                </a:cubicBezTo>
                <a:cubicBezTo>
                  <a:pt x="49471" y="1610627"/>
                  <a:pt x="51889" y="1642800"/>
                  <a:pt x="55888" y="1674795"/>
                </a:cubicBezTo>
                <a:cubicBezTo>
                  <a:pt x="58309" y="1694160"/>
                  <a:pt x="64487" y="1713058"/>
                  <a:pt x="65513" y="1732547"/>
                </a:cubicBezTo>
                <a:cubicBezTo>
                  <a:pt x="70912" y="1835124"/>
                  <a:pt x="69877" y="1937970"/>
                  <a:pt x="75138" y="2040555"/>
                </a:cubicBezTo>
                <a:cubicBezTo>
                  <a:pt x="76300" y="2063212"/>
                  <a:pt x="72583" y="2088792"/>
                  <a:pt x="84763" y="2107932"/>
                </a:cubicBezTo>
                <a:cubicBezTo>
                  <a:pt x="97184" y="2127451"/>
                  <a:pt x="142515" y="2146433"/>
                  <a:pt x="142515" y="2146433"/>
                </a:cubicBezTo>
                <a:cubicBezTo>
                  <a:pt x="158557" y="2143225"/>
                  <a:pt x="175121" y="2141981"/>
                  <a:pt x="190641" y="2136808"/>
                </a:cubicBezTo>
                <a:cubicBezTo>
                  <a:pt x="225539" y="2125175"/>
                  <a:pt x="228450" y="2115203"/>
                  <a:pt x="258018" y="2098307"/>
                </a:cubicBezTo>
                <a:cubicBezTo>
                  <a:pt x="270476" y="2091188"/>
                  <a:pt x="284843" y="2087396"/>
                  <a:pt x="296519" y="2079056"/>
                </a:cubicBezTo>
                <a:cubicBezTo>
                  <a:pt x="307596" y="2071144"/>
                  <a:pt x="314318" y="2058093"/>
                  <a:pt x="325395" y="2050181"/>
                </a:cubicBezTo>
                <a:cubicBezTo>
                  <a:pt x="337071" y="2041841"/>
                  <a:pt x="351592" y="2038312"/>
                  <a:pt x="363896" y="2030930"/>
                </a:cubicBezTo>
                <a:cubicBezTo>
                  <a:pt x="383735" y="2019026"/>
                  <a:pt x="402397" y="2005263"/>
                  <a:pt x="421648" y="1992429"/>
                </a:cubicBezTo>
                <a:cubicBezTo>
                  <a:pt x="431273" y="1986012"/>
                  <a:pt x="441269" y="1980119"/>
                  <a:pt x="450523" y="1973178"/>
                </a:cubicBezTo>
                <a:cubicBezTo>
                  <a:pt x="463357" y="1963553"/>
                  <a:pt x="475167" y="1952386"/>
                  <a:pt x="489024" y="1944303"/>
                </a:cubicBezTo>
                <a:cubicBezTo>
                  <a:pt x="513812" y="1929844"/>
                  <a:pt x="538802" y="1914877"/>
                  <a:pt x="566027" y="1905802"/>
                </a:cubicBezTo>
                <a:lnTo>
                  <a:pt x="623778" y="1886551"/>
                </a:lnTo>
                <a:lnTo>
                  <a:pt x="652654" y="1876926"/>
                </a:lnTo>
                <a:cubicBezTo>
                  <a:pt x="662279" y="1870509"/>
                  <a:pt x="671183" y="1862848"/>
                  <a:pt x="681530" y="1857675"/>
                </a:cubicBezTo>
                <a:cubicBezTo>
                  <a:pt x="761233" y="1817823"/>
                  <a:pt x="656526" y="1883970"/>
                  <a:pt x="739281" y="1828800"/>
                </a:cubicBezTo>
                <a:cubicBezTo>
                  <a:pt x="784199" y="1832008"/>
                  <a:pt x="832778" y="1820375"/>
                  <a:pt x="874035" y="1838425"/>
                </a:cubicBezTo>
                <a:cubicBezTo>
                  <a:pt x="892625" y="1846558"/>
                  <a:pt x="893286" y="1896176"/>
                  <a:pt x="893286" y="1896176"/>
                </a:cubicBezTo>
                <a:cubicBezTo>
                  <a:pt x="890077" y="1921843"/>
                  <a:pt x="893267" y="1949161"/>
                  <a:pt x="883660" y="1973178"/>
                </a:cubicBezTo>
                <a:cubicBezTo>
                  <a:pt x="879364" y="1983919"/>
                  <a:pt x="862964" y="1984249"/>
                  <a:pt x="854784" y="1992429"/>
                </a:cubicBezTo>
                <a:cubicBezTo>
                  <a:pt x="846604" y="2000609"/>
                  <a:pt x="844240" y="2013687"/>
                  <a:pt x="835534" y="2021305"/>
                </a:cubicBezTo>
                <a:cubicBezTo>
                  <a:pt x="818122" y="2036540"/>
                  <a:pt x="797033" y="2046972"/>
                  <a:pt x="777782" y="2059806"/>
                </a:cubicBezTo>
                <a:cubicBezTo>
                  <a:pt x="768157" y="2066223"/>
                  <a:pt x="759881" y="2075398"/>
                  <a:pt x="748907" y="2079056"/>
                </a:cubicBezTo>
                <a:lnTo>
                  <a:pt x="691155" y="2098307"/>
                </a:lnTo>
                <a:cubicBezTo>
                  <a:pt x="671904" y="2117557"/>
                  <a:pt x="642012" y="2130231"/>
                  <a:pt x="633403" y="2156058"/>
                </a:cubicBezTo>
                <a:cubicBezTo>
                  <a:pt x="630195" y="2165683"/>
                  <a:pt x="630007" y="2176925"/>
                  <a:pt x="623778" y="2184934"/>
                </a:cubicBezTo>
                <a:cubicBezTo>
                  <a:pt x="607064" y="2206424"/>
                  <a:pt x="566027" y="2242686"/>
                  <a:pt x="566027" y="2242686"/>
                </a:cubicBezTo>
                <a:cubicBezTo>
                  <a:pt x="562818" y="2252311"/>
                  <a:pt x="561328" y="2262693"/>
                  <a:pt x="556401" y="2271562"/>
                </a:cubicBezTo>
                <a:cubicBezTo>
                  <a:pt x="545165" y="2291786"/>
                  <a:pt x="517900" y="2329313"/>
                  <a:pt x="517900" y="2329313"/>
                </a:cubicBezTo>
                <a:cubicBezTo>
                  <a:pt x="500959" y="2380137"/>
                  <a:pt x="513902" y="2349750"/>
                  <a:pt x="469774" y="2415941"/>
                </a:cubicBezTo>
                <a:lnTo>
                  <a:pt x="450523" y="2444816"/>
                </a:lnTo>
                <a:cubicBezTo>
                  <a:pt x="444106" y="2454441"/>
                  <a:pt x="439453" y="2465512"/>
                  <a:pt x="431273" y="2473692"/>
                </a:cubicBezTo>
                <a:lnTo>
                  <a:pt x="402397" y="2502568"/>
                </a:lnTo>
                <a:cubicBezTo>
                  <a:pt x="383990" y="2557792"/>
                  <a:pt x="405954" y="2506246"/>
                  <a:pt x="363896" y="2560320"/>
                </a:cubicBezTo>
                <a:cubicBezTo>
                  <a:pt x="349692" y="2578582"/>
                  <a:pt x="325395" y="2618071"/>
                  <a:pt x="325395" y="2618071"/>
                </a:cubicBezTo>
                <a:cubicBezTo>
                  <a:pt x="322187" y="2627696"/>
                  <a:pt x="320697" y="2638078"/>
                  <a:pt x="315770" y="2646947"/>
                </a:cubicBezTo>
                <a:cubicBezTo>
                  <a:pt x="304534" y="2667172"/>
                  <a:pt x="284585" y="2682749"/>
                  <a:pt x="277269" y="2704698"/>
                </a:cubicBezTo>
                <a:cubicBezTo>
                  <a:pt x="270852" y="2723949"/>
                  <a:pt x="269274" y="2745566"/>
                  <a:pt x="258018" y="2762450"/>
                </a:cubicBezTo>
                <a:cubicBezTo>
                  <a:pt x="251601" y="2772075"/>
                  <a:pt x="243466" y="2780755"/>
                  <a:pt x="238768" y="2791326"/>
                </a:cubicBezTo>
                <a:cubicBezTo>
                  <a:pt x="230527" y="2809869"/>
                  <a:pt x="230773" y="2832193"/>
                  <a:pt x="219517" y="2849077"/>
                </a:cubicBezTo>
                <a:cubicBezTo>
                  <a:pt x="189012" y="2894836"/>
                  <a:pt x="203924" y="2866980"/>
                  <a:pt x="181016" y="2935705"/>
                </a:cubicBezTo>
                <a:lnTo>
                  <a:pt x="171391" y="2964581"/>
                </a:lnTo>
                <a:cubicBezTo>
                  <a:pt x="168183" y="2993457"/>
                  <a:pt x="164179" y="3022255"/>
                  <a:pt x="161766" y="3051208"/>
                </a:cubicBezTo>
                <a:cubicBezTo>
                  <a:pt x="157760" y="3099275"/>
                  <a:pt x="158961" y="3147839"/>
                  <a:pt x="152140" y="3195587"/>
                </a:cubicBezTo>
                <a:cubicBezTo>
                  <a:pt x="152138" y="3195600"/>
                  <a:pt x="128079" y="3267771"/>
                  <a:pt x="123264" y="3282214"/>
                </a:cubicBezTo>
                <a:cubicBezTo>
                  <a:pt x="120056" y="3291839"/>
                  <a:pt x="115307" y="3301082"/>
                  <a:pt x="113639" y="3311090"/>
                </a:cubicBezTo>
                <a:cubicBezTo>
                  <a:pt x="110431" y="3330341"/>
                  <a:pt x="106982" y="3349553"/>
                  <a:pt x="104014" y="3368842"/>
                </a:cubicBezTo>
                <a:cubicBezTo>
                  <a:pt x="100564" y="3391265"/>
                  <a:pt x="98119" y="3413840"/>
                  <a:pt x="94389" y="3436218"/>
                </a:cubicBezTo>
                <a:cubicBezTo>
                  <a:pt x="91699" y="3452355"/>
                  <a:pt x="87972" y="3468303"/>
                  <a:pt x="84763" y="3484345"/>
                </a:cubicBezTo>
                <a:cubicBezTo>
                  <a:pt x="81555" y="3526054"/>
                  <a:pt x="78612" y="3567785"/>
                  <a:pt x="75138" y="3609473"/>
                </a:cubicBezTo>
                <a:cubicBezTo>
                  <a:pt x="72195" y="3644789"/>
                  <a:pt x="65513" y="3679913"/>
                  <a:pt x="65513" y="3715351"/>
                </a:cubicBezTo>
                <a:cubicBezTo>
                  <a:pt x="65513" y="3779599"/>
                  <a:pt x="70211" y="3843797"/>
                  <a:pt x="75138" y="3907856"/>
                </a:cubicBezTo>
                <a:cubicBezTo>
                  <a:pt x="76635" y="3927315"/>
                  <a:pt x="80935" y="3946471"/>
                  <a:pt x="84763" y="3965608"/>
                </a:cubicBezTo>
                <a:cubicBezTo>
                  <a:pt x="95167" y="4017628"/>
                  <a:pt x="94389" y="3988356"/>
                  <a:pt x="94389" y="4013734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4B0E658C-BD76-4F7A-B8D5-DE0488BAFEC7}"/>
              </a:ext>
            </a:extLst>
          </p:cNvPr>
          <p:cNvSpPr/>
          <p:nvPr/>
        </p:nvSpPr>
        <p:spPr>
          <a:xfrm>
            <a:off x="9271137" y="1827243"/>
            <a:ext cx="442762" cy="924025"/>
          </a:xfrm>
          <a:custGeom>
            <a:avLst/>
            <a:gdLst>
              <a:gd name="connsiteX0" fmla="*/ 442762 w 442762"/>
              <a:gd name="connsiteY0" fmla="*/ 0 h 924025"/>
              <a:gd name="connsiteX1" fmla="*/ 423511 w 442762"/>
              <a:gd name="connsiteY1" fmla="*/ 211756 h 924025"/>
              <a:gd name="connsiteX2" fmla="*/ 413886 w 442762"/>
              <a:gd name="connsiteY2" fmla="*/ 385010 h 924025"/>
              <a:gd name="connsiteX3" fmla="*/ 385010 w 442762"/>
              <a:gd name="connsiteY3" fmla="*/ 510139 h 924025"/>
              <a:gd name="connsiteX4" fmla="*/ 365760 w 442762"/>
              <a:gd name="connsiteY4" fmla="*/ 548640 h 924025"/>
              <a:gd name="connsiteX5" fmla="*/ 346509 w 442762"/>
              <a:gd name="connsiteY5" fmla="*/ 616017 h 924025"/>
              <a:gd name="connsiteX6" fmla="*/ 327259 w 442762"/>
              <a:gd name="connsiteY6" fmla="*/ 644892 h 924025"/>
              <a:gd name="connsiteX7" fmla="*/ 308008 w 442762"/>
              <a:gd name="connsiteY7" fmla="*/ 702644 h 924025"/>
              <a:gd name="connsiteX8" fmla="*/ 298383 w 442762"/>
              <a:gd name="connsiteY8" fmla="*/ 750770 h 924025"/>
              <a:gd name="connsiteX9" fmla="*/ 259882 w 442762"/>
              <a:gd name="connsiteY9" fmla="*/ 808522 h 924025"/>
              <a:gd name="connsiteX10" fmla="*/ 240631 w 442762"/>
              <a:gd name="connsiteY10" fmla="*/ 837398 h 924025"/>
              <a:gd name="connsiteX11" fmla="*/ 211755 w 442762"/>
              <a:gd name="connsiteY11" fmla="*/ 856648 h 924025"/>
              <a:gd name="connsiteX12" fmla="*/ 182880 w 442762"/>
              <a:gd name="connsiteY12" fmla="*/ 885524 h 924025"/>
              <a:gd name="connsiteX13" fmla="*/ 96252 w 442762"/>
              <a:gd name="connsiteY13" fmla="*/ 924025 h 924025"/>
              <a:gd name="connsiteX14" fmla="*/ 0 w 442762"/>
              <a:gd name="connsiteY14" fmla="*/ 924025 h 9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2762" h="924025">
                <a:moveTo>
                  <a:pt x="442762" y="0"/>
                </a:moveTo>
                <a:cubicBezTo>
                  <a:pt x="427141" y="109338"/>
                  <a:pt x="432887" y="57044"/>
                  <a:pt x="423511" y="211756"/>
                </a:cubicBezTo>
                <a:cubicBezTo>
                  <a:pt x="420012" y="269490"/>
                  <a:pt x="418897" y="327387"/>
                  <a:pt x="413886" y="385010"/>
                </a:cubicBezTo>
                <a:cubicBezTo>
                  <a:pt x="412230" y="404051"/>
                  <a:pt x="386950" y="506258"/>
                  <a:pt x="385010" y="510139"/>
                </a:cubicBezTo>
                <a:cubicBezTo>
                  <a:pt x="378593" y="522973"/>
                  <a:pt x="370798" y="535205"/>
                  <a:pt x="365760" y="548640"/>
                </a:cubicBezTo>
                <a:cubicBezTo>
                  <a:pt x="356512" y="573301"/>
                  <a:pt x="358140" y="592755"/>
                  <a:pt x="346509" y="616017"/>
                </a:cubicBezTo>
                <a:cubicBezTo>
                  <a:pt x="341336" y="626364"/>
                  <a:pt x="331957" y="634321"/>
                  <a:pt x="327259" y="644892"/>
                </a:cubicBezTo>
                <a:cubicBezTo>
                  <a:pt x="319018" y="663435"/>
                  <a:pt x="311988" y="682746"/>
                  <a:pt x="308008" y="702644"/>
                </a:cubicBezTo>
                <a:cubicBezTo>
                  <a:pt x="304800" y="718686"/>
                  <a:pt x="305153" y="735877"/>
                  <a:pt x="298383" y="750770"/>
                </a:cubicBezTo>
                <a:cubicBezTo>
                  <a:pt x="288809" y="771833"/>
                  <a:pt x="272716" y="789271"/>
                  <a:pt x="259882" y="808522"/>
                </a:cubicBezTo>
                <a:cubicBezTo>
                  <a:pt x="253465" y="818147"/>
                  <a:pt x="250256" y="830981"/>
                  <a:pt x="240631" y="837398"/>
                </a:cubicBezTo>
                <a:cubicBezTo>
                  <a:pt x="231006" y="843815"/>
                  <a:pt x="220642" y="849242"/>
                  <a:pt x="211755" y="856648"/>
                </a:cubicBezTo>
                <a:cubicBezTo>
                  <a:pt x="201298" y="865362"/>
                  <a:pt x="193337" y="876810"/>
                  <a:pt x="182880" y="885524"/>
                </a:cubicBezTo>
                <a:cubicBezTo>
                  <a:pt x="161944" y="902971"/>
                  <a:pt x="121436" y="924025"/>
                  <a:pt x="96252" y="924025"/>
                </a:cubicBezTo>
                <a:lnTo>
                  <a:pt x="0" y="92402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DF8B52C-6206-41DB-88F8-90948B5E1BB5}"/>
              </a:ext>
            </a:extLst>
          </p:cNvPr>
          <p:cNvSpPr/>
          <p:nvPr/>
        </p:nvSpPr>
        <p:spPr>
          <a:xfrm>
            <a:off x="7717671" y="2396691"/>
            <a:ext cx="2363997" cy="3647974"/>
          </a:xfrm>
          <a:custGeom>
            <a:avLst/>
            <a:gdLst>
              <a:gd name="connsiteX0" fmla="*/ 454177 w 2363997"/>
              <a:gd name="connsiteY0" fmla="*/ 336884 h 3647974"/>
              <a:gd name="connsiteX1" fmla="*/ 367550 w 2363997"/>
              <a:gd name="connsiteY1" fmla="*/ 327258 h 3647974"/>
              <a:gd name="connsiteX2" fmla="*/ 338674 w 2363997"/>
              <a:gd name="connsiteY2" fmla="*/ 317633 h 3647974"/>
              <a:gd name="connsiteX3" fmla="*/ 309798 w 2363997"/>
              <a:gd name="connsiteY3" fmla="*/ 288757 h 3647974"/>
              <a:gd name="connsiteX4" fmla="*/ 280923 w 2363997"/>
              <a:gd name="connsiteY4" fmla="*/ 269507 h 3647974"/>
              <a:gd name="connsiteX5" fmla="*/ 242422 w 2363997"/>
              <a:gd name="connsiteY5" fmla="*/ 211755 h 3647974"/>
              <a:gd name="connsiteX6" fmla="*/ 223171 w 2363997"/>
              <a:gd name="connsiteY6" fmla="*/ 182880 h 3647974"/>
              <a:gd name="connsiteX7" fmla="*/ 165420 w 2363997"/>
              <a:gd name="connsiteY7" fmla="*/ 125128 h 3647974"/>
              <a:gd name="connsiteX8" fmla="*/ 126918 w 2363997"/>
              <a:gd name="connsiteY8" fmla="*/ 77002 h 3647974"/>
              <a:gd name="connsiteX9" fmla="*/ 59542 w 2363997"/>
              <a:gd name="connsiteY9" fmla="*/ 0 h 3647974"/>
              <a:gd name="connsiteX10" fmla="*/ 40291 w 2363997"/>
              <a:gd name="connsiteY10" fmla="*/ 269507 h 3647974"/>
              <a:gd name="connsiteX11" fmla="*/ 88417 w 2363997"/>
              <a:gd name="connsiteY11" fmla="*/ 356134 h 3647974"/>
              <a:gd name="connsiteX12" fmla="*/ 136544 w 2363997"/>
              <a:gd name="connsiteY12" fmla="*/ 404261 h 3647974"/>
              <a:gd name="connsiteX13" fmla="*/ 203921 w 2363997"/>
              <a:gd name="connsiteY13" fmla="*/ 490888 h 3647974"/>
              <a:gd name="connsiteX14" fmla="*/ 203921 w 2363997"/>
              <a:gd name="connsiteY14" fmla="*/ 606391 h 3647974"/>
              <a:gd name="connsiteX15" fmla="*/ 146169 w 2363997"/>
              <a:gd name="connsiteY15" fmla="*/ 664143 h 3647974"/>
              <a:gd name="connsiteX16" fmla="*/ 88417 w 2363997"/>
              <a:gd name="connsiteY16" fmla="*/ 702644 h 3647974"/>
              <a:gd name="connsiteX17" fmla="*/ 88417 w 2363997"/>
              <a:gd name="connsiteY17" fmla="*/ 625642 h 3647974"/>
              <a:gd name="connsiteX18" fmla="*/ 117293 w 2363997"/>
              <a:gd name="connsiteY18" fmla="*/ 616016 h 3647974"/>
              <a:gd name="connsiteX19" fmla="*/ 213546 w 2363997"/>
              <a:gd name="connsiteY19" fmla="*/ 625642 h 3647974"/>
              <a:gd name="connsiteX20" fmla="*/ 271297 w 2363997"/>
              <a:gd name="connsiteY20" fmla="*/ 683393 h 3647974"/>
              <a:gd name="connsiteX21" fmla="*/ 261672 w 2363997"/>
              <a:gd name="connsiteY21" fmla="*/ 798896 h 3647974"/>
              <a:gd name="connsiteX22" fmla="*/ 232796 w 2363997"/>
              <a:gd name="connsiteY22" fmla="*/ 818147 h 3647974"/>
              <a:gd name="connsiteX23" fmla="*/ 155794 w 2363997"/>
              <a:gd name="connsiteY23" fmla="*/ 885524 h 3647974"/>
              <a:gd name="connsiteX24" fmla="*/ 98043 w 2363997"/>
              <a:gd name="connsiteY24" fmla="*/ 895149 h 3647974"/>
              <a:gd name="connsiteX25" fmla="*/ 146169 w 2363997"/>
              <a:gd name="connsiteY25" fmla="*/ 837397 h 3647974"/>
              <a:gd name="connsiteX26" fmla="*/ 203921 w 2363997"/>
              <a:gd name="connsiteY26" fmla="*/ 818147 h 3647974"/>
              <a:gd name="connsiteX27" fmla="*/ 261672 w 2363997"/>
              <a:gd name="connsiteY27" fmla="*/ 847023 h 3647974"/>
              <a:gd name="connsiteX28" fmla="*/ 309798 w 2363997"/>
              <a:gd name="connsiteY28" fmla="*/ 933650 h 3647974"/>
              <a:gd name="connsiteX29" fmla="*/ 300173 w 2363997"/>
              <a:gd name="connsiteY29" fmla="*/ 1010652 h 3647974"/>
              <a:gd name="connsiteX30" fmla="*/ 290548 w 2363997"/>
              <a:gd name="connsiteY30" fmla="*/ 1039528 h 3647974"/>
              <a:gd name="connsiteX31" fmla="*/ 261672 w 2363997"/>
              <a:gd name="connsiteY31" fmla="*/ 1058778 h 3647974"/>
              <a:gd name="connsiteX32" fmla="*/ 232796 w 2363997"/>
              <a:gd name="connsiteY32" fmla="*/ 1087654 h 3647974"/>
              <a:gd name="connsiteX33" fmla="*/ 203921 w 2363997"/>
              <a:gd name="connsiteY33" fmla="*/ 1097280 h 3647974"/>
              <a:gd name="connsiteX34" fmla="*/ 175045 w 2363997"/>
              <a:gd name="connsiteY34" fmla="*/ 1116530 h 3647974"/>
              <a:gd name="connsiteX35" fmla="*/ 184670 w 2363997"/>
              <a:gd name="connsiteY35" fmla="*/ 1087654 h 3647974"/>
              <a:gd name="connsiteX36" fmla="*/ 242422 w 2363997"/>
              <a:gd name="connsiteY36" fmla="*/ 1058778 h 3647974"/>
              <a:gd name="connsiteX37" fmla="*/ 338674 w 2363997"/>
              <a:gd name="connsiteY37" fmla="*/ 1087654 h 3647974"/>
              <a:gd name="connsiteX38" fmla="*/ 357925 w 2363997"/>
              <a:gd name="connsiteY38" fmla="*/ 1116530 h 3647974"/>
              <a:gd name="connsiteX39" fmla="*/ 367550 w 2363997"/>
              <a:gd name="connsiteY39" fmla="*/ 1145406 h 3647974"/>
              <a:gd name="connsiteX40" fmla="*/ 261672 w 2363997"/>
              <a:gd name="connsiteY40" fmla="*/ 1193532 h 3647974"/>
              <a:gd name="connsiteX41" fmla="*/ 261672 w 2363997"/>
              <a:gd name="connsiteY41" fmla="*/ 1126155 h 3647974"/>
              <a:gd name="connsiteX42" fmla="*/ 290548 w 2363997"/>
              <a:gd name="connsiteY42" fmla="*/ 1145406 h 3647974"/>
              <a:gd name="connsiteX43" fmla="*/ 348300 w 2363997"/>
              <a:gd name="connsiteY43" fmla="*/ 1203157 h 3647974"/>
              <a:gd name="connsiteX44" fmla="*/ 348300 w 2363997"/>
              <a:gd name="connsiteY44" fmla="*/ 1328286 h 3647974"/>
              <a:gd name="connsiteX45" fmla="*/ 319424 w 2363997"/>
              <a:gd name="connsiteY45" fmla="*/ 1357162 h 3647974"/>
              <a:gd name="connsiteX46" fmla="*/ 290548 w 2363997"/>
              <a:gd name="connsiteY46" fmla="*/ 1376412 h 3647974"/>
              <a:gd name="connsiteX47" fmla="*/ 232796 w 2363997"/>
              <a:gd name="connsiteY47" fmla="*/ 1395663 h 3647974"/>
              <a:gd name="connsiteX48" fmla="*/ 203921 w 2363997"/>
              <a:gd name="connsiteY48" fmla="*/ 1376412 h 3647974"/>
              <a:gd name="connsiteX49" fmla="*/ 165420 w 2363997"/>
              <a:gd name="connsiteY49" fmla="*/ 1318661 h 3647974"/>
              <a:gd name="connsiteX50" fmla="*/ 175045 w 2363997"/>
              <a:gd name="connsiteY50" fmla="*/ 1270534 h 3647974"/>
              <a:gd name="connsiteX51" fmla="*/ 271297 w 2363997"/>
              <a:gd name="connsiteY51" fmla="*/ 1260909 h 3647974"/>
              <a:gd name="connsiteX52" fmla="*/ 300173 w 2363997"/>
              <a:gd name="connsiteY52" fmla="*/ 1289785 h 3647974"/>
              <a:gd name="connsiteX53" fmla="*/ 329049 w 2363997"/>
              <a:gd name="connsiteY53" fmla="*/ 1328286 h 3647974"/>
              <a:gd name="connsiteX54" fmla="*/ 357925 w 2363997"/>
              <a:gd name="connsiteY54" fmla="*/ 1347536 h 3647974"/>
              <a:gd name="connsiteX55" fmla="*/ 348300 w 2363997"/>
              <a:gd name="connsiteY55" fmla="*/ 1443789 h 3647974"/>
              <a:gd name="connsiteX56" fmla="*/ 319424 w 2363997"/>
              <a:gd name="connsiteY56" fmla="*/ 1472665 h 3647974"/>
              <a:gd name="connsiteX57" fmla="*/ 261672 w 2363997"/>
              <a:gd name="connsiteY57" fmla="*/ 1511166 h 3647974"/>
              <a:gd name="connsiteX58" fmla="*/ 242422 w 2363997"/>
              <a:gd name="connsiteY58" fmla="*/ 1540042 h 3647974"/>
              <a:gd name="connsiteX59" fmla="*/ 184670 w 2363997"/>
              <a:gd name="connsiteY59" fmla="*/ 1559292 h 3647974"/>
              <a:gd name="connsiteX60" fmla="*/ 175045 w 2363997"/>
              <a:gd name="connsiteY60" fmla="*/ 1472665 h 3647974"/>
              <a:gd name="connsiteX61" fmla="*/ 203921 w 2363997"/>
              <a:gd name="connsiteY61" fmla="*/ 1443789 h 3647974"/>
              <a:gd name="connsiteX62" fmla="*/ 261672 w 2363997"/>
              <a:gd name="connsiteY62" fmla="*/ 1424538 h 3647974"/>
              <a:gd name="connsiteX63" fmla="*/ 300173 w 2363997"/>
              <a:gd name="connsiteY63" fmla="*/ 1434164 h 3647974"/>
              <a:gd name="connsiteX64" fmla="*/ 338674 w 2363997"/>
              <a:gd name="connsiteY64" fmla="*/ 1491915 h 3647974"/>
              <a:gd name="connsiteX65" fmla="*/ 329049 w 2363997"/>
              <a:gd name="connsiteY65" fmla="*/ 1540042 h 3647974"/>
              <a:gd name="connsiteX66" fmla="*/ 309798 w 2363997"/>
              <a:gd name="connsiteY66" fmla="*/ 1568917 h 3647974"/>
              <a:gd name="connsiteX67" fmla="*/ 213546 w 2363997"/>
              <a:gd name="connsiteY67" fmla="*/ 1645920 h 3647974"/>
              <a:gd name="connsiteX68" fmla="*/ 126918 w 2363997"/>
              <a:gd name="connsiteY68" fmla="*/ 1636294 h 3647974"/>
              <a:gd name="connsiteX69" fmla="*/ 98043 w 2363997"/>
              <a:gd name="connsiteY69" fmla="*/ 1617044 h 3647974"/>
              <a:gd name="connsiteX70" fmla="*/ 69167 w 2363997"/>
              <a:gd name="connsiteY70" fmla="*/ 1607418 h 3647974"/>
              <a:gd name="connsiteX71" fmla="*/ 11415 w 2363997"/>
              <a:gd name="connsiteY71" fmla="*/ 1578543 h 3647974"/>
              <a:gd name="connsiteX72" fmla="*/ 1790 w 2363997"/>
              <a:gd name="connsiteY72" fmla="*/ 1607418 h 3647974"/>
              <a:gd name="connsiteX73" fmla="*/ 21041 w 2363997"/>
              <a:gd name="connsiteY73" fmla="*/ 1819174 h 3647974"/>
              <a:gd name="connsiteX74" fmla="*/ 175045 w 2363997"/>
              <a:gd name="connsiteY74" fmla="*/ 2021305 h 3647974"/>
              <a:gd name="connsiteX75" fmla="*/ 252047 w 2363997"/>
              <a:gd name="connsiteY75" fmla="*/ 2011680 h 3647974"/>
              <a:gd name="connsiteX76" fmla="*/ 531180 w 2363997"/>
              <a:gd name="connsiteY76" fmla="*/ 2011680 h 3647974"/>
              <a:gd name="connsiteX77" fmla="*/ 560055 w 2363997"/>
              <a:gd name="connsiteY77" fmla="*/ 1992429 h 3647974"/>
              <a:gd name="connsiteX78" fmla="*/ 617807 w 2363997"/>
              <a:gd name="connsiteY78" fmla="*/ 1973178 h 3647974"/>
              <a:gd name="connsiteX79" fmla="*/ 704434 w 2363997"/>
              <a:gd name="connsiteY79" fmla="*/ 1944303 h 3647974"/>
              <a:gd name="connsiteX80" fmla="*/ 752561 w 2363997"/>
              <a:gd name="connsiteY80" fmla="*/ 1925052 h 3647974"/>
              <a:gd name="connsiteX81" fmla="*/ 810312 w 2363997"/>
              <a:gd name="connsiteY81" fmla="*/ 1915427 h 3647974"/>
              <a:gd name="connsiteX82" fmla="*/ 925815 w 2363997"/>
              <a:gd name="connsiteY82" fmla="*/ 1876926 h 3647974"/>
              <a:gd name="connsiteX83" fmla="*/ 1166447 w 2363997"/>
              <a:gd name="connsiteY83" fmla="*/ 1886551 h 3647974"/>
              <a:gd name="connsiteX84" fmla="*/ 1243449 w 2363997"/>
              <a:gd name="connsiteY84" fmla="*/ 1905802 h 3647974"/>
              <a:gd name="connsiteX85" fmla="*/ 1349327 w 2363997"/>
              <a:gd name="connsiteY85" fmla="*/ 1915427 h 3647974"/>
              <a:gd name="connsiteX86" fmla="*/ 1435954 w 2363997"/>
              <a:gd name="connsiteY86" fmla="*/ 1925052 h 3647974"/>
              <a:gd name="connsiteX87" fmla="*/ 1503331 w 2363997"/>
              <a:gd name="connsiteY87" fmla="*/ 1934677 h 3647974"/>
              <a:gd name="connsiteX88" fmla="*/ 1561083 w 2363997"/>
              <a:gd name="connsiteY88" fmla="*/ 1944303 h 3647974"/>
              <a:gd name="connsiteX89" fmla="*/ 1666961 w 2363997"/>
              <a:gd name="connsiteY89" fmla="*/ 1953928 h 3647974"/>
              <a:gd name="connsiteX90" fmla="*/ 1811340 w 2363997"/>
              <a:gd name="connsiteY90" fmla="*/ 1982804 h 3647974"/>
              <a:gd name="connsiteX91" fmla="*/ 1869091 w 2363997"/>
              <a:gd name="connsiteY91" fmla="*/ 1992429 h 3647974"/>
              <a:gd name="connsiteX92" fmla="*/ 1955718 w 2363997"/>
              <a:gd name="connsiteY92" fmla="*/ 2021305 h 3647974"/>
              <a:gd name="connsiteX93" fmla="*/ 1984594 w 2363997"/>
              <a:gd name="connsiteY93" fmla="*/ 2030930 h 3647974"/>
              <a:gd name="connsiteX94" fmla="*/ 2071222 w 2363997"/>
              <a:gd name="connsiteY94" fmla="*/ 2079056 h 3647974"/>
              <a:gd name="connsiteX95" fmla="*/ 2109723 w 2363997"/>
              <a:gd name="connsiteY95" fmla="*/ 2107932 h 3647974"/>
              <a:gd name="connsiteX96" fmla="*/ 2157849 w 2363997"/>
              <a:gd name="connsiteY96" fmla="*/ 2146433 h 3647974"/>
              <a:gd name="connsiteX97" fmla="*/ 2177100 w 2363997"/>
              <a:gd name="connsiteY97" fmla="*/ 2175309 h 3647974"/>
              <a:gd name="connsiteX98" fmla="*/ 2234851 w 2363997"/>
              <a:gd name="connsiteY98" fmla="*/ 2204185 h 3647974"/>
              <a:gd name="connsiteX99" fmla="*/ 2282977 w 2363997"/>
              <a:gd name="connsiteY99" fmla="*/ 2252311 h 3647974"/>
              <a:gd name="connsiteX100" fmla="*/ 2331104 w 2363997"/>
              <a:gd name="connsiteY100" fmla="*/ 2310063 h 3647974"/>
              <a:gd name="connsiteX101" fmla="*/ 2331104 w 2363997"/>
              <a:gd name="connsiteY101" fmla="*/ 2829827 h 3647974"/>
              <a:gd name="connsiteX102" fmla="*/ 2302228 w 2363997"/>
              <a:gd name="connsiteY102" fmla="*/ 2935705 h 3647974"/>
              <a:gd name="connsiteX103" fmla="*/ 2292603 w 2363997"/>
              <a:gd name="connsiteY103" fmla="*/ 3051208 h 3647974"/>
              <a:gd name="connsiteX104" fmla="*/ 2282977 w 2363997"/>
              <a:gd name="connsiteY104" fmla="*/ 3099334 h 3647974"/>
              <a:gd name="connsiteX105" fmla="*/ 2263727 w 2363997"/>
              <a:gd name="connsiteY105" fmla="*/ 3407343 h 3647974"/>
              <a:gd name="connsiteX106" fmla="*/ 2254102 w 2363997"/>
              <a:gd name="connsiteY106" fmla="*/ 3647974 h 364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63997" h="3647974">
                <a:moveTo>
                  <a:pt x="454177" y="336884"/>
                </a:moveTo>
                <a:cubicBezTo>
                  <a:pt x="425301" y="333675"/>
                  <a:pt x="396208" y="332034"/>
                  <a:pt x="367550" y="327258"/>
                </a:cubicBezTo>
                <a:cubicBezTo>
                  <a:pt x="357542" y="325590"/>
                  <a:pt x="347116" y="323261"/>
                  <a:pt x="338674" y="317633"/>
                </a:cubicBezTo>
                <a:cubicBezTo>
                  <a:pt x="327348" y="310082"/>
                  <a:pt x="320255" y="297471"/>
                  <a:pt x="309798" y="288757"/>
                </a:cubicBezTo>
                <a:cubicBezTo>
                  <a:pt x="300911" y="281351"/>
                  <a:pt x="290548" y="275924"/>
                  <a:pt x="280923" y="269507"/>
                </a:cubicBezTo>
                <a:cubicBezTo>
                  <a:pt x="264007" y="218762"/>
                  <a:pt x="282476" y="259820"/>
                  <a:pt x="242422" y="211755"/>
                </a:cubicBezTo>
                <a:cubicBezTo>
                  <a:pt x="235016" y="202868"/>
                  <a:pt x="230856" y="191526"/>
                  <a:pt x="223171" y="182880"/>
                </a:cubicBezTo>
                <a:cubicBezTo>
                  <a:pt x="205084" y="162532"/>
                  <a:pt x="165420" y="125128"/>
                  <a:pt x="165420" y="125128"/>
                </a:cubicBezTo>
                <a:cubicBezTo>
                  <a:pt x="143742" y="60098"/>
                  <a:pt x="173806" y="130588"/>
                  <a:pt x="126918" y="77002"/>
                </a:cubicBezTo>
                <a:cubicBezTo>
                  <a:pt x="48310" y="-12835"/>
                  <a:pt x="124512" y="43313"/>
                  <a:pt x="59542" y="0"/>
                </a:cubicBezTo>
                <a:cubicBezTo>
                  <a:pt x="-50657" y="36732"/>
                  <a:pt x="22464" y="2095"/>
                  <a:pt x="40291" y="269507"/>
                </a:cubicBezTo>
                <a:cubicBezTo>
                  <a:pt x="42173" y="297744"/>
                  <a:pt x="78627" y="341449"/>
                  <a:pt x="88417" y="356134"/>
                </a:cubicBezTo>
                <a:cubicBezTo>
                  <a:pt x="114085" y="394635"/>
                  <a:pt x="98043" y="378593"/>
                  <a:pt x="136544" y="404261"/>
                </a:cubicBezTo>
                <a:cubicBezTo>
                  <a:pt x="182596" y="473338"/>
                  <a:pt x="158685" y="445652"/>
                  <a:pt x="203921" y="490888"/>
                </a:cubicBezTo>
                <a:cubicBezTo>
                  <a:pt x="217730" y="532316"/>
                  <a:pt x="228994" y="552664"/>
                  <a:pt x="203921" y="606391"/>
                </a:cubicBezTo>
                <a:cubicBezTo>
                  <a:pt x="192408" y="631061"/>
                  <a:pt x="165420" y="644892"/>
                  <a:pt x="146169" y="664143"/>
                </a:cubicBezTo>
                <a:cubicBezTo>
                  <a:pt x="110120" y="700192"/>
                  <a:pt x="130205" y="688714"/>
                  <a:pt x="88417" y="702644"/>
                </a:cubicBezTo>
                <a:cubicBezTo>
                  <a:pt x="79221" y="675056"/>
                  <a:pt x="67769" y="656615"/>
                  <a:pt x="88417" y="625642"/>
                </a:cubicBezTo>
                <a:cubicBezTo>
                  <a:pt x="94045" y="617200"/>
                  <a:pt x="107668" y="619225"/>
                  <a:pt x="117293" y="616016"/>
                </a:cubicBezTo>
                <a:cubicBezTo>
                  <a:pt x="149377" y="619225"/>
                  <a:pt x="184005" y="612718"/>
                  <a:pt x="213546" y="625642"/>
                </a:cubicBezTo>
                <a:cubicBezTo>
                  <a:pt x="238488" y="636554"/>
                  <a:pt x="271297" y="683393"/>
                  <a:pt x="271297" y="683393"/>
                </a:cubicBezTo>
                <a:cubicBezTo>
                  <a:pt x="268089" y="721894"/>
                  <a:pt x="272286" y="761748"/>
                  <a:pt x="261672" y="798896"/>
                </a:cubicBezTo>
                <a:cubicBezTo>
                  <a:pt x="258494" y="810019"/>
                  <a:pt x="240414" y="809441"/>
                  <a:pt x="232796" y="818147"/>
                </a:cubicBezTo>
                <a:cubicBezTo>
                  <a:pt x="168621" y="891489"/>
                  <a:pt x="227224" y="867665"/>
                  <a:pt x="155794" y="885524"/>
                </a:cubicBezTo>
                <a:cubicBezTo>
                  <a:pt x="154177" y="886602"/>
                  <a:pt x="106582" y="929305"/>
                  <a:pt x="98043" y="895149"/>
                </a:cubicBezTo>
                <a:cubicBezTo>
                  <a:pt x="95559" y="885212"/>
                  <a:pt x="143573" y="838839"/>
                  <a:pt x="146169" y="837397"/>
                </a:cubicBezTo>
                <a:cubicBezTo>
                  <a:pt x="163907" y="827542"/>
                  <a:pt x="203921" y="818147"/>
                  <a:pt x="203921" y="818147"/>
                </a:cubicBezTo>
                <a:cubicBezTo>
                  <a:pt x="224519" y="825013"/>
                  <a:pt x="246305" y="829461"/>
                  <a:pt x="261672" y="847023"/>
                </a:cubicBezTo>
                <a:cubicBezTo>
                  <a:pt x="297315" y="887758"/>
                  <a:pt x="296578" y="893989"/>
                  <a:pt x="309798" y="933650"/>
                </a:cubicBezTo>
                <a:cubicBezTo>
                  <a:pt x="306590" y="959317"/>
                  <a:pt x="304800" y="985202"/>
                  <a:pt x="300173" y="1010652"/>
                </a:cubicBezTo>
                <a:cubicBezTo>
                  <a:pt x="298358" y="1020634"/>
                  <a:pt x="296886" y="1031605"/>
                  <a:pt x="290548" y="1039528"/>
                </a:cubicBezTo>
                <a:cubicBezTo>
                  <a:pt x="283321" y="1048561"/>
                  <a:pt x="270559" y="1051372"/>
                  <a:pt x="261672" y="1058778"/>
                </a:cubicBezTo>
                <a:cubicBezTo>
                  <a:pt x="251215" y="1067492"/>
                  <a:pt x="244122" y="1080103"/>
                  <a:pt x="232796" y="1087654"/>
                </a:cubicBezTo>
                <a:cubicBezTo>
                  <a:pt x="224354" y="1093282"/>
                  <a:pt x="212996" y="1092743"/>
                  <a:pt x="203921" y="1097280"/>
                </a:cubicBezTo>
                <a:cubicBezTo>
                  <a:pt x="193574" y="1102453"/>
                  <a:pt x="184670" y="1110113"/>
                  <a:pt x="175045" y="1116530"/>
                </a:cubicBezTo>
                <a:cubicBezTo>
                  <a:pt x="178253" y="1106905"/>
                  <a:pt x="178332" y="1095577"/>
                  <a:pt x="184670" y="1087654"/>
                </a:cubicBezTo>
                <a:cubicBezTo>
                  <a:pt x="198239" y="1070693"/>
                  <a:pt x="223402" y="1065119"/>
                  <a:pt x="242422" y="1058778"/>
                </a:cubicBezTo>
                <a:cubicBezTo>
                  <a:pt x="284829" y="1064837"/>
                  <a:pt x="309493" y="1058473"/>
                  <a:pt x="338674" y="1087654"/>
                </a:cubicBezTo>
                <a:cubicBezTo>
                  <a:pt x="346854" y="1095834"/>
                  <a:pt x="351508" y="1106905"/>
                  <a:pt x="357925" y="1116530"/>
                </a:cubicBezTo>
                <a:cubicBezTo>
                  <a:pt x="361133" y="1126155"/>
                  <a:pt x="367550" y="1135260"/>
                  <a:pt x="367550" y="1145406"/>
                </a:cubicBezTo>
                <a:cubicBezTo>
                  <a:pt x="367550" y="1236455"/>
                  <a:pt x="352683" y="1202633"/>
                  <a:pt x="261672" y="1193532"/>
                </a:cubicBezTo>
                <a:cubicBezTo>
                  <a:pt x="261236" y="1191787"/>
                  <a:pt x="238929" y="1131841"/>
                  <a:pt x="261672" y="1126155"/>
                </a:cubicBezTo>
                <a:cubicBezTo>
                  <a:pt x="272895" y="1123349"/>
                  <a:pt x="281902" y="1137720"/>
                  <a:pt x="290548" y="1145406"/>
                </a:cubicBezTo>
                <a:cubicBezTo>
                  <a:pt x="310896" y="1163493"/>
                  <a:pt x="348300" y="1203157"/>
                  <a:pt x="348300" y="1203157"/>
                </a:cubicBezTo>
                <a:cubicBezTo>
                  <a:pt x="364507" y="1251780"/>
                  <a:pt x="370420" y="1256395"/>
                  <a:pt x="348300" y="1328286"/>
                </a:cubicBezTo>
                <a:cubicBezTo>
                  <a:pt x="344297" y="1341296"/>
                  <a:pt x="329881" y="1348448"/>
                  <a:pt x="319424" y="1357162"/>
                </a:cubicBezTo>
                <a:cubicBezTo>
                  <a:pt x="310537" y="1364568"/>
                  <a:pt x="301119" y="1371714"/>
                  <a:pt x="290548" y="1376412"/>
                </a:cubicBezTo>
                <a:cubicBezTo>
                  <a:pt x="272005" y="1384653"/>
                  <a:pt x="232796" y="1395663"/>
                  <a:pt x="232796" y="1395663"/>
                </a:cubicBezTo>
                <a:cubicBezTo>
                  <a:pt x="223171" y="1389246"/>
                  <a:pt x="211539" y="1385118"/>
                  <a:pt x="203921" y="1376412"/>
                </a:cubicBezTo>
                <a:cubicBezTo>
                  <a:pt x="188686" y="1359000"/>
                  <a:pt x="165420" y="1318661"/>
                  <a:pt x="165420" y="1318661"/>
                </a:cubicBezTo>
                <a:cubicBezTo>
                  <a:pt x="168628" y="1302619"/>
                  <a:pt x="166928" y="1284738"/>
                  <a:pt x="175045" y="1270534"/>
                </a:cubicBezTo>
                <a:cubicBezTo>
                  <a:pt x="195467" y="1234796"/>
                  <a:pt x="246069" y="1257305"/>
                  <a:pt x="271297" y="1260909"/>
                </a:cubicBezTo>
                <a:cubicBezTo>
                  <a:pt x="280922" y="1270534"/>
                  <a:pt x="291314" y="1279450"/>
                  <a:pt x="300173" y="1289785"/>
                </a:cubicBezTo>
                <a:cubicBezTo>
                  <a:pt x="310613" y="1301965"/>
                  <a:pt x="317705" y="1316943"/>
                  <a:pt x="329049" y="1328286"/>
                </a:cubicBezTo>
                <a:cubicBezTo>
                  <a:pt x="337229" y="1336466"/>
                  <a:pt x="348300" y="1341119"/>
                  <a:pt x="357925" y="1347536"/>
                </a:cubicBezTo>
                <a:cubicBezTo>
                  <a:pt x="354717" y="1379620"/>
                  <a:pt x="357783" y="1412971"/>
                  <a:pt x="348300" y="1443789"/>
                </a:cubicBezTo>
                <a:cubicBezTo>
                  <a:pt x="344297" y="1456799"/>
                  <a:pt x="330169" y="1464308"/>
                  <a:pt x="319424" y="1472665"/>
                </a:cubicBezTo>
                <a:cubicBezTo>
                  <a:pt x="301161" y="1486869"/>
                  <a:pt x="261672" y="1511166"/>
                  <a:pt x="261672" y="1511166"/>
                </a:cubicBezTo>
                <a:cubicBezTo>
                  <a:pt x="255255" y="1520791"/>
                  <a:pt x="252232" y="1533911"/>
                  <a:pt x="242422" y="1540042"/>
                </a:cubicBezTo>
                <a:cubicBezTo>
                  <a:pt x="225214" y="1550797"/>
                  <a:pt x="184670" y="1559292"/>
                  <a:pt x="184670" y="1559292"/>
                </a:cubicBezTo>
                <a:cubicBezTo>
                  <a:pt x="161427" y="1524427"/>
                  <a:pt x="151991" y="1524536"/>
                  <a:pt x="175045" y="1472665"/>
                </a:cubicBezTo>
                <a:cubicBezTo>
                  <a:pt x="180573" y="1460226"/>
                  <a:pt x="192022" y="1450400"/>
                  <a:pt x="203921" y="1443789"/>
                </a:cubicBezTo>
                <a:cubicBezTo>
                  <a:pt x="221659" y="1433934"/>
                  <a:pt x="261672" y="1424538"/>
                  <a:pt x="261672" y="1424538"/>
                </a:cubicBezTo>
                <a:cubicBezTo>
                  <a:pt x="274506" y="1427747"/>
                  <a:pt x="288687" y="1427601"/>
                  <a:pt x="300173" y="1434164"/>
                </a:cubicBezTo>
                <a:cubicBezTo>
                  <a:pt x="329861" y="1451129"/>
                  <a:pt x="329486" y="1464351"/>
                  <a:pt x="338674" y="1491915"/>
                </a:cubicBezTo>
                <a:cubicBezTo>
                  <a:pt x="335466" y="1507957"/>
                  <a:pt x="334793" y="1524724"/>
                  <a:pt x="329049" y="1540042"/>
                </a:cubicBezTo>
                <a:cubicBezTo>
                  <a:pt x="324987" y="1550873"/>
                  <a:pt x="317204" y="1560030"/>
                  <a:pt x="309798" y="1568917"/>
                </a:cubicBezTo>
                <a:cubicBezTo>
                  <a:pt x="283144" y="1600901"/>
                  <a:pt x="247756" y="1623113"/>
                  <a:pt x="213546" y="1645920"/>
                </a:cubicBezTo>
                <a:cubicBezTo>
                  <a:pt x="184670" y="1642711"/>
                  <a:pt x="155104" y="1643341"/>
                  <a:pt x="126918" y="1636294"/>
                </a:cubicBezTo>
                <a:cubicBezTo>
                  <a:pt x="115696" y="1633488"/>
                  <a:pt x="108390" y="1622217"/>
                  <a:pt x="98043" y="1617044"/>
                </a:cubicBezTo>
                <a:cubicBezTo>
                  <a:pt x="88968" y="1612506"/>
                  <a:pt x="78242" y="1611955"/>
                  <a:pt x="69167" y="1607418"/>
                </a:cubicBezTo>
                <a:cubicBezTo>
                  <a:pt x="-5461" y="1570104"/>
                  <a:pt x="83989" y="1602733"/>
                  <a:pt x="11415" y="1578543"/>
                </a:cubicBezTo>
                <a:cubicBezTo>
                  <a:pt x="8207" y="1588168"/>
                  <a:pt x="1790" y="1597272"/>
                  <a:pt x="1790" y="1607418"/>
                </a:cubicBezTo>
                <a:cubicBezTo>
                  <a:pt x="1790" y="1715853"/>
                  <a:pt x="7072" y="1735369"/>
                  <a:pt x="21041" y="1819174"/>
                </a:cubicBezTo>
                <a:cubicBezTo>
                  <a:pt x="32567" y="2072752"/>
                  <a:pt x="-39638" y="2039973"/>
                  <a:pt x="175045" y="2021305"/>
                </a:cubicBezTo>
                <a:cubicBezTo>
                  <a:pt x="200815" y="2019064"/>
                  <a:pt x="226380" y="2014888"/>
                  <a:pt x="252047" y="2011680"/>
                </a:cubicBezTo>
                <a:cubicBezTo>
                  <a:pt x="291904" y="2013492"/>
                  <a:pt x="456325" y="2034137"/>
                  <a:pt x="531180" y="2011680"/>
                </a:cubicBezTo>
                <a:cubicBezTo>
                  <a:pt x="542260" y="2008356"/>
                  <a:pt x="549484" y="1997127"/>
                  <a:pt x="560055" y="1992429"/>
                </a:cubicBezTo>
                <a:cubicBezTo>
                  <a:pt x="578598" y="1984187"/>
                  <a:pt x="599657" y="1982253"/>
                  <a:pt x="617807" y="1973178"/>
                </a:cubicBezTo>
                <a:cubicBezTo>
                  <a:pt x="670941" y="1946612"/>
                  <a:pt x="642238" y="1956742"/>
                  <a:pt x="704434" y="1944303"/>
                </a:cubicBezTo>
                <a:cubicBezTo>
                  <a:pt x="720476" y="1937886"/>
                  <a:pt x="735892" y="1929598"/>
                  <a:pt x="752561" y="1925052"/>
                </a:cubicBezTo>
                <a:cubicBezTo>
                  <a:pt x="771389" y="1919917"/>
                  <a:pt x="791229" y="1919516"/>
                  <a:pt x="810312" y="1915427"/>
                </a:cubicBezTo>
                <a:cubicBezTo>
                  <a:pt x="889867" y="1898379"/>
                  <a:pt x="869814" y="1904926"/>
                  <a:pt x="925815" y="1876926"/>
                </a:cubicBezTo>
                <a:cubicBezTo>
                  <a:pt x="1006026" y="1880134"/>
                  <a:pt x="1086350" y="1881211"/>
                  <a:pt x="1166447" y="1886551"/>
                </a:cubicBezTo>
                <a:cubicBezTo>
                  <a:pt x="1301868" y="1895579"/>
                  <a:pt x="1151084" y="1892607"/>
                  <a:pt x="1243449" y="1905802"/>
                </a:cubicBezTo>
                <a:cubicBezTo>
                  <a:pt x="1278531" y="1910814"/>
                  <a:pt x="1314065" y="1911901"/>
                  <a:pt x="1349327" y="1915427"/>
                </a:cubicBezTo>
                <a:cubicBezTo>
                  <a:pt x="1378236" y="1918318"/>
                  <a:pt x="1407125" y="1921448"/>
                  <a:pt x="1435954" y="1925052"/>
                </a:cubicBezTo>
                <a:cubicBezTo>
                  <a:pt x="1458466" y="1927866"/>
                  <a:pt x="1480908" y="1931227"/>
                  <a:pt x="1503331" y="1934677"/>
                </a:cubicBezTo>
                <a:cubicBezTo>
                  <a:pt x="1522620" y="1937645"/>
                  <a:pt x="1541700" y="1942023"/>
                  <a:pt x="1561083" y="1944303"/>
                </a:cubicBezTo>
                <a:cubicBezTo>
                  <a:pt x="1596278" y="1948444"/>
                  <a:pt x="1631668" y="1950720"/>
                  <a:pt x="1666961" y="1953928"/>
                </a:cubicBezTo>
                <a:cubicBezTo>
                  <a:pt x="1732865" y="1975896"/>
                  <a:pt x="1685830" y="1961886"/>
                  <a:pt x="1811340" y="1982804"/>
                </a:cubicBezTo>
                <a:cubicBezTo>
                  <a:pt x="1830590" y="1986012"/>
                  <a:pt x="1850577" y="1986257"/>
                  <a:pt x="1869091" y="1992429"/>
                </a:cubicBezTo>
                <a:lnTo>
                  <a:pt x="1955718" y="2021305"/>
                </a:lnTo>
                <a:lnTo>
                  <a:pt x="1984594" y="2030930"/>
                </a:lnTo>
                <a:cubicBezTo>
                  <a:pt x="2050788" y="2075059"/>
                  <a:pt x="2020397" y="2062115"/>
                  <a:pt x="2071222" y="2079056"/>
                </a:cubicBezTo>
                <a:cubicBezTo>
                  <a:pt x="2084056" y="2088681"/>
                  <a:pt x="2098380" y="2096588"/>
                  <a:pt x="2109723" y="2107932"/>
                </a:cubicBezTo>
                <a:cubicBezTo>
                  <a:pt x="2153260" y="2151469"/>
                  <a:pt x="2101633" y="2127695"/>
                  <a:pt x="2157849" y="2146433"/>
                </a:cubicBezTo>
                <a:cubicBezTo>
                  <a:pt x="2164266" y="2156058"/>
                  <a:pt x="2168920" y="2167129"/>
                  <a:pt x="2177100" y="2175309"/>
                </a:cubicBezTo>
                <a:cubicBezTo>
                  <a:pt x="2195760" y="2193969"/>
                  <a:pt x="2211364" y="2196356"/>
                  <a:pt x="2234851" y="2204185"/>
                </a:cubicBezTo>
                <a:cubicBezTo>
                  <a:pt x="2270145" y="2257125"/>
                  <a:pt x="2234851" y="2212206"/>
                  <a:pt x="2282977" y="2252311"/>
                </a:cubicBezTo>
                <a:cubicBezTo>
                  <a:pt x="2310769" y="2275471"/>
                  <a:pt x="2312175" y="2281670"/>
                  <a:pt x="2331104" y="2310063"/>
                </a:cubicBezTo>
                <a:cubicBezTo>
                  <a:pt x="2391641" y="2491675"/>
                  <a:pt x="2354509" y="2369537"/>
                  <a:pt x="2331104" y="2829827"/>
                </a:cubicBezTo>
                <a:cubicBezTo>
                  <a:pt x="2329802" y="2855442"/>
                  <a:pt x="2312393" y="2905210"/>
                  <a:pt x="2302228" y="2935705"/>
                </a:cubicBezTo>
                <a:cubicBezTo>
                  <a:pt x="2299020" y="2974206"/>
                  <a:pt x="2297117" y="3012838"/>
                  <a:pt x="2292603" y="3051208"/>
                </a:cubicBezTo>
                <a:cubicBezTo>
                  <a:pt x="2290691" y="3067456"/>
                  <a:pt x="2284030" y="3083008"/>
                  <a:pt x="2282977" y="3099334"/>
                </a:cubicBezTo>
                <a:cubicBezTo>
                  <a:pt x="2261133" y="3437910"/>
                  <a:pt x="2289757" y="3251158"/>
                  <a:pt x="2263727" y="3407343"/>
                </a:cubicBezTo>
                <a:lnTo>
                  <a:pt x="2254102" y="3647974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D8B473-36BC-45A7-81ED-98FCCD6AA9F5}"/>
              </a:ext>
            </a:extLst>
          </p:cNvPr>
          <p:cNvSpPr txBox="1"/>
          <p:nvPr/>
        </p:nvSpPr>
        <p:spPr>
          <a:xfrm>
            <a:off x="8089593" y="3142139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락이</a:t>
            </a:r>
            <a:r>
              <a:rPr lang="ko-KR" altLang="en-US" sz="1600" dirty="0"/>
              <a:t> 풀릴 때까지</a:t>
            </a:r>
            <a:endParaRPr lang="en-US" altLang="ko-KR" sz="1600" dirty="0"/>
          </a:p>
          <a:p>
            <a:r>
              <a:rPr lang="ko-KR" altLang="en-US" sz="1600" dirty="0" err="1"/>
              <a:t>락을</a:t>
            </a:r>
            <a:r>
              <a:rPr lang="ko-KR" altLang="en-US" sz="1600" dirty="0"/>
              <a:t> 검사하는 </a:t>
            </a:r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명령을 실행</a:t>
            </a:r>
          </a:p>
        </p:txBody>
      </p:sp>
    </p:spTree>
    <p:extLst>
      <p:ext uri="{BB962C8B-B14F-4D97-AF65-F5344CB8AC3E}">
        <p14:creationId xmlns:p14="http://schemas.microsoft.com/office/powerpoint/2010/main" val="43081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동기화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36400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세마포</a:t>
            </a:r>
            <a:r>
              <a:rPr lang="ko-KR" altLang="en-US" sz="1600" dirty="0"/>
              <a:t> </a:t>
            </a:r>
            <a:r>
              <a:rPr lang="en-US" altLang="ko-KR" sz="1600" dirty="0"/>
              <a:t>(Semaphore)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: </a:t>
            </a:r>
            <a:r>
              <a:rPr lang="ko-KR" altLang="en-US" sz="1600" dirty="0"/>
              <a:t>스레드가 동시에 사용할 수 있는 하나의 자원에 대해 스레드가 공유하도록 관리하는 기법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 자원의 개수 </a:t>
            </a:r>
            <a:r>
              <a:rPr lang="en-US" altLang="ko-KR" sz="1600" dirty="0"/>
              <a:t>&lt; </a:t>
            </a:r>
            <a:r>
              <a:rPr lang="ko-KR" altLang="en-US" sz="1600" dirty="0"/>
              <a:t>스레드 개수 </a:t>
            </a:r>
            <a:r>
              <a:rPr lang="en-US" altLang="ko-KR" sz="1600" dirty="0"/>
              <a:t>:</a:t>
            </a:r>
            <a:r>
              <a:rPr lang="ko-KR" altLang="en-US" sz="1600" dirty="0"/>
              <a:t> 스레드 동기화 필요 </a:t>
            </a:r>
            <a:endParaRPr lang="en-US" altLang="ko-KR" sz="16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P</a:t>
            </a:r>
            <a:r>
              <a:rPr lang="ko-KR" altLang="en-US" sz="1600" dirty="0"/>
              <a:t>연산 </a:t>
            </a:r>
            <a:r>
              <a:rPr lang="en-US" altLang="ko-KR" sz="1600" dirty="0"/>
              <a:t>: </a:t>
            </a:r>
            <a:r>
              <a:rPr lang="ko-KR" altLang="en-US" sz="1600" dirty="0"/>
              <a:t>스레드의 자원 사용을 허가하는 과정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counter</a:t>
            </a:r>
            <a:r>
              <a:rPr lang="ko-KR" altLang="en-US" sz="1600" dirty="0"/>
              <a:t>변수를 </a:t>
            </a:r>
            <a:r>
              <a:rPr lang="en-US" altLang="ko-KR" sz="1600" dirty="0"/>
              <a:t>1</a:t>
            </a:r>
            <a:r>
              <a:rPr lang="ko-KR" altLang="en-US" sz="1600" dirty="0"/>
              <a:t>감소 시킴</a:t>
            </a:r>
            <a:endParaRPr lang="en-US" altLang="ko-KR" sz="16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V</a:t>
            </a:r>
            <a:r>
              <a:rPr lang="ko-KR" altLang="en-US" sz="1600" dirty="0"/>
              <a:t>연산 </a:t>
            </a:r>
            <a:r>
              <a:rPr lang="en-US" altLang="ko-KR" sz="1600" dirty="0"/>
              <a:t>: </a:t>
            </a:r>
            <a:r>
              <a:rPr lang="ko-KR" altLang="en-US" sz="1600" dirty="0"/>
              <a:t>스레드의 자원 반환 과정</a:t>
            </a:r>
            <a:r>
              <a:rPr lang="en-US" altLang="ko-KR" sz="1600" dirty="0"/>
              <a:t>. counter</a:t>
            </a:r>
            <a:r>
              <a:rPr lang="ko-KR" altLang="en-US" sz="1600" dirty="0"/>
              <a:t>변수를 </a:t>
            </a:r>
            <a:r>
              <a:rPr lang="en-US" altLang="ko-KR" sz="1600" dirty="0"/>
              <a:t>1</a:t>
            </a:r>
            <a:r>
              <a:rPr lang="ko-KR" altLang="en-US" sz="1600" dirty="0"/>
              <a:t>증가 시킴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0378E-8E10-458F-931A-AC25F22BCA20}"/>
              </a:ext>
            </a:extLst>
          </p:cNvPr>
          <p:cNvSpPr/>
          <p:nvPr/>
        </p:nvSpPr>
        <p:spPr>
          <a:xfrm>
            <a:off x="2839453" y="4446872"/>
            <a:ext cx="2608446" cy="42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ko-KR" altLang="en-US" dirty="0"/>
              <a:t>연산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E8BB50-33C0-4865-8784-A36C3A40A7B8}"/>
              </a:ext>
            </a:extLst>
          </p:cNvPr>
          <p:cNvSpPr/>
          <p:nvPr/>
        </p:nvSpPr>
        <p:spPr>
          <a:xfrm>
            <a:off x="2839453" y="5621600"/>
            <a:ext cx="2608446" cy="42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r>
              <a:rPr lang="ko-KR" altLang="en-US" dirty="0"/>
              <a:t>연산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E735EAD-76B0-4FB8-89BB-86BE49A17774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281187" y="4658628"/>
            <a:ext cx="558266" cy="356134"/>
          </a:xfrm>
          <a:prstGeom prst="bentConnector3">
            <a:avLst>
              <a:gd name="adj1" fmla="val 100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A2EEBF5-EC0A-48D5-8C5C-0ED5A218BE63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2281187" y="5477222"/>
            <a:ext cx="558267" cy="356135"/>
          </a:xfrm>
          <a:prstGeom prst="bentConnector3">
            <a:avLst>
              <a:gd name="adj1" fmla="val 100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3A22762-0CBC-41BE-9673-D14451783B4E}"/>
              </a:ext>
            </a:extLst>
          </p:cNvPr>
          <p:cNvSpPr/>
          <p:nvPr/>
        </p:nvSpPr>
        <p:spPr>
          <a:xfrm>
            <a:off x="2054146" y="5115965"/>
            <a:ext cx="454080" cy="29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F0C0E-91FD-4BB4-9254-E143A79984F3}"/>
              </a:ext>
            </a:extLst>
          </p:cNvPr>
          <p:cNvSpPr txBox="1"/>
          <p:nvPr/>
        </p:nvSpPr>
        <p:spPr>
          <a:xfrm>
            <a:off x="714187" y="5096191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counter </a:t>
            </a:r>
            <a:r>
              <a:rPr lang="ko-KR" altLang="en-US" sz="1600" dirty="0"/>
              <a:t>변수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A514209-2EDE-47CD-B20E-835D952BD20F}"/>
              </a:ext>
            </a:extLst>
          </p:cNvPr>
          <p:cNvSpPr/>
          <p:nvPr/>
        </p:nvSpPr>
        <p:spPr>
          <a:xfrm>
            <a:off x="2679474" y="3676851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58717D4-8949-423F-A810-01D386C2FCA1}"/>
              </a:ext>
            </a:extLst>
          </p:cNvPr>
          <p:cNvSpPr/>
          <p:nvPr/>
        </p:nvSpPr>
        <p:spPr>
          <a:xfrm>
            <a:off x="3460283" y="3670778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3CF86C8-1FBC-45D4-9FE3-2A4BE92691A0}"/>
              </a:ext>
            </a:extLst>
          </p:cNvPr>
          <p:cNvSpPr/>
          <p:nvPr/>
        </p:nvSpPr>
        <p:spPr>
          <a:xfrm>
            <a:off x="4315416" y="3654100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3F17EB1-CBF9-4594-BCF5-59D0D4C72AD1}"/>
              </a:ext>
            </a:extLst>
          </p:cNvPr>
          <p:cNvSpPr/>
          <p:nvPr/>
        </p:nvSpPr>
        <p:spPr>
          <a:xfrm>
            <a:off x="5170549" y="3650266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F0BAE2-60E9-404D-9246-6D5CFA059930}"/>
              </a:ext>
            </a:extLst>
          </p:cNvPr>
          <p:cNvSpPr/>
          <p:nvPr/>
        </p:nvSpPr>
        <p:spPr>
          <a:xfrm>
            <a:off x="6603643" y="4109357"/>
            <a:ext cx="2526817" cy="6750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88AD8C5-C88D-4FB6-9227-2030A15EEC4D}"/>
              </a:ext>
            </a:extLst>
          </p:cNvPr>
          <p:cNvSpPr/>
          <p:nvPr/>
        </p:nvSpPr>
        <p:spPr>
          <a:xfrm>
            <a:off x="6679135" y="4134050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E455283-C379-4320-B4B2-1C543329AD0D}"/>
              </a:ext>
            </a:extLst>
          </p:cNvPr>
          <p:cNvSpPr/>
          <p:nvPr/>
        </p:nvSpPr>
        <p:spPr>
          <a:xfrm>
            <a:off x="7458776" y="4134050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BF2F4-07B7-4E53-B2F6-B134A0B45FAB}"/>
              </a:ext>
            </a:extLst>
          </p:cNvPr>
          <p:cNvSpPr txBox="1"/>
          <p:nvPr/>
        </p:nvSpPr>
        <p:spPr>
          <a:xfrm>
            <a:off x="8238417" y="427759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대기 큐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0C376D6-1583-41B0-B1FD-2B61C0EC915A}"/>
              </a:ext>
            </a:extLst>
          </p:cNvPr>
          <p:cNvCxnSpPr>
            <a:cxnSpLocks/>
          </p:cNvCxnSpPr>
          <p:nvPr/>
        </p:nvCxnSpPr>
        <p:spPr>
          <a:xfrm>
            <a:off x="7396396" y="4134050"/>
            <a:ext cx="0" cy="6256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2FAAE40-64F2-4A28-871D-2BB171F2C723}"/>
              </a:ext>
            </a:extLst>
          </p:cNvPr>
          <p:cNvSpPr/>
          <p:nvPr/>
        </p:nvSpPr>
        <p:spPr>
          <a:xfrm>
            <a:off x="2908787" y="5039846"/>
            <a:ext cx="454080" cy="29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5BF800-A7AD-4875-9507-5C9162785261}"/>
              </a:ext>
            </a:extLst>
          </p:cNvPr>
          <p:cNvSpPr/>
          <p:nvPr/>
        </p:nvSpPr>
        <p:spPr>
          <a:xfrm>
            <a:off x="3477570" y="5223033"/>
            <a:ext cx="454080" cy="29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E96351-78F3-4926-A09A-1449FD0112D9}"/>
              </a:ext>
            </a:extLst>
          </p:cNvPr>
          <p:cNvSpPr/>
          <p:nvPr/>
        </p:nvSpPr>
        <p:spPr>
          <a:xfrm>
            <a:off x="4203032" y="5014761"/>
            <a:ext cx="454080" cy="29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FA39B06-FC50-4C01-8E46-90A2E91A21B4}"/>
              </a:ext>
            </a:extLst>
          </p:cNvPr>
          <p:cNvSpPr/>
          <p:nvPr/>
        </p:nvSpPr>
        <p:spPr>
          <a:xfrm>
            <a:off x="4993819" y="5223033"/>
            <a:ext cx="454080" cy="29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코드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A6B1AF4-6729-4CF7-A1B5-C6036A62DB07}"/>
              </a:ext>
            </a:extLst>
          </p:cNvPr>
          <p:cNvCxnSpPr>
            <a:stCxn id="50" idx="4"/>
            <a:endCxn id="63" idx="0"/>
          </p:cNvCxnSpPr>
          <p:nvPr/>
        </p:nvCxnSpPr>
        <p:spPr>
          <a:xfrm>
            <a:off x="3021171" y="4302493"/>
            <a:ext cx="114656" cy="73735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25F21EC-E4BE-475D-A0DD-2F31E19EF325}"/>
              </a:ext>
            </a:extLst>
          </p:cNvPr>
          <p:cNvCxnSpPr>
            <a:cxnSpLocks/>
            <a:stCxn id="52" idx="4"/>
            <a:endCxn id="64" idx="0"/>
          </p:cNvCxnSpPr>
          <p:nvPr/>
        </p:nvCxnSpPr>
        <p:spPr>
          <a:xfrm flipH="1">
            <a:off x="3704610" y="4296420"/>
            <a:ext cx="97370" cy="9266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F34C25A-1596-4609-BA57-BDC85CF81F99}"/>
              </a:ext>
            </a:extLst>
          </p:cNvPr>
          <p:cNvCxnSpPr>
            <a:cxnSpLocks/>
            <a:stCxn id="53" idx="4"/>
            <a:endCxn id="65" idx="0"/>
          </p:cNvCxnSpPr>
          <p:nvPr/>
        </p:nvCxnSpPr>
        <p:spPr>
          <a:xfrm flipH="1">
            <a:off x="4430072" y="4279742"/>
            <a:ext cx="227041" cy="73501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944DF52-80C3-4586-8B30-4438ADBD5A83}"/>
              </a:ext>
            </a:extLst>
          </p:cNvPr>
          <p:cNvCxnSpPr>
            <a:cxnSpLocks/>
            <a:stCxn id="54" idx="4"/>
            <a:endCxn id="68" idx="0"/>
          </p:cNvCxnSpPr>
          <p:nvPr/>
        </p:nvCxnSpPr>
        <p:spPr>
          <a:xfrm flipH="1">
            <a:off x="5220859" y="4275908"/>
            <a:ext cx="291387" cy="94712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33767548-B860-4F5A-94E7-6B4F49A96015}"/>
              </a:ext>
            </a:extLst>
          </p:cNvPr>
          <p:cNvSpPr/>
          <p:nvPr/>
        </p:nvSpPr>
        <p:spPr>
          <a:xfrm>
            <a:off x="6261946" y="3337445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EFA72DB0-3D75-47F5-94F8-0EBD0C48ACA7}"/>
              </a:ext>
            </a:extLst>
          </p:cNvPr>
          <p:cNvSpPr/>
          <p:nvPr/>
        </p:nvSpPr>
        <p:spPr>
          <a:xfrm>
            <a:off x="4885267" y="3615267"/>
            <a:ext cx="2685054" cy="864749"/>
          </a:xfrm>
          <a:custGeom>
            <a:avLst/>
            <a:gdLst>
              <a:gd name="connsiteX0" fmla="*/ 1447800 w 2685054"/>
              <a:gd name="connsiteY0" fmla="*/ 0 h 864749"/>
              <a:gd name="connsiteX1" fmla="*/ 1320800 w 2685054"/>
              <a:gd name="connsiteY1" fmla="*/ 8466 h 864749"/>
              <a:gd name="connsiteX2" fmla="*/ 1016000 w 2685054"/>
              <a:gd name="connsiteY2" fmla="*/ 25400 h 864749"/>
              <a:gd name="connsiteX3" fmla="*/ 939800 w 2685054"/>
              <a:gd name="connsiteY3" fmla="*/ 50800 h 864749"/>
              <a:gd name="connsiteX4" fmla="*/ 889000 w 2685054"/>
              <a:gd name="connsiteY4" fmla="*/ 67733 h 864749"/>
              <a:gd name="connsiteX5" fmla="*/ 855133 w 2685054"/>
              <a:gd name="connsiteY5" fmla="*/ 84666 h 864749"/>
              <a:gd name="connsiteX6" fmla="*/ 770466 w 2685054"/>
              <a:gd name="connsiteY6" fmla="*/ 110066 h 864749"/>
              <a:gd name="connsiteX7" fmla="*/ 694266 w 2685054"/>
              <a:gd name="connsiteY7" fmla="*/ 143933 h 864749"/>
              <a:gd name="connsiteX8" fmla="*/ 643466 w 2685054"/>
              <a:gd name="connsiteY8" fmla="*/ 160866 h 864749"/>
              <a:gd name="connsiteX9" fmla="*/ 601133 w 2685054"/>
              <a:gd name="connsiteY9" fmla="*/ 203200 h 864749"/>
              <a:gd name="connsiteX10" fmla="*/ 524933 w 2685054"/>
              <a:gd name="connsiteY10" fmla="*/ 262466 h 864749"/>
              <a:gd name="connsiteX11" fmla="*/ 499533 w 2685054"/>
              <a:gd name="connsiteY11" fmla="*/ 270933 h 864749"/>
              <a:gd name="connsiteX12" fmla="*/ 474133 w 2685054"/>
              <a:gd name="connsiteY12" fmla="*/ 296333 h 864749"/>
              <a:gd name="connsiteX13" fmla="*/ 448733 w 2685054"/>
              <a:gd name="connsiteY13" fmla="*/ 313266 h 864749"/>
              <a:gd name="connsiteX14" fmla="*/ 440266 w 2685054"/>
              <a:gd name="connsiteY14" fmla="*/ 338666 h 864749"/>
              <a:gd name="connsiteX15" fmla="*/ 389466 w 2685054"/>
              <a:gd name="connsiteY15" fmla="*/ 372533 h 864749"/>
              <a:gd name="connsiteX16" fmla="*/ 321733 w 2685054"/>
              <a:gd name="connsiteY16" fmla="*/ 448733 h 864749"/>
              <a:gd name="connsiteX17" fmla="*/ 270933 w 2685054"/>
              <a:gd name="connsiteY17" fmla="*/ 482600 h 864749"/>
              <a:gd name="connsiteX18" fmla="*/ 254000 w 2685054"/>
              <a:gd name="connsiteY18" fmla="*/ 508000 h 864749"/>
              <a:gd name="connsiteX19" fmla="*/ 237066 w 2685054"/>
              <a:gd name="connsiteY19" fmla="*/ 524933 h 864749"/>
              <a:gd name="connsiteX20" fmla="*/ 177800 w 2685054"/>
              <a:gd name="connsiteY20" fmla="*/ 592666 h 864749"/>
              <a:gd name="connsiteX21" fmla="*/ 143933 w 2685054"/>
              <a:gd name="connsiteY21" fmla="*/ 635000 h 864749"/>
              <a:gd name="connsiteX22" fmla="*/ 127000 w 2685054"/>
              <a:gd name="connsiteY22" fmla="*/ 660400 h 864749"/>
              <a:gd name="connsiteX23" fmla="*/ 101600 w 2685054"/>
              <a:gd name="connsiteY23" fmla="*/ 677333 h 864749"/>
              <a:gd name="connsiteX24" fmla="*/ 84666 w 2685054"/>
              <a:gd name="connsiteY24" fmla="*/ 694266 h 864749"/>
              <a:gd name="connsiteX25" fmla="*/ 76200 w 2685054"/>
              <a:gd name="connsiteY25" fmla="*/ 719666 h 864749"/>
              <a:gd name="connsiteX26" fmla="*/ 16933 w 2685054"/>
              <a:gd name="connsiteY26" fmla="*/ 787400 h 864749"/>
              <a:gd name="connsiteX27" fmla="*/ 0 w 2685054"/>
              <a:gd name="connsiteY27" fmla="*/ 838200 h 864749"/>
              <a:gd name="connsiteX28" fmla="*/ 8466 w 2685054"/>
              <a:gd name="connsiteY28" fmla="*/ 863600 h 864749"/>
              <a:gd name="connsiteX29" fmla="*/ 33866 w 2685054"/>
              <a:gd name="connsiteY29" fmla="*/ 855133 h 864749"/>
              <a:gd name="connsiteX30" fmla="*/ 93133 w 2685054"/>
              <a:gd name="connsiteY30" fmla="*/ 812800 h 864749"/>
              <a:gd name="connsiteX31" fmla="*/ 152400 w 2685054"/>
              <a:gd name="connsiteY31" fmla="*/ 745066 h 864749"/>
              <a:gd name="connsiteX32" fmla="*/ 177800 w 2685054"/>
              <a:gd name="connsiteY32" fmla="*/ 719666 h 864749"/>
              <a:gd name="connsiteX33" fmla="*/ 203200 w 2685054"/>
              <a:gd name="connsiteY33" fmla="*/ 694266 h 864749"/>
              <a:gd name="connsiteX34" fmla="*/ 254000 w 2685054"/>
              <a:gd name="connsiteY34" fmla="*/ 660400 h 864749"/>
              <a:gd name="connsiteX35" fmla="*/ 270933 w 2685054"/>
              <a:gd name="connsiteY35" fmla="*/ 643466 h 864749"/>
              <a:gd name="connsiteX36" fmla="*/ 296333 w 2685054"/>
              <a:gd name="connsiteY36" fmla="*/ 635000 h 864749"/>
              <a:gd name="connsiteX37" fmla="*/ 330200 w 2685054"/>
              <a:gd name="connsiteY37" fmla="*/ 618066 h 864749"/>
              <a:gd name="connsiteX38" fmla="*/ 381000 w 2685054"/>
              <a:gd name="connsiteY38" fmla="*/ 584200 h 864749"/>
              <a:gd name="connsiteX39" fmla="*/ 440266 w 2685054"/>
              <a:gd name="connsiteY39" fmla="*/ 558800 h 864749"/>
              <a:gd name="connsiteX40" fmla="*/ 482600 w 2685054"/>
              <a:gd name="connsiteY40" fmla="*/ 541866 h 864749"/>
              <a:gd name="connsiteX41" fmla="*/ 533400 w 2685054"/>
              <a:gd name="connsiteY41" fmla="*/ 533400 h 864749"/>
              <a:gd name="connsiteX42" fmla="*/ 558800 w 2685054"/>
              <a:gd name="connsiteY42" fmla="*/ 524933 h 864749"/>
              <a:gd name="connsiteX43" fmla="*/ 643466 w 2685054"/>
              <a:gd name="connsiteY43" fmla="*/ 508000 h 864749"/>
              <a:gd name="connsiteX44" fmla="*/ 677333 w 2685054"/>
              <a:gd name="connsiteY44" fmla="*/ 491066 h 864749"/>
              <a:gd name="connsiteX45" fmla="*/ 736600 w 2685054"/>
              <a:gd name="connsiteY45" fmla="*/ 465666 h 864749"/>
              <a:gd name="connsiteX46" fmla="*/ 795866 w 2685054"/>
              <a:gd name="connsiteY46" fmla="*/ 431800 h 864749"/>
              <a:gd name="connsiteX47" fmla="*/ 863600 w 2685054"/>
              <a:gd name="connsiteY47" fmla="*/ 397933 h 864749"/>
              <a:gd name="connsiteX48" fmla="*/ 939800 w 2685054"/>
              <a:gd name="connsiteY48" fmla="*/ 372533 h 864749"/>
              <a:gd name="connsiteX49" fmla="*/ 973666 w 2685054"/>
              <a:gd name="connsiteY49" fmla="*/ 355600 h 864749"/>
              <a:gd name="connsiteX50" fmla="*/ 1024466 w 2685054"/>
              <a:gd name="connsiteY50" fmla="*/ 347133 h 864749"/>
              <a:gd name="connsiteX51" fmla="*/ 1058333 w 2685054"/>
              <a:gd name="connsiteY51" fmla="*/ 338666 h 864749"/>
              <a:gd name="connsiteX52" fmla="*/ 1109133 w 2685054"/>
              <a:gd name="connsiteY52" fmla="*/ 321733 h 864749"/>
              <a:gd name="connsiteX53" fmla="*/ 1134533 w 2685054"/>
              <a:gd name="connsiteY53" fmla="*/ 313266 h 864749"/>
              <a:gd name="connsiteX54" fmla="*/ 1168400 w 2685054"/>
              <a:gd name="connsiteY54" fmla="*/ 296333 h 864749"/>
              <a:gd name="connsiteX55" fmla="*/ 1219200 w 2685054"/>
              <a:gd name="connsiteY55" fmla="*/ 279400 h 864749"/>
              <a:gd name="connsiteX56" fmla="*/ 1253066 w 2685054"/>
              <a:gd name="connsiteY56" fmla="*/ 270933 h 864749"/>
              <a:gd name="connsiteX57" fmla="*/ 1320800 w 2685054"/>
              <a:gd name="connsiteY57" fmla="*/ 237066 h 864749"/>
              <a:gd name="connsiteX58" fmla="*/ 1354666 w 2685054"/>
              <a:gd name="connsiteY58" fmla="*/ 220133 h 864749"/>
              <a:gd name="connsiteX59" fmla="*/ 1473200 w 2685054"/>
              <a:gd name="connsiteY59" fmla="*/ 177800 h 864749"/>
              <a:gd name="connsiteX60" fmla="*/ 1515533 w 2685054"/>
              <a:gd name="connsiteY60" fmla="*/ 169333 h 864749"/>
              <a:gd name="connsiteX61" fmla="*/ 1549400 w 2685054"/>
              <a:gd name="connsiteY61" fmla="*/ 152400 h 864749"/>
              <a:gd name="connsiteX62" fmla="*/ 1591733 w 2685054"/>
              <a:gd name="connsiteY62" fmla="*/ 143933 h 864749"/>
              <a:gd name="connsiteX63" fmla="*/ 1625600 w 2685054"/>
              <a:gd name="connsiteY63" fmla="*/ 135466 h 864749"/>
              <a:gd name="connsiteX64" fmla="*/ 1667933 w 2685054"/>
              <a:gd name="connsiteY64" fmla="*/ 127000 h 864749"/>
              <a:gd name="connsiteX65" fmla="*/ 1744133 w 2685054"/>
              <a:gd name="connsiteY65" fmla="*/ 110066 h 864749"/>
              <a:gd name="connsiteX66" fmla="*/ 2209800 w 2685054"/>
              <a:gd name="connsiteY66" fmla="*/ 127000 h 864749"/>
              <a:gd name="connsiteX67" fmla="*/ 2235200 w 2685054"/>
              <a:gd name="connsiteY67" fmla="*/ 135466 h 864749"/>
              <a:gd name="connsiteX68" fmla="*/ 2286000 w 2685054"/>
              <a:gd name="connsiteY68" fmla="*/ 169333 h 864749"/>
              <a:gd name="connsiteX69" fmla="*/ 2311400 w 2685054"/>
              <a:gd name="connsiteY69" fmla="*/ 177800 h 864749"/>
              <a:gd name="connsiteX70" fmla="*/ 2362200 w 2685054"/>
              <a:gd name="connsiteY70" fmla="*/ 211666 h 864749"/>
              <a:gd name="connsiteX71" fmla="*/ 2387600 w 2685054"/>
              <a:gd name="connsiteY71" fmla="*/ 237066 h 864749"/>
              <a:gd name="connsiteX72" fmla="*/ 2413000 w 2685054"/>
              <a:gd name="connsiteY72" fmla="*/ 245533 h 864749"/>
              <a:gd name="connsiteX73" fmla="*/ 2438400 w 2685054"/>
              <a:gd name="connsiteY73" fmla="*/ 262466 h 864749"/>
              <a:gd name="connsiteX74" fmla="*/ 2455333 w 2685054"/>
              <a:gd name="connsiteY74" fmla="*/ 279400 h 864749"/>
              <a:gd name="connsiteX75" fmla="*/ 2506133 w 2685054"/>
              <a:gd name="connsiteY75" fmla="*/ 313266 h 864749"/>
              <a:gd name="connsiteX76" fmla="*/ 2548466 w 2685054"/>
              <a:gd name="connsiteY76" fmla="*/ 338666 h 864749"/>
              <a:gd name="connsiteX77" fmla="*/ 2590800 w 2685054"/>
              <a:gd name="connsiteY77" fmla="*/ 372533 h 864749"/>
              <a:gd name="connsiteX78" fmla="*/ 2667000 w 2685054"/>
              <a:gd name="connsiteY78" fmla="*/ 414866 h 864749"/>
              <a:gd name="connsiteX79" fmla="*/ 2683933 w 2685054"/>
              <a:gd name="connsiteY79" fmla="*/ 431800 h 864749"/>
              <a:gd name="connsiteX80" fmla="*/ 2683933 w 2685054"/>
              <a:gd name="connsiteY80" fmla="*/ 448733 h 8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85054" h="864749">
                <a:moveTo>
                  <a:pt x="1447800" y="0"/>
                </a:moveTo>
                <a:lnTo>
                  <a:pt x="1320800" y="8466"/>
                </a:lnTo>
                <a:lnTo>
                  <a:pt x="1016000" y="25400"/>
                </a:lnTo>
                <a:lnTo>
                  <a:pt x="939800" y="50800"/>
                </a:lnTo>
                <a:lnTo>
                  <a:pt x="889000" y="67733"/>
                </a:lnTo>
                <a:cubicBezTo>
                  <a:pt x="877711" y="73377"/>
                  <a:pt x="866951" y="80234"/>
                  <a:pt x="855133" y="84666"/>
                </a:cubicBezTo>
                <a:cubicBezTo>
                  <a:pt x="806535" y="102890"/>
                  <a:pt x="828340" y="81127"/>
                  <a:pt x="770466" y="110066"/>
                </a:cubicBezTo>
                <a:cubicBezTo>
                  <a:pt x="734971" y="127814"/>
                  <a:pt x="733910" y="129517"/>
                  <a:pt x="694266" y="143933"/>
                </a:cubicBezTo>
                <a:cubicBezTo>
                  <a:pt x="677491" y="150033"/>
                  <a:pt x="643466" y="160866"/>
                  <a:pt x="643466" y="160866"/>
                </a:cubicBezTo>
                <a:lnTo>
                  <a:pt x="601133" y="203200"/>
                </a:lnTo>
                <a:cubicBezTo>
                  <a:pt x="579217" y="225116"/>
                  <a:pt x="555315" y="252338"/>
                  <a:pt x="524933" y="262466"/>
                </a:cubicBezTo>
                <a:lnTo>
                  <a:pt x="499533" y="270933"/>
                </a:lnTo>
                <a:cubicBezTo>
                  <a:pt x="491066" y="279400"/>
                  <a:pt x="483331" y="288668"/>
                  <a:pt x="474133" y="296333"/>
                </a:cubicBezTo>
                <a:cubicBezTo>
                  <a:pt x="466316" y="302847"/>
                  <a:pt x="455090" y="305320"/>
                  <a:pt x="448733" y="313266"/>
                </a:cubicBezTo>
                <a:cubicBezTo>
                  <a:pt x="443158" y="320235"/>
                  <a:pt x="444858" y="331013"/>
                  <a:pt x="440266" y="338666"/>
                </a:cubicBezTo>
                <a:cubicBezTo>
                  <a:pt x="429183" y="357138"/>
                  <a:pt x="407113" y="363710"/>
                  <a:pt x="389466" y="372533"/>
                </a:cubicBezTo>
                <a:cubicBezTo>
                  <a:pt x="369106" y="403073"/>
                  <a:pt x="356531" y="425534"/>
                  <a:pt x="321733" y="448733"/>
                </a:cubicBezTo>
                <a:lnTo>
                  <a:pt x="270933" y="482600"/>
                </a:lnTo>
                <a:cubicBezTo>
                  <a:pt x="265289" y="491067"/>
                  <a:pt x="260357" y="500054"/>
                  <a:pt x="254000" y="508000"/>
                </a:cubicBezTo>
                <a:cubicBezTo>
                  <a:pt x="249013" y="514233"/>
                  <a:pt x="241856" y="518547"/>
                  <a:pt x="237066" y="524933"/>
                </a:cubicBezTo>
                <a:cubicBezTo>
                  <a:pt x="187676" y="590786"/>
                  <a:pt x="225073" y="561151"/>
                  <a:pt x="177800" y="592666"/>
                </a:cubicBezTo>
                <a:cubicBezTo>
                  <a:pt x="125670" y="670859"/>
                  <a:pt x="192198" y="574667"/>
                  <a:pt x="143933" y="635000"/>
                </a:cubicBezTo>
                <a:cubicBezTo>
                  <a:pt x="137576" y="642946"/>
                  <a:pt x="134195" y="653205"/>
                  <a:pt x="127000" y="660400"/>
                </a:cubicBezTo>
                <a:cubicBezTo>
                  <a:pt x="119805" y="667595"/>
                  <a:pt x="109546" y="670976"/>
                  <a:pt x="101600" y="677333"/>
                </a:cubicBezTo>
                <a:cubicBezTo>
                  <a:pt x="95367" y="682320"/>
                  <a:pt x="90311" y="688622"/>
                  <a:pt x="84666" y="694266"/>
                </a:cubicBezTo>
                <a:cubicBezTo>
                  <a:pt x="81844" y="702733"/>
                  <a:pt x="81775" y="712697"/>
                  <a:pt x="76200" y="719666"/>
                </a:cubicBezTo>
                <a:cubicBezTo>
                  <a:pt x="36690" y="769055"/>
                  <a:pt x="50799" y="685801"/>
                  <a:pt x="16933" y="787400"/>
                </a:cubicBezTo>
                <a:lnTo>
                  <a:pt x="0" y="838200"/>
                </a:lnTo>
                <a:cubicBezTo>
                  <a:pt x="2822" y="846667"/>
                  <a:pt x="484" y="859609"/>
                  <a:pt x="8466" y="863600"/>
                </a:cubicBezTo>
                <a:cubicBezTo>
                  <a:pt x="16448" y="867591"/>
                  <a:pt x="26604" y="860320"/>
                  <a:pt x="33866" y="855133"/>
                </a:cubicBezTo>
                <a:cubicBezTo>
                  <a:pt x="104173" y="804913"/>
                  <a:pt x="35744" y="831928"/>
                  <a:pt x="93133" y="812800"/>
                </a:cubicBezTo>
                <a:cubicBezTo>
                  <a:pt x="121136" y="770795"/>
                  <a:pt x="102871" y="794595"/>
                  <a:pt x="152400" y="745066"/>
                </a:cubicBezTo>
                <a:lnTo>
                  <a:pt x="177800" y="719666"/>
                </a:lnTo>
                <a:cubicBezTo>
                  <a:pt x="186267" y="711199"/>
                  <a:pt x="193237" y="700908"/>
                  <a:pt x="203200" y="694266"/>
                </a:cubicBezTo>
                <a:cubicBezTo>
                  <a:pt x="220133" y="682977"/>
                  <a:pt x="239610" y="674791"/>
                  <a:pt x="254000" y="660400"/>
                </a:cubicBezTo>
                <a:cubicBezTo>
                  <a:pt x="259644" y="654755"/>
                  <a:pt x="264088" y="647573"/>
                  <a:pt x="270933" y="643466"/>
                </a:cubicBezTo>
                <a:cubicBezTo>
                  <a:pt x="278586" y="638874"/>
                  <a:pt x="288130" y="638516"/>
                  <a:pt x="296333" y="635000"/>
                </a:cubicBezTo>
                <a:cubicBezTo>
                  <a:pt x="307934" y="630028"/>
                  <a:pt x="319377" y="624560"/>
                  <a:pt x="330200" y="618066"/>
                </a:cubicBezTo>
                <a:cubicBezTo>
                  <a:pt x="347651" y="607595"/>
                  <a:pt x="362798" y="593302"/>
                  <a:pt x="381000" y="584200"/>
                </a:cubicBezTo>
                <a:cubicBezTo>
                  <a:pt x="440471" y="554463"/>
                  <a:pt x="390431" y="577488"/>
                  <a:pt x="440266" y="558800"/>
                </a:cubicBezTo>
                <a:cubicBezTo>
                  <a:pt x="454497" y="553464"/>
                  <a:pt x="467937" y="545865"/>
                  <a:pt x="482600" y="541866"/>
                </a:cubicBezTo>
                <a:cubicBezTo>
                  <a:pt x="499162" y="537349"/>
                  <a:pt x="516467" y="536222"/>
                  <a:pt x="533400" y="533400"/>
                </a:cubicBezTo>
                <a:cubicBezTo>
                  <a:pt x="541867" y="530578"/>
                  <a:pt x="550104" y="526940"/>
                  <a:pt x="558800" y="524933"/>
                </a:cubicBezTo>
                <a:cubicBezTo>
                  <a:pt x="586844" y="518461"/>
                  <a:pt x="643466" y="508000"/>
                  <a:pt x="643466" y="508000"/>
                </a:cubicBezTo>
                <a:cubicBezTo>
                  <a:pt x="654755" y="502355"/>
                  <a:pt x="665732" y="496038"/>
                  <a:pt x="677333" y="491066"/>
                </a:cubicBezTo>
                <a:cubicBezTo>
                  <a:pt x="704976" y="479219"/>
                  <a:pt x="708513" y="485728"/>
                  <a:pt x="736600" y="465666"/>
                </a:cubicBezTo>
                <a:cubicBezTo>
                  <a:pt x="790921" y="426865"/>
                  <a:pt x="730275" y="448197"/>
                  <a:pt x="795866" y="431800"/>
                </a:cubicBezTo>
                <a:cubicBezTo>
                  <a:pt x="818444" y="420511"/>
                  <a:pt x="839652" y="405916"/>
                  <a:pt x="863600" y="397933"/>
                </a:cubicBezTo>
                <a:cubicBezTo>
                  <a:pt x="889000" y="389466"/>
                  <a:pt x="915853" y="384507"/>
                  <a:pt x="939800" y="372533"/>
                </a:cubicBezTo>
                <a:cubicBezTo>
                  <a:pt x="951089" y="366889"/>
                  <a:pt x="961577" y="359227"/>
                  <a:pt x="973666" y="355600"/>
                </a:cubicBezTo>
                <a:cubicBezTo>
                  <a:pt x="990109" y="350667"/>
                  <a:pt x="1007632" y="350500"/>
                  <a:pt x="1024466" y="347133"/>
                </a:cubicBezTo>
                <a:cubicBezTo>
                  <a:pt x="1035876" y="344851"/>
                  <a:pt x="1047187" y="342010"/>
                  <a:pt x="1058333" y="338666"/>
                </a:cubicBezTo>
                <a:cubicBezTo>
                  <a:pt x="1075430" y="333537"/>
                  <a:pt x="1092200" y="327377"/>
                  <a:pt x="1109133" y="321733"/>
                </a:cubicBezTo>
                <a:cubicBezTo>
                  <a:pt x="1117600" y="318911"/>
                  <a:pt x="1126550" y="317257"/>
                  <a:pt x="1134533" y="313266"/>
                </a:cubicBezTo>
                <a:cubicBezTo>
                  <a:pt x="1145822" y="307622"/>
                  <a:pt x="1156681" y="301020"/>
                  <a:pt x="1168400" y="296333"/>
                </a:cubicBezTo>
                <a:cubicBezTo>
                  <a:pt x="1184973" y="289704"/>
                  <a:pt x="1201884" y="283729"/>
                  <a:pt x="1219200" y="279400"/>
                </a:cubicBezTo>
                <a:cubicBezTo>
                  <a:pt x="1230489" y="276578"/>
                  <a:pt x="1242325" y="275408"/>
                  <a:pt x="1253066" y="270933"/>
                </a:cubicBezTo>
                <a:cubicBezTo>
                  <a:pt x="1276367" y="261224"/>
                  <a:pt x="1298222" y="248355"/>
                  <a:pt x="1320800" y="237066"/>
                </a:cubicBezTo>
                <a:cubicBezTo>
                  <a:pt x="1332089" y="231422"/>
                  <a:pt x="1342948" y="224820"/>
                  <a:pt x="1354666" y="220133"/>
                </a:cubicBezTo>
                <a:cubicBezTo>
                  <a:pt x="1387564" y="206974"/>
                  <a:pt x="1442997" y="183841"/>
                  <a:pt x="1473200" y="177800"/>
                </a:cubicBezTo>
                <a:lnTo>
                  <a:pt x="1515533" y="169333"/>
                </a:lnTo>
                <a:cubicBezTo>
                  <a:pt x="1526822" y="163689"/>
                  <a:pt x="1537426" y="156391"/>
                  <a:pt x="1549400" y="152400"/>
                </a:cubicBezTo>
                <a:cubicBezTo>
                  <a:pt x="1563052" y="147849"/>
                  <a:pt x="1577685" y="147055"/>
                  <a:pt x="1591733" y="143933"/>
                </a:cubicBezTo>
                <a:cubicBezTo>
                  <a:pt x="1603092" y="141409"/>
                  <a:pt x="1614241" y="137990"/>
                  <a:pt x="1625600" y="135466"/>
                </a:cubicBezTo>
                <a:cubicBezTo>
                  <a:pt x="1639648" y="132344"/>
                  <a:pt x="1653885" y="130122"/>
                  <a:pt x="1667933" y="127000"/>
                </a:cubicBezTo>
                <a:cubicBezTo>
                  <a:pt x="1775608" y="103073"/>
                  <a:pt x="1616378" y="135618"/>
                  <a:pt x="1744133" y="110066"/>
                </a:cubicBezTo>
                <a:cubicBezTo>
                  <a:pt x="1899549" y="113114"/>
                  <a:pt x="2059551" y="84073"/>
                  <a:pt x="2209800" y="127000"/>
                </a:cubicBezTo>
                <a:cubicBezTo>
                  <a:pt x="2218381" y="129452"/>
                  <a:pt x="2226733" y="132644"/>
                  <a:pt x="2235200" y="135466"/>
                </a:cubicBezTo>
                <a:cubicBezTo>
                  <a:pt x="2252133" y="146755"/>
                  <a:pt x="2266693" y="162897"/>
                  <a:pt x="2286000" y="169333"/>
                </a:cubicBezTo>
                <a:cubicBezTo>
                  <a:pt x="2294467" y="172155"/>
                  <a:pt x="2303598" y="173466"/>
                  <a:pt x="2311400" y="177800"/>
                </a:cubicBezTo>
                <a:cubicBezTo>
                  <a:pt x="2329190" y="187683"/>
                  <a:pt x="2347810" y="197276"/>
                  <a:pt x="2362200" y="211666"/>
                </a:cubicBezTo>
                <a:cubicBezTo>
                  <a:pt x="2370667" y="220133"/>
                  <a:pt x="2377637" y="230424"/>
                  <a:pt x="2387600" y="237066"/>
                </a:cubicBezTo>
                <a:cubicBezTo>
                  <a:pt x="2395026" y="242017"/>
                  <a:pt x="2405018" y="241542"/>
                  <a:pt x="2413000" y="245533"/>
                </a:cubicBezTo>
                <a:cubicBezTo>
                  <a:pt x="2422101" y="250084"/>
                  <a:pt x="2430454" y="256109"/>
                  <a:pt x="2438400" y="262466"/>
                </a:cubicBezTo>
                <a:cubicBezTo>
                  <a:pt x="2444633" y="267453"/>
                  <a:pt x="2448947" y="274610"/>
                  <a:pt x="2455333" y="279400"/>
                </a:cubicBezTo>
                <a:cubicBezTo>
                  <a:pt x="2471614" y="291611"/>
                  <a:pt x="2491743" y="298875"/>
                  <a:pt x="2506133" y="313266"/>
                </a:cubicBezTo>
                <a:cubicBezTo>
                  <a:pt x="2529376" y="336511"/>
                  <a:pt x="2515493" y="327676"/>
                  <a:pt x="2548466" y="338666"/>
                </a:cubicBezTo>
                <a:cubicBezTo>
                  <a:pt x="2564217" y="354417"/>
                  <a:pt x="2569438" y="361852"/>
                  <a:pt x="2590800" y="372533"/>
                </a:cubicBezTo>
                <a:cubicBezTo>
                  <a:pt x="2633382" y="393824"/>
                  <a:pt x="2613620" y="361483"/>
                  <a:pt x="2667000" y="414866"/>
                </a:cubicBezTo>
                <a:cubicBezTo>
                  <a:pt x="2672644" y="420511"/>
                  <a:pt x="2680363" y="424660"/>
                  <a:pt x="2683933" y="431800"/>
                </a:cubicBezTo>
                <a:cubicBezTo>
                  <a:pt x="2686457" y="436848"/>
                  <a:pt x="2683933" y="443089"/>
                  <a:pt x="2683933" y="448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09A3559-4739-4306-A4CD-5313F7DA516A}"/>
              </a:ext>
            </a:extLst>
          </p:cNvPr>
          <p:cNvSpPr/>
          <p:nvPr/>
        </p:nvSpPr>
        <p:spPr>
          <a:xfrm>
            <a:off x="6541601" y="4990825"/>
            <a:ext cx="1907769" cy="1129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E528C74-A827-400E-A483-B8B7BB7698D6}"/>
              </a:ext>
            </a:extLst>
          </p:cNvPr>
          <p:cNvSpPr/>
          <p:nvPr/>
        </p:nvSpPr>
        <p:spPr>
          <a:xfrm>
            <a:off x="6653952" y="5112131"/>
            <a:ext cx="291387" cy="33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F0866B7-5EFD-44BE-ABB8-BB9D13B957F1}"/>
              </a:ext>
            </a:extLst>
          </p:cNvPr>
          <p:cNvSpPr/>
          <p:nvPr/>
        </p:nvSpPr>
        <p:spPr>
          <a:xfrm>
            <a:off x="6669137" y="5619177"/>
            <a:ext cx="291387" cy="33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E5932C0-8B08-4305-B01D-961587C78541}"/>
              </a:ext>
            </a:extLst>
          </p:cNvPr>
          <p:cNvSpPr/>
          <p:nvPr/>
        </p:nvSpPr>
        <p:spPr>
          <a:xfrm>
            <a:off x="7032665" y="5112131"/>
            <a:ext cx="291387" cy="33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CEDAEF1-19AE-47EA-8479-772FE0BD548C}"/>
              </a:ext>
            </a:extLst>
          </p:cNvPr>
          <p:cNvSpPr/>
          <p:nvPr/>
        </p:nvSpPr>
        <p:spPr>
          <a:xfrm>
            <a:off x="7044662" y="5619177"/>
            <a:ext cx="291387" cy="33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53924C2-3673-44E4-9627-9D6034CBE9FB}"/>
              </a:ext>
            </a:extLst>
          </p:cNvPr>
          <p:cNvSpPr txBox="1"/>
          <p:nvPr/>
        </p:nvSpPr>
        <p:spPr>
          <a:xfrm>
            <a:off x="8449370" y="537421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자원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2B7EFF-DFA7-4139-86C7-8D770F424414}"/>
              </a:ext>
            </a:extLst>
          </p:cNvPr>
          <p:cNvSpPr txBox="1"/>
          <p:nvPr/>
        </p:nvSpPr>
        <p:spPr>
          <a:xfrm>
            <a:off x="7385967" y="52753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4</a:t>
            </a:r>
            <a:r>
              <a:rPr lang="ko-KR" altLang="en-US" sz="1600" dirty="0"/>
              <a:t>개의</a:t>
            </a:r>
            <a:endParaRPr lang="en-US" altLang="ko-KR" sz="1600" dirty="0"/>
          </a:p>
          <a:p>
            <a:pPr algn="ctr"/>
            <a:r>
              <a:rPr lang="ko-KR" altLang="en-US" sz="1600" dirty="0"/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32999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스레드 동기화의 필요성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상호배제 </a:t>
            </a:r>
            <a:r>
              <a:rPr lang="en-US" altLang="ko-KR" dirty="0"/>
              <a:t>(mutual exclusion)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멀티스레드</a:t>
            </a:r>
            <a:r>
              <a:rPr lang="ko-KR" altLang="en-US" dirty="0"/>
              <a:t> 동기화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결론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97718" y="4754880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863B39-7DB9-49D0-8962-DEF417751CA3}"/>
              </a:ext>
            </a:extLst>
          </p:cNvPr>
          <p:cNvSpPr/>
          <p:nvPr/>
        </p:nvSpPr>
        <p:spPr>
          <a:xfrm>
            <a:off x="3397718" y="3835699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동기화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36400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자원을 할당 받지 못할 경우의 동작 방식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sleep-wait </a:t>
            </a:r>
            <a:r>
              <a:rPr lang="ko-KR" altLang="en-US" sz="2000" dirty="0" err="1"/>
              <a:t>세마포</a:t>
            </a:r>
            <a:r>
              <a:rPr lang="ko-KR" altLang="en-US" sz="2000" dirty="0"/>
              <a:t> </a:t>
            </a:r>
            <a:r>
              <a:rPr lang="en-US" altLang="ko-KR" sz="2000" dirty="0"/>
              <a:t>: P</a:t>
            </a:r>
            <a:r>
              <a:rPr lang="ko-KR" altLang="en-US" sz="2000" dirty="0"/>
              <a:t>연산에서 자원 사용을 허가 받지 못한 스레드는 대기 큐에서 잠을 잠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busy-waiting </a:t>
            </a:r>
            <a:r>
              <a:rPr lang="ko-KR" altLang="en-US" sz="2000" dirty="0" err="1"/>
              <a:t>세마포</a:t>
            </a:r>
            <a:r>
              <a:rPr lang="ko-KR" altLang="en-US" sz="2000" dirty="0"/>
              <a:t> </a:t>
            </a:r>
            <a:r>
              <a:rPr lang="en-US" altLang="ko-KR" sz="2000" dirty="0"/>
              <a:t>: P</a:t>
            </a:r>
            <a:r>
              <a:rPr lang="ko-KR" altLang="en-US" sz="2000" dirty="0"/>
              <a:t>연산에서 사용가능한 자원이 생길 때까지 무한 루프를 돌며 체크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19777D-2079-415B-AB8F-CACB6C006E38}"/>
              </a:ext>
            </a:extLst>
          </p:cNvPr>
          <p:cNvSpPr/>
          <p:nvPr/>
        </p:nvSpPr>
        <p:spPr>
          <a:xfrm>
            <a:off x="770021" y="2569947"/>
            <a:ext cx="3137836" cy="195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P</a:t>
            </a:r>
            <a:r>
              <a:rPr lang="ko-KR" altLang="en-US" sz="1600" dirty="0"/>
              <a:t>연산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counter--; //</a:t>
            </a:r>
            <a:r>
              <a:rPr lang="ko-KR" altLang="en-US" sz="1600" dirty="0"/>
              <a:t>자원요청</a:t>
            </a:r>
            <a:endParaRPr lang="en-US" altLang="ko-KR" sz="1600" dirty="0"/>
          </a:p>
          <a:p>
            <a:r>
              <a:rPr lang="en-US" altLang="ko-KR" sz="1600" dirty="0"/>
              <a:t>   If (counter &lt; 0) {</a:t>
            </a:r>
          </a:p>
          <a:p>
            <a:r>
              <a:rPr lang="ko-KR" altLang="en-US" sz="1600" dirty="0"/>
              <a:t>     현재 스레드를 </a:t>
            </a:r>
            <a:r>
              <a:rPr lang="ko-KR" altLang="en-US" sz="1600" dirty="0" err="1"/>
              <a:t>대기큐에</a:t>
            </a:r>
            <a:r>
              <a:rPr lang="ko-KR" altLang="en-US" sz="1600" dirty="0"/>
              <a:t> 삽입</a:t>
            </a:r>
            <a:endParaRPr lang="en-US" altLang="ko-KR" sz="1600" dirty="0"/>
          </a:p>
          <a:p>
            <a:r>
              <a:rPr lang="en-US" altLang="ko-KR" sz="1600" dirty="0"/>
              <a:t>   }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자원 획득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5EABB-6A15-457A-B162-971F04AF1830}"/>
              </a:ext>
            </a:extLst>
          </p:cNvPr>
          <p:cNvSpPr/>
          <p:nvPr/>
        </p:nvSpPr>
        <p:spPr>
          <a:xfrm>
            <a:off x="4527081" y="2569947"/>
            <a:ext cx="4539917" cy="195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V</a:t>
            </a:r>
            <a:r>
              <a:rPr lang="ko-KR" altLang="en-US" sz="1600" dirty="0"/>
              <a:t>연산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counter++; //</a:t>
            </a:r>
            <a:r>
              <a:rPr lang="ko-KR" altLang="en-US" sz="1600" dirty="0"/>
              <a:t>자원반환</a:t>
            </a:r>
            <a:endParaRPr lang="en-US" altLang="ko-KR" sz="1600" dirty="0"/>
          </a:p>
          <a:p>
            <a:r>
              <a:rPr lang="en-US" altLang="ko-KR" sz="1600" dirty="0"/>
              <a:t>   If (counter &lt;= 0) { //</a:t>
            </a:r>
            <a:r>
              <a:rPr lang="ko-KR" altLang="en-US" sz="1600" dirty="0"/>
              <a:t>기다리는 스레드가 있으면</a:t>
            </a:r>
            <a:endParaRPr lang="en-US" altLang="ko-KR" sz="1600" dirty="0"/>
          </a:p>
          <a:p>
            <a:r>
              <a:rPr lang="ko-KR" altLang="en-US" sz="1600" dirty="0"/>
              <a:t>     대기 큐에서 한 스레드를 깨움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}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자원 획득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297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4326645" y="2454449"/>
            <a:ext cx="5915250" cy="112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감사합니다</a:t>
            </a: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43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2249101" y="2764511"/>
            <a:ext cx="7936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01. </a:t>
            </a:r>
            <a:r>
              <a:rPr lang="ko-KR" altLang="en-US" sz="5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스레드 동기화의 필요성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동기화의 필요성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스레드 </a:t>
            </a:r>
            <a:r>
              <a:rPr lang="en-US" altLang="ko-KR" sz="2400" dirty="0"/>
              <a:t>: </a:t>
            </a:r>
            <a:r>
              <a:rPr lang="ko-KR" altLang="en-US" sz="2400" dirty="0"/>
              <a:t>프로세스보다 작은 크기의 운영체제 실행 단위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프로세스마다 정보를 관리하듯</a:t>
            </a:r>
            <a:r>
              <a:rPr lang="en-US" altLang="ko-KR" sz="2400" dirty="0"/>
              <a:t>, </a:t>
            </a:r>
            <a:r>
              <a:rPr lang="ko-KR" altLang="en-US" sz="2400" dirty="0"/>
              <a:t>스레드마다 정보를 관리하여 생성</a:t>
            </a:r>
            <a:r>
              <a:rPr lang="en-US" altLang="ko-KR" sz="2400" dirty="0"/>
              <a:t>, </a:t>
            </a:r>
            <a:r>
              <a:rPr lang="ko-KR" altLang="en-US" sz="2400" dirty="0"/>
              <a:t>소멸</a:t>
            </a:r>
            <a:r>
              <a:rPr lang="en-US" altLang="ko-KR" sz="2400" dirty="0"/>
              <a:t>, </a:t>
            </a:r>
            <a:r>
              <a:rPr lang="ko-KR" altLang="en-US" sz="2400" dirty="0"/>
              <a:t>스케줄링 등 독립된 단위로 다룸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프로세스는 스레드에게 공유 환경을 제공함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한 프로세스 내에 속한 스레드들은 프로세스 내에 작성된 함수를 호출할 수 있고 전역변수를 액세스할 수 있음</a:t>
            </a:r>
            <a:endParaRPr lang="en-US" altLang="ko-KR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FCAAE3-FDDA-446D-B11F-33B422359C17}"/>
              </a:ext>
            </a:extLst>
          </p:cNvPr>
          <p:cNvCxnSpPr/>
          <p:nvPr/>
        </p:nvCxnSpPr>
        <p:spPr>
          <a:xfrm>
            <a:off x="712270" y="4283242"/>
            <a:ext cx="11839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E2A3C6E-4295-46D9-A4BD-E5A24D716777}"/>
              </a:ext>
            </a:extLst>
          </p:cNvPr>
          <p:cNvCxnSpPr/>
          <p:nvPr/>
        </p:nvCxnSpPr>
        <p:spPr>
          <a:xfrm rot="5400000" flipH="1" flipV="1">
            <a:off x="1357162" y="3436219"/>
            <a:ext cx="529390" cy="259882"/>
          </a:xfrm>
          <a:prstGeom prst="bentConnector3">
            <a:avLst>
              <a:gd name="adj1" fmla="val 1003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9AEE34-60DB-4ED2-82E7-9491B048314F}"/>
              </a:ext>
            </a:extLst>
          </p:cNvPr>
          <p:cNvSpPr txBox="1"/>
          <p:nvPr/>
        </p:nvSpPr>
        <p:spPr>
          <a:xfrm flipH="1">
            <a:off x="1751798" y="3116818"/>
            <a:ext cx="1629077" cy="36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컨테이너 역할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31239B7-AD70-4AFB-9592-24E05840D23D}"/>
              </a:ext>
            </a:extLst>
          </p:cNvPr>
          <p:cNvSpPr/>
          <p:nvPr/>
        </p:nvSpPr>
        <p:spPr>
          <a:xfrm>
            <a:off x="7064943" y="2723949"/>
            <a:ext cx="3561348" cy="1626670"/>
          </a:xfrm>
          <a:prstGeom prst="ellipse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53D011-6A0D-409A-A6A4-EAF50633EF33}"/>
              </a:ext>
            </a:extLst>
          </p:cNvPr>
          <p:cNvSpPr txBox="1"/>
          <p:nvPr/>
        </p:nvSpPr>
        <p:spPr>
          <a:xfrm>
            <a:off x="8230113" y="2571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프로세스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5CBA74-B417-4CFD-908F-B65F6D72D450}"/>
              </a:ext>
            </a:extLst>
          </p:cNvPr>
          <p:cNvSpPr/>
          <p:nvPr/>
        </p:nvSpPr>
        <p:spPr>
          <a:xfrm>
            <a:off x="7839777" y="3104147"/>
            <a:ext cx="2011680" cy="866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1C8940-2F13-4483-B439-F451EBA2418C}"/>
              </a:ext>
            </a:extLst>
          </p:cNvPr>
          <p:cNvSpPr/>
          <p:nvPr/>
        </p:nvSpPr>
        <p:spPr>
          <a:xfrm>
            <a:off x="8306602" y="3197505"/>
            <a:ext cx="635267" cy="288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함수 </a:t>
            </a:r>
            <a:r>
              <a:rPr lang="en-US" altLang="ko-KR" sz="1100" dirty="0">
                <a:solidFill>
                  <a:schemeClr val="tx1"/>
                </a:solidFill>
              </a:rPr>
              <a:t>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FE6A1AF-29DB-47CD-8601-C0A25EFC810F}"/>
              </a:ext>
            </a:extLst>
          </p:cNvPr>
          <p:cNvSpPr/>
          <p:nvPr/>
        </p:nvSpPr>
        <p:spPr>
          <a:xfrm>
            <a:off x="8465419" y="3558273"/>
            <a:ext cx="952899" cy="308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전역변수 </a:t>
            </a:r>
            <a:r>
              <a:rPr lang="en-US" altLang="ko-KR" sz="1100" dirty="0">
                <a:solidFill>
                  <a:schemeClr val="tx1"/>
                </a:solidFill>
              </a:rPr>
              <a:t>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2DB3121-2B22-4531-8F45-ADABCE8D023C}"/>
              </a:ext>
            </a:extLst>
          </p:cNvPr>
          <p:cNvSpPr/>
          <p:nvPr/>
        </p:nvSpPr>
        <p:spPr>
          <a:xfrm>
            <a:off x="10087276" y="3197505"/>
            <a:ext cx="352926" cy="3607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C3E058D-4446-4C14-9939-0607824AE319}"/>
              </a:ext>
            </a:extLst>
          </p:cNvPr>
          <p:cNvSpPr/>
          <p:nvPr/>
        </p:nvSpPr>
        <p:spPr>
          <a:xfrm>
            <a:off x="7227771" y="3248616"/>
            <a:ext cx="352926" cy="3607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6BF016A-12FB-43AC-B2D9-BC17148D44B3}"/>
              </a:ext>
            </a:extLst>
          </p:cNvPr>
          <p:cNvSpPr/>
          <p:nvPr/>
        </p:nvSpPr>
        <p:spPr>
          <a:xfrm>
            <a:off x="9734350" y="3736075"/>
            <a:ext cx="352926" cy="3607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408E1F-C185-44F6-8F11-850E6CB668AC}"/>
              </a:ext>
            </a:extLst>
          </p:cNvPr>
          <p:cNvCxnSpPr>
            <a:stCxn id="34" idx="6"/>
            <a:endCxn id="31" idx="1"/>
          </p:cNvCxnSpPr>
          <p:nvPr/>
        </p:nvCxnSpPr>
        <p:spPr>
          <a:xfrm flipV="1">
            <a:off x="7580697" y="3341809"/>
            <a:ext cx="725905" cy="8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0E77BD4-5439-4FE6-B635-9A1EEEDF93D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8941869" y="3377889"/>
            <a:ext cx="1145407" cy="180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54D0D1-A159-4D7E-BEB3-5DE15FD3BE92}"/>
              </a:ext>
            </a:extLst>
          </p:cNvPr>
          <p:cNvCxnSpPr>
            <a:cxnSpLocks/>
            <a:stCxn id="35" idx="2"/>
            <a:endCxn id="32" idx="2"/>
          </p:cNvCxnSpPr>
          <p:nvPr/>
        </p:nvCxnSpPr>
        <p:spPr>
          <a:xfrm flipH="1" flipV="1">
            <a:off x="8941869" y="3866310"/>
            <a:ext cx="792481" cy="5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동기화의 필요성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멀티태스킹 </a:t>
            </a:r>
            <a:r>
              <a:rPr lang="en-US" altLang="ko-KR" sz="2400" dirty="0"/>
              <a:t>: </a:t>
            </a:r>
            <a:r>
              <a:rPr lang="ko-KR" altLang="en-US" sz="2400" dirty="0"/>
              <a:t>다수의 작업을 동시에 실행시키는 응용프로그램 작성 기법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병렬성을 높이고 실행시간 및 응답시간을 낮출 수 있음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문제점 </a:t>
            </a:r>
            <a:r>
              <a:rPr lang="en-US" altLang="ko-KR" sz="2400" dirty="0"/>
              <a:t>: </a:t>
            </a:r>
            <a:r>
              <a:rPr lang="ko-KR" altLang="en-US" sz="2400" dirty="0"/>
              <a:t>다수의 작업</a:t>
            </a:r>
            <a:r>
              <a:rPr lang="en-US" altLang="ko-KR" sz="2400" dirty="0"/>
              <a:t>(</a:t>
            </a:r>
            <a:r>
              <a:rPr lang="ko-KR" altLang="en-US" sz="2400" dirty="0"/>
              <a:t>스레드</a:t>
            </a:r>
            <a:r>
              <a:rPr lang="en-US" altLang="ko-KR" sz="2400" dirty="0"/>
              <a:t>)</a:t>
            </a:r>
            <a:r>
              <a:rPr lang="ko-KR" altLang="en-US" sz="2400" dirty="0"/>
              <a:t>들이 공유 데이터에 동시에 접근하면 공유 데이터가 훼손되어 문제가 발생할 수 있음 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이러한 공유 데이터에 대한 동시 접근을 해결하는 방법이 </a:t>
            </a:r>
            <a:r>
              <a:rPr lang="ko-KR" altLang="en-US" sz="2400" dirty="0">
                <a:highlight>
                  <a:srgbClr val="FFFF00"/>
                </a:highlight>
              </a:rPr>
              <a:t>동기화</a:t>
            </a:r>
            <a:r>
              <a:rPr lang="ko-KR" altLang="en-US" sz="2400" dirty="0"/>
              <a:t>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571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동기화의 필요성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스레드 동기화 </a:t>
            </a:r>
            <a:r>
              <a:rPr lang="en-US" altLang="ko-KR" sz="2400" dirty="0"/>
              <a:t>: </a:t>
            </a:r>
            <a:r>
              <a:rPr lang="ko-KR" altLang="en-US" sz="2400" dirty="0"/>
              <a:t>공유 데이터에 접근하고자 하는 다수의 스레드가 충돌없이 공유 데이터에 접근하기 위해 상호 협력하는 것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한 스레드가 공유 데이터에 대해 배타적이고 독점적으로 접근하도록 함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공유  데이터 문제 </a:t>
            </a:r>
            <a:r>
              <a:rPr lang="en-US" altLang="ko-KR" sz="2400" dirty="0"/>
              <a:t>(</a:t>
            </a:r>
            <a:r>
              <a:rPr lang="ko-KR" altLang="en-US" sz="2400" dirty="0"/>
              <a:t>스레드 동기화가 없다면</a:t>
            </a:r>
            <a:r>
              <a:rPr lang="en-US" altLang="ko-KR" sz="2400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008A13-C92B-420A-B517-C3CCB04EAF8F}"/>
              </a:ext>
            </a:extLst>
          </p:cNvPr>
          <p:cNvSpPr/>
          <p:nvPr/>
        </p:nvSpPr>
        <p:spPr>
          <a:xfrm>
            <a:off x="5071795" y="4479631"/>
            <a:ext cx="1713297" cy="104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만원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D1287-AFE3-4837-ADDB-4C49ED23957E}"/>
              </a:ext>
            </a:extLst>
          </p:cNvPr>
          <p:cNvSpPr txBox="1"/>
          <p:nvPr/>
        </p:nvSpPr>
        <p:spPr>
          <a:xfrm>
            <a:off x="5389429" y="4297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공동계좌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622D1C-27D8-4DCC-9709-B716D36953D8}"/>
              </a:ext>
            </a:extLst>
          </p:cNvPr>
          <p:cNvCxnSpPr>
            <a:cxnSpLocks/>
            <a:stCxn id="12" idx="6"/>
            <a:endCxn id="3" idx="1"/>
          </p:cNvCxnSpPr>
          <p:nvPr/>
        </p:nvCxnSpPr>
        <p:spPr>
          <a:xfrm>
            <a:off x="3890781" y="4293018"/>
            <a:ext cx="1181014" cy="7111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C003D1-7451-49D8-B806-515D4A9C6C8A}"/>
              </a:ext>
            </a:extLst>
          </p:cNvPr>
          <p:cNvCxnSpPr>
            <a:cxnSpLocks/>
          </p:cNvCxnSpPr>
          <p:nvPr/>
        </p:nvCxnSpPr>
        <p:spPr>
          <a:xfrm>
            <a:off x="5948785" y="5312216"/>
            <a:ext cx="0" cy="41481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DDD7C2-1ED5-4DB7-9EB6-7337908D3756}"/>
              </a:ext>
            </a:extLst>
          </p:cNvPr>
          <p:cNvCxnSpPr>
            <a:cxnSpLocks/>
            <a:stCxn id="13" idx="2"/>
            <a:endCxn id="3" idx="3"/>
          </p:cNvCxnSpPr>
          <p:nvPr/>
        </p:nvCxnSpPr>
        <p:spPr>
          <a:xfrm flipH="1">
            <a:off x="6785092" y="4297016"/>
            <a:ext cx="966229" cy="70719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CE156B5-845E-438A-B083-A490235EB96B}"/>
              </a:ext>
            </a:extLst>
          </p:cNvPr>
          <p:cNvSpPr/>
          <p:nvPr/>
        </p:nvSpPr>
        <p:spPr>
          <a:xfrm>
            <a:off x="2415528" y="4044325"/>
            <a:ext cx="1475253" cy="49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1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9DE3A6-523E-4140-812B-AE734BD48D76}"/>
              </a:ext>
            </a:extLst>
          </p:cNvPr>
          <p:cNvSpPr/>
          <p:nvPr/>
        </p:nvSpPr>
        <p:spPr>
          <a:xfrm>
            <a:off x="7751321" y="4048323"/>
            <a:ext cx="1475253" cy="49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A3092-3351-48BF-8D24-4F9EBDA39025}"/>
              </a:ext>
            </a:extLst>
          </p:cNvPr>
          <p:cNvSpPr txBox="1"/>
          <p:nvPr/>
        </p:nvSpPr>
        <p:spPr>
          <a:xfrm>
            <a:off x="3227292" y="48195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만원 입금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EDF82-3831-417C-8069-0700CBB0364C}"/>
              </a:ext>
            </a:extLst>
          </p:cNvPr>
          <p:cNvSpPr txBox="1"/>
          <p:nvPr/>
        </p:nvSpPr>
        <p:spPr>
          <a:xfrm>
            <a:off x="7072759" y="4747314"/>
            <a:ext cx="15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만원 입금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4498F-A82E-4B66-A40A-27772FA050B8}"/>
              </a:ext>
            </a:extLst>
          </p:cNvPr>
          <p:cNvSpPr txBox="1"/>
          <p:nvPr/>
        </p:nvSpPr>
        <p:spPr>
          <a:xfrm>
            <a:off x="5118546" y="574780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잔액 </a:t>
            </a:r>
            <a:r>
              <a:rPr lang="en-US" altLang="ko-KR" dirty="0"/>
              <a:t>: 300</a:t>
            </a:r>
            <a:r>
              <a:rPr lang="ko-KR" altLang="en-US" dirty="0"/>
              <a:t>만원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9CAE5E-6F22-4CD2-8F48-EADFAFBB6750}"/>
              </a:ext>
            </a:extLst>
          </p:cNvPr>
          <p:cNvCxnSpPr/>
          <p:nvPr/>
        </p:nvCxnSpPr>
        <p:spPr>
          <a:xfrm flipV="1">
            <a:off x="5118546" y="5727032"/>
            <a:ext cx="1666546" cy="3901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755C7F0-F757-4FB5-A462-4EF187438B9C}"/>
              </a:ext>
            </a:extLst>
          </p:cNvPr>
          <p:cNvCxnSpPr>
            <a:cxnSpLocks/>
          </p:cNvCxnSpPr>
          <p:nvPr/>
        </p:nvCxnSpPr>
        <p:spPr>
          <a:xfrm>
            <a:off x="5118546" y="5705475"/>
            <a:ext cx="1666546" cy="420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BABB06-BEFD-476A-9E9D-C2667FA805EE}"/>
              </a:ext>
            </a:extLst>
          </p:cNvPr>
          <p:cNvSpPr txBox="1"/>
          <p:nvPr/>
        </p:nvSpPr>
        <p:spPr>
          <a:xfrm>
            <a:off x="6908782" y="574780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잔액 </a:t>
            </a:r>
            <a:r>
              <a:rPr lang="en-US" altLang="ko-KR" dirty="0"/>
              <a:t>: 200</a:t>
            </a:r>
            <a:r>
              <a:rPr lang="ko-KR" altLang="en-US" dirty="0"/>
              <a:t>만원</a:t>
            </a:r>
          </a:p>
        </p:txBody>
      </p:sp>
    </p:spTree>
    <p:extLst>
      <p:ext uri="{BB962C8B-B14F-4D97-AF65-F5344CB8AC3E}">
        <p14:creationId xmlns:p14="http://schemas.microsoft.com/office/powerpoint/2010/main" val="310385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동기화의 필요성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공유 데이터 문제의 원인 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/>
              <a:t> ‘sum = sum +10’ </a:t>
            </a:r>
            <a:r>
              <a:rPr lang="ko-KR" altLang="en-US" sz="2000" dirty="0"/>
              <a:t>이 하나의 </a:t>
            </a:r>
            <a:r>
              <a:rPr lang="en-US" altLang="ko-KR" sz="2000" dirty="0"/>
              <a:t>CPU </a:t>
            </a:r>
            <a:r>
              <a:rPr lang="ko-KR" altLang="en-US" sz="2000" dirty="0"/>
              <a:t>명령이 아님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/>
              <a:t> 한 스레드가 </a:t>
            </a:r>
            <a:r>
              <a:rPr lang="en-US" altLang="ko-KR" sz="2000" dirty="0"/>
              <a:t>‘sum = sum +10’</a:t>
            </a:r>
            <a:r>
              <a:rPr lang="ko-KR" altLang="en-US" sz="2000" dirty="0"/>
              <a:t>의 실행을 완전히 마칠 때까지 다른 스레드가 이 코드를 실행하지 못하게 막았어야 함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7C449-58E0-4D5B-9795-98A3E6246460}"/>
              </a:ext>
            </a:extLst>
          </p:cNvPr>
          <p:cNvSpPr/>
          <p:nvPr/>
        </p:nvSpPr>
        <p:spPr>
          <a:xfrm>
            <a:off x="887131" y="4475744"/>
            <a:ext cx="1953928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sum = sum + 10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824C40-6B38-4853-BDBF-FC60B99B5E80}"/>
              </a:ext>
            </a:extLst>
          </p:cNvPr>
          <p:cNvSpPr/>
          <p:nvPr/>
        </p:nvSpPr>
        <p:spPr>
          <a:xfrm>
            <a:off x="4454890" y="4061859"/>
            <a:ext cx="5670883" cy="157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mov ax, sum	// sum</a:t>
            </a:r>
            <a:r>
              <a:rPr lang="ko-KR" altLang="en-US" dirty="0"/>
              <a:t>값을 읽어 </a:t>
            </a:r>
            <a:r>
              <a:rPr lang="en-US" altLang="ko-KR" dirty="0"/>
              <a:t>ax</a:t>
            </a:r>
            <a:r>
              <a:rPr lang="ko-KR" altLang="en-US" dirty="0"/>
              <a:t>레지스터에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add ax, 10 	//ax</a:t>
            </a:r>
            <a:r>
              <a:rPr lang="ko-KR" altLang="en-US" dirty="0"/>
              <a:t>레지스터 값 </a:t>
            </a:r>
            <a:r>
              <a:rPr lang="en-US" altLang="ko-KR" dirty="0"/>
              <a:t>10 </a:t>
            </a:r>
            <a:r>
              <a:rPr lang="ko-KR" altLang="en-US" dirty="0"/>
              <a:t>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mov sum, ax 	//ax</a:t>
            </a:r>
            <a:r>
              <a:rPr lang="ko-KR" altLang="en-US" dirty="0"/>
              <a:t>레지스터 값을 </a:t>
            </a:r>
            <a:r>
              <a:rPr lang="en-US" altLang="ko-KR" dirty="0"/>
              <a:t>sum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08C3AC-635F-4F2B-A5DA-AA76F39A1FB1}"/>
              </a:ext>
            </a:extLst>
          </p:cNvPr>
          <p:cNvSpPr/>
          <p:nvPr/>
        </p:nvSpPr>
        <p:spPr>
          <a:xfrm>
            <a:off x="3195587" y="4591248"/>
            <a:ext cx="914400" cy="2021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341E6-BB6C-4FD9-87D9-A8431208FDC9}"/>
              </a:ext>
            </a:extLst>
          </p:cNvPr>
          <p:cNvSpPr txBox="1"/>
          <p:nvPr/>
        </p:nvSpPr>
        <p:spPr>
          <a:xfrm flipH="1">
            <a:off x="2785309" y="4822105"/>
            <a:ext cx="1734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기계 명령어로 번역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6B3B0E-9C48-46A7-821D-97E47D683B53}"/>
              </a:ext>
            </a:extLst>
          </p:cNvPr>
          <p:cNvSpPr/>
          <p:nvPr/>
        </p:nvSpPr>
        <p:spPr>
          <a:xfrm>
            <a:off x="5754303" y="3035528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E2766E-81E4-43E1-AFEE-83E4DF3ACEA5}"/>
              </a:ext>
            </a:extLst>
          </p:cNvPr>
          <p:cNvSpPr/>
          <p:nvPr/>
        </p:nvSpPr>
        <p:spPr>
          <a:xfrm>
            <a:off x="8195669" y="3035528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C829FF2-AACD-4518-9E12-6E43B7B476F3}"/>
              </a:ext>
            </a:extLst>
          </p:cNvPr>
          <p:cNvSpPr/>
          <p:nvPr/>
        </p:nvSpPr>
        <p:spPr>
          <a:xfrm>
            <a:off x="5438274" y="3436217"/>
            <a:ext cx="327259" cy="866273"/>
          </a:xfrm>
          <a:custGeom>
            <a:avLst/>
            <a:gdLst>
              <a:gd name="connsiteX0" fmla="*/ 327259 w 327259"/>
              <a:gd name="connsiteY0" fmla="*/ 0 h 866273"/>
              <a:gd name="connsiteX1" fmla="*/ 240631 w 327259"/>
              <a:gd name="connsiteY1" fmla="*/ 9625 h 866273"/>
              <a:gd name="connsiteX2" fmla="*/ 202130 w 327259"/>
              <a:gd name="connsiteY2" fmla="*/ 28875 h 866273"/>
              <a:gd name="connsiteX3" fmla="*/ 154004 w 327259"/>
              <a:gd name="connsiteY3" fmla="*/ 38501 h 866273"/>
              <a:gd name="connsiteX4" fmla="*/ 105878 w 327259"/>
              <a:gd name="connsiteY4" fmla="*/ 96252 h 866273"/>
              <a:gd name="connsiteX5" fmla="*/ 96252 w 327259"/>
              <a:gd name="connsiteY5" fmla="*/ 154004 h 866273"/>
              <a:gd name="connsiteX6" fmla="*/ 115503 w 327259"/>
              <a:gd name="connsiteY6" fmla="*/ 240631 h 866273"/>
              <a:gd name="connsiteX7" fmla="*/ 134753 w 327259"/>
              <a:gd name="connsiteY7" fmla="*/ 269507 h 866273"/>
              <a:gd name="connsiteX8" fmla="*/ 163629 w 327259"/>
              <a:gd name="connsiteY8" fmla="*/ 336884 h 866273"/>
              <a:gd name="connsiteX9" fmla="*/ 182880 w 327259"/>
              <a:gd name="connsiteY9" fmla="*/ 394635 h 866273"/>
              <a:gd name="connsiteX10" fmla="*/ 173254 w 327259"/>
              <a:gd name="connsiteY10" fmla="*/ 481263 h 866273"/>
              <a:gd name="connsiteX11" fmla="*/ 144379 w 327259"/>
              <a:gd name="connsiteY11" fmla="*/ 510138 h 866273"/>
              <a:gd name="connsiteX12" fmla="*/ 96252 w 327259"/>
              <a:gd name="connsiteY12" fmla="*/ 548640 h 866273"/>
              <a:gd name="connsiteX13" fmla="*/ 28875 w 327259"/>
              <a:gd name="connsiteY13" fmla="*/ 635267 h 866273"/>
              <a:gd name="connsiteX14" fmla="*/ 0 w 327259"/>
              <a:gd name="connsiteY14" fmla="*/ 693018 h 866273"/>
              <a:gd name="connsiteX15" fmla="*/ 48126 w 327259"/>
              <a:gd name="connsiteY15" fmla="*/ 798896 h 866273"/>
              <a:gd name="connsiteX16" fmla="*/ 67377 w 327259"/>
              <a:gd name="connsiteY16" fmla="*/ 827772 h 866273"/>
              <a:gd name="connsiteX17" fmla="*/ 86627 w 327259"/>
              <a:gd name="connsiteY17" fmla="*/ 866273 h 86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7259" h="866273">
                <a:moveTo>
                  <a:pt x="327259" y="0"/>
                </a:moveTo>
                <a:cubicBezTo>
                  <a:pt x="298383" y="3208"/>
                  <a:pt x="268941" y="3092"/>
                  <a:pt x="240631" y="9625"/>
                </a:cubicBezTo>
                <a:cubicBezTo>
                  <a:pt x="226650" y="12851"/>
                  <a:pt x="215742" y="24338"/>
                  <a:pt x="202130" y="28875"/>
                </a:cubicBezTo>
                <a:cubicBezTo>
                  <a:pt x="186610" y="34048"/>
                  <a:pt x="170046" y="35292"/>
                  <a:pt x="154004" y="38501"/>
                </a:cubicBezTo>
                <a:cubicBezTo>
                  <a:pt x="140599" y="51906"/>
                  <a:pt x="112579" y="76149"/>
                  <a:pt x="105878" y="96252"/>
                </a:cubicBezTo>
                <a:cubicBezTo>
                  <a:pt x="99706" y="114767"/>
                  <a:pt x="99461" y="134753"/>
                  <a:pt x="96252" y="154004"/>
                </a:cubicBezTo>
                <a:cubicBezTo>
                  <a:pt x="99949" y="176182"/>
                  <a:pt x="103657" y="216937"/>
                  <a:pt x="115503" y="240631"/>
                </a:cubicBezTo>
                <a:cubicBezTo>
                  <a:pt x="120676" y="250978"/>
                  <a:pt x="128336" y="259882"/>
                  <a:pt x="134753" y="269507"/>
                </a:cubicBezTo>
                <a:cubicBezTo>
                  <a:pt x="160217" y="371354"/>
                  <a:pt x="125645" y="251421"/>
                  <a:pt x="163629" y="336884"/>
                </a:cubicBezTo>
                <a:cubicBezTo>
                  <a:pt x="171870" y="355427"/>
                  <a:pt x="182880" y="394635"/>
                  <a:pt x="182880" y="394635"/>
                </a:cubicBezTo>
                <a:cubicBezTo>
                  <a:pt x="179671" y="423511"/>
                  <a:pt x="182442" y="453700"/>
                  <a:pt x="173254" y="481263"/>
                </a:cubicBezTo>
                <a:cubicBezTo>
                  <a:pt x="168950" y="494176"/>
                  <a:pt x="153093" y="499681"/>
                  <a:pt x="144379" y="510138"/>
                </a:cubicBezTo>
                <a:cubicBezTo>
                  <a:pt x="110888" y="550327"/>
                  <a:pt x="143655" y="532838"/>
                  <a:pt x="96252" y="548640"/>
                </a:cubicBezTo>
                <a:cubicBezTo>
                  <a:pt x="51018" y="593874"/>
                  <a:pt x="74925" y="566192"/>
                  <a:pt x="28875" y="635267"/>
                </a:cubicBezTo>
                <a:cubicBezTo>
                  <a:pt x="3998" y="672582"/>
                  <a:pt x="13282" y="653171"/>
                  <a:pt x="0" y="693018"/>
                </a:cubicBezTo>
                <a:cubicBezTo>
                  <a:pt x="14162" y="763832"/>
                  <a:pt x="550" y="727533"/>
                  <a:pt x="48126" y="798896"/>
                </a:cubicBezTo>
                <a:lnTo>
                  <a:pt x="67377" y="827772"/>
                </a:lnTo>
                <a:cubicBezTo>
                  <a:pt x="88407" y="859317"/>
                  <a:pt x="86627" y="845080"/>
                  <a:pt x="86627" y="86627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50BEC34-D619-4F86-8303-96C8E96FDA87}"/>
              </a:ext>
            </a:extLst>
          </p:cNvPr>
          <p:cNvSpPr/>
          <p:nvPr/>
        </p:nvSpPr>
        <p:spPr>
          <a:xfrm>
            <a:off x="6054291" y="3368840"/>
            <a:ext cx="2175309" cy="2550694"/>
          </a:xfrm>
          <a:custGeom>
            <a:avLst/>
            <a:gdLst>
              <a:gd name="connsiteX0" fmla="*/ 2175309 w 2175309"/>
              <a:gd name="connsiteY0" fmla="*/ 0 h 2550694"/>
              <a:gd name="connsiteX1" fmla="*/ 2098307 w 2175309"/>
              <a:gd name="connsiteY1" fmla="*/ 9625 h 2550694"/>
              <a:gd name="connsiteX2" fmla="*/ 2030930 w 2175309"/>
              <a:gd name="connsiteY2" fmla="*/ 48126 h 2550694"/>
              <a:gd name="connsiteX3" fmla="*/ 1992429 w 2175309"/>
              <a:gd name="connsiteY3" fmla="*/ 57751 h 2550694"/>
              <a:gd name="connsiteX4" fmla="*/ 1934677 w 2175309"/>
              <a:gd name="connsiteY4" fmla="*/ 77002 h 2550694"/>
              <a:gd name="connsiteX5" fmla="*/ 1857675 w 2175309"/>
              <a:gd name="connsiteY5" fmla="*/ 96252 h 2550694"/>
              <a:gd name="connsiteX6" fmla="*/ 1790298 w 2175309"/>
              <a:gd name="connsiteY6" fmla="*/ 125128 h 2550694"/>
              <a:gd name="connsiteX7" fmla="*/ 1694046 w 2175309"/>
              <a:gd name="connsiteY7" fmla="*/ 154004 h 2550694"/>
              <a:gd name="connsiteX8" fmla="*/ 1636294 w 2175309"/>
              <a:gd name="connsiteY8" fmla="*/ 163629 h 2550694"/>
              <a:gd name="connsiteX9" fmla="*/ 1578543 w 2175309"/>
              <a:gd name="connsiteY9" fmla="*/ 182880 h 2550694"/>
              <a:gd name="connsiteX10" fmla="*/ 1540042 w 2175309"/>
              <a:gd name="connsiteY10" fmla="*/ 211755 h 2550694"/>
              <a:gd name="connsiteX11" fmla="*/ 1501541 w 2175309"/>
              <a:gd name="connsiteY11" fmla="*/ 221381 h 2550694"/>
              <a:gd name="connsiteX12" fmla="*/ 1443789 w 2175309"/>
              <a:gd name="connsiteY12" fmla="*/ 240631 h 2550694"/>
              <a:gd name="connsiteX13" fmla="*/ 1386037 w 2175309"/>
              <a:gd name="connsiteY13" fmla="*/ 269507 h 2550694"/>
              <a:gd name="connsiteX14" fmla="*/ 1357162 w 2175309"/>
              <a:gd name="connsiteY14" fmla="*/ 288758 h 2550694"/>
              <a:gd name="connsiteX15" fmla="*/ 1299410 w 2175309"/>
              <a:gd name="connsiteY15" fmla="*/ 308008 h 2550694"/>
              <a:gd name="connsiteX16" fmla="*/ 1260909 w 2175309"/>
              <a:gd name="connsiteY16" fmla="*/ 327259 h 2550694"/>
              <a:gd name="connsiteX17" fmla="*/ 1203157 w 2175309"/>
              <a:gd name="connsiteY17" fmla="*/ 346509 h 2550694"/>
              <a:gd name="connsiteX18" fmla="*/ 1116530 w 2175309"/>
              <a:gd name="connsiteY18" fmla="*/ 385010 h 2550694"/>
              <a:gd name="connsiteX19" fmla="*/ 1097280 w 2175309"/>
              <a:gd name="connsiteY19" fmla="*/ 413886 h 2550694"/>
              <a:gd name="connsiteX20" fmla="*/ 1001027 w 2175309"/>
              <a:gd name="connsiteY20" fmla="*/ 471638 h 2550694"/>
              <a:gd name="connsiteX21" fmla="*/ 972151 w 2175309"/>
              <a:gd name="connsiteY21" fmla="*/ 490888 h 2550694"/>
              <a:gd name="connsiteX22" fmla="*/ 895149 w 2175309"/>
              <a:gd name="connsiteY22" fmla="*/ 577515 h 2550694"/>
              <a:gd name="connsiteX23" fmla="*/ 837397 w 2175309"/>
              <a:gd name="connsiteY23" fmla="*/ 625642 h 2550694"/>
              <a:gd name="connsiteX24" fmla="*/ 789271 w 2175309"/>
              <a:gd name="connsiteY24" fmla="*/ 673768 h 2550694"/>
              <a:gd name="connsiteX25" fmla="*/ 731520 w 2175309"/>
              <a:gd name="connsiteY25" fmla="*/ 721894 h 2550694"/>
              <a:gd name="connsiteX26" fmla="*/ 644892 w 2175309"/>
              <a:gd name="connsiteY26" fmla="*/ 741145 h 2550694"/>
              <a:gd name="connsiteX27" fmla="*/ 606391 w 2175309"/>
              <a:gd name="connsiteY27" fmla="*/ 750770 h 2550694"/>
              <a:gd name="connsiteX28" fmla="*/ 577515 w 2175309"/>
              <a:gd name="connsiteY28" fmla="*/ 760395 h 2550694"/>
              <a:gd name="connsiteX29" fmla="*/ 365760 w 2175309"/>
              <a:gd name="connsiteY29" fmla="*/ 779646 h 2550694"/>
              <a:gd name="connsiteX30" fmla="*/ 336884 w 2175309"/>
              <a:gd name="connsiteY30" fmla="*/ 798897 h 2550694"/>
              <a:gd name="connsiteX31" fmla="*/ 240631 w 2175309"/>
              <a:gd name="connsiteY31" fmla="*/ 827772 h 2550694"/>
              <a:gd name="connsiteX32" fmla="*/ 211755 w 2175309"/>
              <a:gd name="connsiteY32" fmla="*/ 856648 h 2550694"/>
              <a:gd name="connsiteX33" fmla="*/ 182880 w 2175309"/>
              <a:gd name="connsiteY33" fmla="*/ 875899 h 2550694"/>
              <a:gd name="connsiteX34" fmla="*/ 125128 w 2175309"/>
              <a:gd name="connsiteY34" fmla="*/ 933650 h 2550694"/>
              <a:gd name="connsiteX35" fmla="*/ 96252 w 2175309"/>
              <a:gd name="connsiteY35" fmla="*/ 962526 h 2550694"/>
              <a:gd name="connsiteX36" fmla="*/ 77002 w 2175309"/>
              <a:gd name="connsiteY36" fmla="*/ 1020278 h 2550694"/>
              <a:gd name="connsiteX37" fmla="*/ 57751 w 2175309"/>
              <a:gd name="connsiteY37" fmla="*/ 1251284 h 2550694"/>
              <a:gd name="connsiteX38" fmla="*/ 48126 w 2175309"/>
              <a:gd name="connsiteY38" fmla="*/ 1280160 h 2550694"/>
              <a:gd name="connsiteX39" fmla="*/ 28875 w 2175309"/>
              <a:gd name="connsiteY39" fmla="*/ 1309035 h 2550694"/>
              <a:gd name="connsiteX40" fmla="*/ 19250 w 2175309"/>
              <a:gd name="connsiteY40" fmla="*/ 1357162 h 2550694"/>
              <a:gd name="connsiteX41" fmla="*/ 9625 w 2175309"/>
              <a:gd name="connsiteY41" fmla="*/ 1395663 h 2550694"/>
              <a:gd name="connsiteX42" fmla="*/ 19250 w 2175309"/>
              <a:gd name="connsiteY42" fmla="*/ 1530417 h 2550694"/>
              <a:gd name="connsiteX43" fmla="*/ 28875 w 2175309"/>
              <a:gd name="connsiteY43" fmla="*/ 1568918 h 2550694"/>
              <a:gd name="connsiteX44" fmla="*/ 86627 w 2175309"/>
              <a:gd name="connsiteY44" fmla="*/ 1684421 h 2550694"/>
              <a:gd name="connsiteX45" fmla="*/ 96252 w 2175309"/>
              <a:gd name="connsiteY45" fmla="*/ 1713297 h 2550694"/>
              <a:gd name="connsiteX46" fmla="*/ 86627 w 2175309"/>
              <a:gd name="connsiteY46" fmla="*/ 1838425 h 2550694"/>
              <a:gd name="connsiteX47" fmla="*/ 77002 w 2175309"/>
              <a:gd name="connsiteY47" fmla="*/ 1876926 h 2550694"/>
              <a:gd name="connsiteX48" fmla="*/ 67376 w 2175309"/>
              <a:gd name="connsiteY48" fmla="*/ 1944303 h 2550694"/>
              <a:gd name="connsiteX49" fmla="*/ 48126 w 2175309"/>
              <a:gd name="connsiteY49" fmla="*/ 1973179 h 2550694"/>
              <a:gd name="connsiteX50" fmla="*/ 28875 w 2175309"/>
              <a:gd name="connsiteY50" fmla="*/ 2030930 h 2550694"/>
              <a:gd name="connsiteX51" fmla="*/ 19250 w 2175309"/>
              <a:gd name="connsiteY51" fmla="*/ 2059806 h 2550694"/>
              <a:gd name="connsiteX52" fmla="*/ 28875 w 2175309"/>
              <a:gd name="connsiteY52" fmla="*/ 2233061 h 2550694"/>
              <a:gd name="connsiteX53" fmla="*/ 19250 w 2175309"/>
              <a:gd name="connsiteY53" fmla="*/ 2367814 h 2550694"/>
              <a:gd name="connsiteX54" fmla="*/ 0 w 2175309"/>
              <a:gd name="connsiteY54" fmla="*/ 2425566 h 2550694"/>
              <a:gd name="connsiteX55" fmla="*/ 0 w 2175309"/>
              <a:gd name="connsiteY55" fmla="*/ 2550694 h 255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75309" h="2550694">
                <a:moveTo>
                  <a:pt x="2175309" y="0"/>
                </a:moveTo>
                <a:cubicBezTo>
                  <a:pt x="2149642" y="3208"/>
                  <a:pt x="2123402" y="3351"/>
                  <a:pt x="2098307" y="9625"/>
                </a:cubicBezTo>
                <a:cubicBezTo>
                  <a:pt x="2050344" y="21615"/>
                  <a:pt x="2071031" y="30940"/>
                  <a:pt x="2030930" y="48126"/>
                </a:cubicBezTo>
                <a:cubicBezTo>
                  <a:pt x="2018771" y="53337"/>
                  <a:pt x="2005100" y="53950"/>
                  <a:pt x="1992429" y="57751"/>
                </a:cubicBezTo>
                <a:cubicBezTo>
                  <a:pt x="1972993" y="63582"/>
                  <a:pt x="1954575" y="73022"/>
                  <a:pt x="1934677" y="77002"/>
                </a:cubicBezTo>
                <a:cubicBezTo>
                  <a:pt x="1876602" y="88617"/>
                  <a:pt x="1902071" y="81454"/>
                  <a:pt x="1857675" y="96252"/>
                </a:cubicBezTo>
                <a:cubicBezTo>
                  <a:pt x="1811863" y="126795"/>
                  <a:pt x="1846805" y="108176"/>
                  <a:pt x="1790298" y="125128"/>
                </a:cubicBezTo>
                <a:cubicBezTo>
                  <a:pt x="1741182" y="139863"/>
                  <a:pt x="1738422" y="145129"/>
                  <a:pt x="1694046" y="154004"/>
                </a:cubicBezTo>
                <a:cubicBezTo>
                  <a:pt x="1674909" y="157831"/>
                  <a:pt x="1655227" y="158896"/>
                  <a:pt x="1636294" y="163629"/>
                </a:cubicBezTo>
                <a:cubicBezTo>
                  <a:pt x="1616608" y="168551"/>
                  <a:pt x="1578543" y="182880"/>
                  <a:pt x="1578543" y="182880"/>
                </a:cubicBezTo>
                <a:cubicBezTo>
                  <a:pt x="1565709" y="192505"/>
                  <a:pt x="1554390" y="204581"/>
                  <a:pt x="1540042" y="211755"/>
                </a:cubicBezTo>
                <a:cubicBezTo>
                  <a:pt x="1528210" y="217671"/>
                  <a:pt x="1514212" y="217580"/>
                  <a:pt x="1501541" y="221381"/>
                </a:cubicBezTo>
                <a:cubicBezTo>
                  <a:pt x="1482105" y="227212"/>
                  <a:pt x="1461939" y="231556"/>
                  <a:pt x="1443789" y="240631"/>
                </a:cubicBezTo>
                <a:cubicBezTo>
                  <a:pt x="1424538" y="250256"/>
                  <a:pt x="1404851" y="259054"/>
                  <a:pt x="1386037" y="269507"/>
                </a:cubicBezTo>
                <a:cubicBezTo>
                  <a:pt x="1375925" y="275125"/>
                  <a:pt x="1367733" y="284060"/>
                  <a:pt x="1357162" y="288758"/>
                </a:cubicBezTo>
                <a:cubicBezTo>
                  <a:pt x="1338619" y="296999"/>
                  <a:pt x="1317560" y="298933"/>
                  <a:pt x="1299410" y="308008"/>
                </a:cubicBezTo>
                <a:cubicBezTo>
                  <a:pt x="1286576" y="314425"/>
                  <a:pt x="1274231" y="321930"/>
                  <a:pt x="1260909" y="327259"/>
                </a:cubicBezTo>
                <a:cubicBezTo>
                  <a:pt x="1242068" y="334795"/>
                  <a:pt x="1221307" y="337434"/>
                  <a:pt x="1203157" y="346509"/>
                </a:cubicBezTo>
                <a:cubicBezTo>
                  <a:pt x="1136331" y="379922"/>
                  <a:pt x="1165824" y="368579"/>
                  <a:pt x="1116530" y="385010"/>
                </a:cubicBezTo>
                <a:cubicBezTo>
                  <a:pt x="1110113" y="394635"/>
                  <a:pt x="1105986" y="406268"/>
                  <a:pt x="1097280" y="413886"/>
                </a:cubicBezTo>
                <a:cubicBezTo>
                  <a:pt x="1052964" y="452663"/>
                  <a:pt x="1044485" y="446805"/>
                  <a:pt x="1001027" y="471638"/>
                </a:cubicBezTo>
                <a:cubicBezTo>
                  <a:pt x="990983" y="477377"/>
                  <a:pt x="981776" y="484471"/>
                  <a:pt x="972151" y="490888"/>
                </a:cubicBezTo>
                <a:cubicBezTo>
                  <a:pt x="937800" y="542417"/>
                  <a:pt x="961082" y="511583"/>
                  <a:pt x="895149" y="577515"/>
                </a:cubicBezTo>
                <a:cubicBezTo>
                  <a:pt x="858092" y="614572"/>
                  <a:pt x="877600" y="598839"/>
                  <a:pt x="837397" y="625642"/>
                </a:cubicBezTo>
                <a:cubicBezTo>
                  <a:pt x="802105" y="678581"/>
                  <a:pt x="837397" y="633663"/>
                  <a:pt x="789271" y="673768"/>
                </a:cubicBezTo>
                <a:cubicBezTo>
                  <a:pt x="757338" y="700378"/>
                  <a:pt x="767368" y="703970"/>
                  <a:pt x="731520" y="721894"/>
                </a:cubicBezTo>
                <a:cubicBezTo>
                  <a:pt x="706540" y="734384"/>
                  <a:pt x="669545" y="736215"/>
                  <a:pt x="644892" y="741145"/>
                </a:cubicBezTo>
                <a:cubicBezTo>
                  <a:pt x="631920" y="743739"/>
                  <a:pt x="619111" y="747136"/>
                  <a:pt x="606391" y="750770"/>
                </a:cubicBezTo>
                <a:cubicBezTo>
                  <a:pt x="596635" y="753557"/>
                  <a:pt x="587464" y="758405"/>
                  <a:pt x="577515" y="760395"/>
                </a:cubicBezTo>
                <a:cubicBezTo>
                  <a:pt x="511722" y="773554"/>
                  <a:pt x="427895" y="775504"/>
                  <a:pt x="365760" y="779646"/>
                </a:cubicBezTo>
                <a:cubicBezTo>
                  <a:pt x="356135" y="786063"/>
                  <a:pt x="347455" y="794199"/>
                  <a:pt x="336884" y="798897"/>
                </a:cubicBezTo>
                <a:cubicBezTo>
                  <a:pt x="306757" y="812287"/>
                  <a:pt x="272628" y="819773"/>
                  <a:pt x="240631" y="827772"/>
                </a:cubicBezTo>
                <a:cubicBezTo>
                  <a:pt x="231006" y="837397"/>
                  <a:pt x="222212" y="847934"/>
                  <a:pt x="211755" y="856648"/>
                </a:cubicBezTo>
                <a:cubicBezTo>
                  <a:pt x="202868" y="864054"/>
                  <a:pt x="191526" y="868214"/>
                  <a:pt x="182880" y="875899"/>
                </a:cubicBezTo>
                <a:cubicBezTo>
                  <a:pt x="162532" y="893986"/>
                  <a:pt x="144379" y="914400"/>
                  <a:pt x="125128" y="933650"/>
                </a:cubicBezTo>
                <a:lnTo>
                  <a:pt x="96252" y="962526"/>
                </a:lnTo>
                <a:cubicBezTo>
                  <a:pt x="89835" y="981777"/>
                  <a:pt x="78015" y="1000011"/>
                  <a:pt x="77002" y="1020278"/>
                </a:cubicBezTo>
                <a:cubicBezTo>
                  <a:pt x="70426" y="1151796"/>
                  <a:pt x="82194" y="1165730"/>
                  <a:pt x="57751" y="1251284"/>
                </a:cubicBezTo>
                <a:cubicBezTo>
                  <a:pt x="54964" y="1261040"/>
                  <a:pt x="52663" y="1271085"/>
                  <a:pt x="48126" y="1280160"/>
                </a:cubicBezTo>
                <a:cubicBezTo>
                  <a:pt x="42953" y="1290507"/>
                  <a:pt x="35292" y="1299410"/>
                  <a:pt x="28875" y="1309035"/>
                </a:cubicBezTo>
                <a:cubicBezTo>
                  <a:pt x="25667" y="1325077"/>
                  <a:pt x="22799" y="1341192"/>
                  <a:pt x="19250" y="1357162"/>
                </a:cubicBezTo>
                <a:cubicBezTo>
                  <a:pt x="16380" y="1370076"/>
                  <a:pt x="9625" y="1382434"/>
                  <a:pt x="9625" y="1395663"/>
                </a:cubicBezTo>
                <a:cubicBezTo>
                  <a:pt x="9625" y="1440695"/>
                  <a:pt x="14277" y="1485660"/>
                  <a:pt x="19250" y="1530417"/>
                </a:cubicBezTo>
                <a:cubicBezTo>
                  <a:pt x="20711" y="1543565"/>
                  <a:pt x="22959" y="1557086"/>
                  <a:pt x="28875" y="1568918"/>
                </a:cubicBezTo>
                <a:cubicBezTo>
                  <a:pt x="103510" y="1718187"/>
                  <a:pt x="38240" y="1539260"/>
                  <a:pt x="86627" y="1684421"/>
                </a:cubicBezTo>
                <a:lnTo>
                  <a:pt x="96252" y="1713297"/>
                </a:lnTo>
                <a:cubicBezTo>
                  <a:pt x="93044" y="1755006"/>
                  <a:pt x="91515" y="1796879"/>
                  <a:pt x="86627" y="1838425"/>
                </a:cubicBezTo>
                <a:cubicBezTo>
                  <a:pt x="85081" y="1851563"/>
                  <a:pt x="79368" y="1863911"/>
                  <a:pt x="77002" y="1876926"/>
                </a:cubicBezTo>
                <a:cubicBezTo>
                  <a:pt x="72944" y="1899247"/>
                  <a:pt x="73895" y="1922573"/>
                  <a:pt x="67376" y="1944303"/>
                </a:cubicBezTo>
                <a:cubicBezTo>
                  <a:pt x="64052" y="1955383"/>
                  <a:pt x="52824" y="1962608"/>
                  <a:pt x="48126" y="1973179"/>
                </a:cubicBezTo>
                <a:cubicBezTo>
                  <a:pt x="39885" y="1991722"/>
                  <a:pt x="35292" y="2011680"/>
                  <a:pt x="28875" y="2030930"/>
                </a:cubicBezTo>
                <a:lnTo>
                  <a:pt x="19250" y="2059806"/>
                </a:lnTo>
                <a:cubicBezTo>
                  <a:pt x="22458" y="2117558"/>
                  <a:pt x="28875" y="2175220"/>
                  <a:pt x="28875" y="2233061"/>
                </a:cubicBezTo>
                <a:cubicBezTo>
                  <a:pt x="28875" y="2278093"/>
                  <a:pt x="25930" y="2323280"/>
                  <a:pt x="19250" y="2367814"/>
                </a:cubicBezTo>
                <a:cubicBezTo>
                  <a:pt x="16240" y="2387881"/>
                  <a:pt x="0" y="2405274"/>
                  <a:pt x="0" y="2425566"/>
                </a:cubicBezTo>
                <a:lnTo>
                  <a:pt x="0" y="2550694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76B8AA-4F7F-49C1-974F-A135EFBB8F2B}"/>
              </a:ext>
            </a:extLst>
          </p:cNvPr>
          <p:cNvSpPr/>
          <p:nvPr/>
        </p:nvSpPr>
        <p:spPr>
          <a:xfrm>
            <a:off x="5687326" y="5758416"/>
            <a:ext cx="759597" cy="4331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9AF332-E3C8-48AA-9BDC-20DCF5806E58}"/>
              </a:ext>
            </a:extLst>
          </p:cNvPr>
          <p:cNvSpPr txBox="1"/>
          <p:nvPr/>
        </p:nvSpPr>
        <p:spPr>
          <a:xfrm>
            <a:off x="5755908" y="61312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1F9E0F-C06C-4B7C-B6C4-66B6CD25A88D}"/>
              </a:ext>
            </a:extLst>
          </p:cNvPr>
          <p:cNvSpPr/>
          <p:nvPr/>
        </p:nvSpPr>
        <p:spPr>
          <a:xfrm>
            <a:off x="4452381" y="3136585"/>
            <a:ext cx="759597" cy="4331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85EBA9-6C18-48B8-AA31-6D0BDD1EE567}"/>
              </a:ext>
            </a:extLst>
          </p:cNvPr>
          <p:cNvSpPr txBox="1"/>
          <p:nvPr/>
        </p:nvSpPr>
        <p:spPr>
          <a:xfrm>
            <a:off x="3131662" y="3200390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r>
              <a:rPr lang="ko-KR" altLang="en-US" dirty="0"/>
              <a:t>의</a:t>
            </a:r>
            <a:r>
              <a:rPr lang="en-US" altLang="ko-KR" dirty="0"/>
              <a:t> TCB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6DD2CC-B918-42D3-8BB7-6217ADDB78DE}"/>
              </a:ext>
            </a:extLst>
          </p:cNvPr>
          <p:cNvSpPr txBox="1"/>
          <p:nvPr/>
        </p:nvSpPr>
        <p:spPr>
          <a:xfrm>
            <a:off x="4618018" y="35823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07A2E45-8C3F-40AC-BD9C-B05AFC69A3D6}"/>
              </a:ext>
            </a:extLst>
          </p:cNvPr>
          <p:cNvCxnSpPr/>
          <p:nvPr/>
        </p:nvCxnSpPr>
        <p:spPr>
          <a:xfrm flipV="1">
            <a:off x="5601903" y="5842535"/>
            <a:ext cx="933651" cy="3490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51A3DF-15BA-400F-BBC9-07FEE57062F6}"/>
              </a:ext>
            </a:extLst>
          </p:cNvPr>
          <p:cNvSpPr txBox="1"/>
          <p:nvPr/>
        </p:nvSpPr>
        <p:spPr>
          <a:xfrm>
            <a:off x="6551081" y="58222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7564CED-1830-4A6A-9F29-1732293F02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1053" y="4042611"/>
            <a:ext cx="862999" cy="400986"/>
          </a:xfrm>
          <a:prstGeom prst="bentConnector3">
            <a:avLst>
              <a:gd name="adj1" fmla="val 100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51FB0F-B396-42C7-BADE-655A0163859A}"/>
              </a:ext>
            </a:extLst>
          </p:cNvPr>
          <p:cNvSpPr txBox="1"/>
          <p:nvPr/>
        </p:nvSpPr>
        <p:spPr>
          <a:xfrm>
            <a:off x="1480374" y="36419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공유변수 </a:t>
            </a:r>
            <a:r>
              <a:rPr lang="en-US" altLang="ko-KR" dirty="0"/>
              <a:t>sum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02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동기화의 필요성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공유 데이터 접근 문제의 해결책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문제의 핵심 </a:t>
            </a:r>
            <a:r>
              <a:rPr lang="en-US" altLang="ko-KR" sz="2400" dirty="0"/>
              <a:t>: </a:t>
            </a:r>
            <a:r>
              <a:rPr lang="ko-KR" altLang="en-US" sz="2400" dirty="0"/>
              <a:t>여러 스레드가 공유 변수에 접근하려고 경쟁함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해결책 </a:t>
            </a:r>
            <a:r>
              <a:rPr lang="en-US" altLang="ko-KR" sz="2400" dirty="0"/>
              <a:t>: </a:t>
            </a:r>
            <a:r>
              <a:rPr lang="ko-KR" altLang="en-US" sz="2400" dirty="0"/>
              <a:t>동기화 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/>
              <a:t> 한 순간에 하나의 스레드만 공유 데이터에 접근하도록 함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/>
              <a:t> </a:t>
            </a:r>
            <a:r>
              <a:rPr lang="ko-KR" altLang="en-US" sz="2400" dirty="0"/>
              <a:t>한 스레드가 공유 데이터에 접근을 완전히 마칠 때까지 다른 스레드가 공유 데이터에 접근하지 못하도록 제어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9616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동기화의 필요성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임계구역 </a:t>
            </a:r>
            <a:r>
              <a:rPr lang="en-US" altLang="ko-KR" sz="2400" dirty="0"/>
              <a:t>(critical section)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공유 데이터에 접근하는 프로그램 코드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상호배제 </a:t>
            </a:r>
            <a:r>
              <a:rPr lang="en-US" altLang="ko-KR" sz="2400" dirty="0"/>
              <a:t>(mutual exclusion)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임계구역을 오직 한 스레드만 배타적 독립적으로</a:t>
            </a:r>
            <a:r>
              <a:rPr lang="en-US" altLang="ko-KR" sz="2400" dirty="0"/>
              <a:t> </a:t>
            </a:r>
            <a:r>
              <a:rPr lang="ko-KR" altLang="en-US" sz="2400" dirty="0"/>
              <a:t>사용하도록 보장하는 기법</a:t>
            </a: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43CA7B-F637-4248-99CC-8BB33749512B}"/>
              </a:ext>
            </a:extLst>
          </p:cNvPr>
          <p:cNvSpPr/>
          <p:nvPr/>
        </p:nvSpPr>
        <p:spPr>
          <a:xfrm>
            <a:off x="7097027" y="2562108"/>
            <a:ext cx="1953928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sum = sum + 10;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F3235F-5833-4176-BC7E-B57DC061419A}"/>
              </a:ext>
            </a:extLst>
          </p:cNvPr>
          <p:cNvSpPr/>
          <p:nvPr/>
        </p:nvSpPr>
        <p:spPr>
          <a:xfrm>
            <a:off x="6755331" y="1533987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605936-701B-4D2C-9B39-F4980624A677}"/>
              </a:ext>
            </a:extLst>
          </p:cNvPr>
          <p:cNvSpPr/>
          <p:nvPr/>
        </p:nvSpPr>
        <p:spPr>
          <a:xfrm>
            <a:off x="8850187" y="1533987"/>
            <a:ext cx="683393" cy="6256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7D6C7-6DA9-49E2-BB98-A85307799959}"/>
              </a:ext>
            </a:extLst>
          </p:cNvPr>
          <p:cNvSpPr txBox="1"/>
          <p:nvPr/>
        </p:nvSpPr>
        <p:spPr>
          <a:xfrm>
            <a:off x="5909669" y="2625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임계구역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F4759D-D7E0-4BDF-AF33-F3BEE477B2EC}"/>
              </a:ext>
            </a:extLst>
          </p:cNvPr>
          <p:cNvCxnSpPr>
            <a:cxnSpLocks/>
            <a:stCxn id="6" idx="5"/>
            <a:endCxn id="4" idx="0"/>
          </p:cNvCxnSpPr>
          <p:nvPr/>
        </p:nvCxnSpPr>
        <p:spPr>
          <a:xfrm>
            <a:off x="7338643" y="2068006"/>
            <a:ext cx="735348" cy="4941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051E6B-25E7-497B-9B30-4FB4206B83B1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 flipH="1">
            <a:off x="8073991" y="2068006"/>
            <a:ext cx="876277" cy="49410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A2F96B4-A69A-48D0-8625-8A14856716F5}"/>
              </a:ext>
            </a:extLst>
          </p:cNvPr>
          <p:cNvSpPr/>
          <p:nvPr/>
        </p:nvSpPr>
        <p:spPr>
          <a:xfrm>
            <a:off x="8017844" y="2521819"/>
            <a:ext cx="1299411" cy="269507"/>
          </a:xfrm>
          <a:custGeom>
            <a:avLst/>
            <a:gdLst>
              <a:gd name="connsiteX0" fmla="*/ 0 w 1299411"/>
              <a:gd name="connsiteY0" fmla="*/ 0 h 269507"/>
              <a:gd name="connsiteX1" fmla="*/ 77002 w 1299411"/>
              <a:gd name="connsiteY1" fmla="*/ 105878 h 269507"/>
              <a:gd name="connsiteX2" fmla="*/ 96253 w 1299411"/>
              <a:gd name="connsiteY2" fmla="*/ 134754 h 269507"/>
              <a:gd name="connsiteX3" fmla="*/ 125129 w 1299411"/>
              <a:gd name="connsiteY3" fmla="*/ 192505 h 269507"/>
              <a:gd name="connsiteX4" fmla="*/ 134754 w 1299411"/>
              <a:gd name="connsiteY4" fmla="*/ 221381 h 269507"/>
              <a:gd name="connsiteX5" fmla="*/ 192505 w 1299411"/>
              <a:gd name="connsiteY5" fmla="*/ 269507 h 269507"/>
              <a:gd name="connsiteX6" fmla="*/ 259882 w 1299411"/>
              <a:gd name="connsiteY6" fmla="*/ 259882 h 269507"/>
              <a:gd name="connsiteX7" fmla="*/ 346510 w 1299411"/>
              <a:gd name="connsiteY7" fmla="*/ 231006 h 269507"/>
              <a:gd name="connsiteX8" fmla="*/ 375385 w 1299411"/>
              <a:gd name="connsiteY8" fmla="*/ 221381 h 269507"/>
              <a:gd name="connsiteX9" fmla="*/ 433137 w 1299411"/>
              <a:gd name="connsiteY9" fmla="*/ 211756 h 269507"/>
              <a:gd name="connsiteX10" fmla="*/ 490889 w 1299411"/>
              <a:gd name="connsiteY10" fmla="*/ 192505 h 269507"/>
              <a:gd name="connsiteX11" fmla="*/ 548640 w 1299411"/>
              <a:gd name="connsiteY11" fmla="*/ 154004 h 269507"/>
              <a:gd name="connsiteX12" fmla="*/ 587141 w 1299411"/>
              <a:gd name="connsiteY12" fmla="*/ 144379 h 269507"/>
              <a:gd name="connsiteX13" fmla="*/ 644893 w 1299411"/>
              <a:gd name="connsiteY13" fmla="*/ 134754 h 269507"/>
              <a:gd name="connsiteX14" fmla="*/ 693019 w 1299411"/>
              <a:gd name="connsiteY14" fmla="*/ 125128 h 269507"/>
              <a:gd name="connsiteX15" fmla="*/ 952901 w 1299411"/>
              <a:gd name="connsiteY15" fmla="*/ 134754 h 269507"/>
              <a:gd name="connsiteX16" fmla="*/ 1020278 w 1299411"/>
              <a:gd name="connsiteY16" fmla="*/ 144379 h 269507"/>
              <a:gd name="connsiteX17" fmla="*/ 1078030 w 1299411"/>
              <a:gd name="connsiteY17" fmla="*/ 163629 h 269507"/>
              <a:gd name="connsiteX18" fmla="*/ 1106905 w 1299411"/>
              <a:gd name="connsiteY18" fmla="*/ 182880 h 269507"/>
              <a:gd name="connsiteX19" fmla="*/ 1126156 w 1299411"/>
              <a:gd name="connsiteY19" fmla="*/ 211756 h 269507"/>
              <a:gd name="connsiteX20" fmla="*/ 1183908 w 1299411"/>
              <a:gd name="connsiteY20" fmla="*/ 231006 h 269507"/>
              <a:gd name="connsiteX21" fmla="*/ 1299411 w 1299411"/>
              <a:gd name="connsiteY21" fmla="*/ 221381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99411" h="269507">
                <a:moveTo>
                  <a:pt x="0" y="0"/>
                </a:moveTo>
                <a:cubicBezTo>
                  <a:pt x="52957" y="66195"/>
                  <a:pt x="27103" y="31029"/>
                  <a:pt x="77002" y="105878"/>
                </a:cubicBezTo>
                <a:lnTo>
                  <a:pt x="96253" y="134754"/>
                </a:lnTo>
                <a:cubicBezTo>
                  <a:pt x="120446" y="207334"/>
                  <a:pt x="87810" y="117867"/>
                  <a:pt x="125129" y="192505"/>
                </a:cubicBezTo>
                <a:cubicBezTo>
                  <a:pt x="129666" y="201580"/>
                  <a:pt x="129126" y="212939"/>
                  <a:pt x="134754" y="221381"/>
                </a:cubicBezTo>
                <a:cubicBezTo>
                  <a:pt x="149576" y="243614"/>
                  <a:pt x="171198" y="255302"/>
                  <a:pt x="192505" y="269507"/>
                </a:cubicBezTo>
                <a:cubicBezTo>
                  <a:pt x="214964" y="266299"/>
                  <a:pt x="237872" y="265384"/>
                  <a:pt x="259882" y="259882"/>
                </a:cubicBezTo>
                <a:cubicBezTo>
                  <a:pt x="289411" y="252500"/>
                  <a:pt x="317634" y="240631"/>
                  <a:pt x="346510" y="231006"/>
                </a:cubicBezTo>
                <a:cubicBezTo>
                  <a:pt x="356135" y="227798"/>
                  <a:pt x="365377" y="223049"/>
                  <a:pt x="375385" y="221381"/>
                </a:cubicBezTo>
                <a:lnTo>
                  <a:pt x="433137" y="211756"/>
                </a:lnTo>
                <a:cubicBezTo>
                  <a:pt x="452388" y="205339"/>
                  <a:pt x="474005" y="203761"/>
                  <a:pt x="490889" y="192505"/>
                </a:cubicBezTo>
                <a:cubicBezTo>
                  <a:pt x="510139" y="179671"/>
                  <a:pt x="526195" y="159615"/>
                  <a:pt x="548640" y="154004"/>
                </a:cubicBezTo>
                <a:cubicBezTo>
                  <a:pt x="561474" y="150796"/>
                  <a:pt x="574169" y="146973"/>
                  <a:pt x="587141" y="144379"/>
                </a:cubicBezTo>
                <a:cubicBezTo>
                  <a:pt x="606278" y="140552"/>
                  <a:pt x="625692" y="138245"/>
                  <a:pt x="644893" y="134754"/>
                </a:cubicBezTo>
                <a:cubicBezTo>
                  <a:pt x="660989" y="131827"/>
                  <a:pt x="676977" y="128337"/>
                  <a:pt x="693019" y="125128"/>
                </a:cubicBezTo>
                <a:cubicBezTo>
                  <a:pt x="779646" y="128337"/>
                  <a:pt x="866364" y="129663"/>
                  <a:pt x="952901" y="134754"/>
                </a:cubicBezTo>
                <a:cubicBezTo>
                  <a:pt x="975549" y="136086"/>
                  <a:pt x="998172" y="139278"/>
                  <a:pt x="1020278" y="144379"/>
                </a:cubicBezTo>
                <a:cubicBezTo>
                  <a:pt x="1040050" y="148942"/>
                  <a:pt x="1078030" y="163629"/>
                  <a:pt x="1078030" y="163629"/>
                </a:cubicBezTo>
                <a:cubicBezTo>
                  <a:pt x="1087655" y="170046"/>
                  <a:pt x="1098725" y="174700"/>
                  <a:pt x="1106905" y="182880"/>
                </a:cubicBezTo>
                <a:cubicBezTo>
                  <a:pt x="1115085" y="191060"/>
                  <a:pt x="1116346" y="205625"/>
                  <a:pt x="1126156" y="211756"/>
                </a:cubicBezTo>
                <a:cubicBezTo>
                  <a:pt x="1143364" y="222511"/>
                  <a:pt x="1183908" y="231006"/>
                  <a:pt x="1183908" y="231006"/>
                </a:cubicBezTo>
                <a:cubicBezTo>
                  <a:pt x="1254057" y="216977"/>
                  <a:pt x="1215674" y="221381"/>
                  <a:pt x="1299411" y="22138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5875F-3324-410F-840C-889F68382C30}"/>
              </a:ext>
            </a:extLst>
          </p:cNvPr>
          <p:cNvSpPr txBox="1"/>
          <p:nvPr/>
        </p:nvSpPr>
        <p:spPr>
          <a:xfrm>
            <a:off x="8096646" y="1940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2AA4E-5DC6-4312-9A75-39A4AEBD1D89}"/>
              </a:ext>
            </a:extLst>
          </p:cNvPr>
          <p:cNvSpPr txBox="1"/>
          <p:nvPr/>
        </p:nvSpPr>
        <p:spPr>
          <a:xfrm>
            <a:off x="8950268" y="30504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</a:t>
            </a:r>
            <a:r>
              <a:rPr lang="ko-KR" altLang="en-US" dirty="0"/>
              <a:t>공유 변수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2377E8-A4FD-4310-94E4-858CC9CFAAD5}"/>
              </a:ext>
            </a:extLst>
          </p:cNvPr>
          <p:cNvSpPr/>
          <p:nvPr/>
        </p:nvSpPr>
        <p:spPr>
          <a:xfrm>
            <a:off x="9317255" y="2570302"/>
            <a:ext cx="759597" cy="4331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4283850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1046</Words>
  <Application>Microsoft Office PowerPoint</Application>
  <PresentationFormat>와이드스크린</PresentationFormat>
  <Paragraphs>236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210 국민체조 B</vt:lpstr>
      <vt:lpstr>맑은 고딕</vt:lpstr>
      <vt:lpstr>Symbol</vt:lpstr>
      <vt:lpstr>CryptoCraft 테마</vt:lpstr>
      <vt:lpstr>제목 테마</vt:lpstr>
      <vt:lpstr>운영체제 – 스레드 동기화 (Thread Synchronization)</vt:lpstr>
      <vt:lpstr>PowerPoint 프레젠테이션</vt:lpstr>
      <vt:lpstr>PowerPoint 프레젠테이션</vt:lpstr>
      <vt:lpstr>01. 스레드 동기화의 필요성 </vt:lpstr>
      <vt:lpstr>01. 스레드 동기화의 필요성 </vt:lpstr>
      <vt:lpstr>01. 스레드 동기화의 필요성 </vt:lpstr>
      <vt:lpstr>01. 스레드 동기화의 필요성 </vt:lpstr>
      <vt:lpstr>01. 스레드 동기화의 필요성 </vt:lpstr>
      <vt:lpstr>01. 스레드 동기화의 필요성 </vt:lpstr>
      <vt:lpstr>PowerPoint 프레젠테이션</vt:lpstr>
      <vt:lpstr>02. 상호배제 (mutual exclusion)</vt:lpstr>
      <vt:lpstr>02. 상호배제 (mutual exclusion)</vt:lpstr>
      <vt:lpstr>02. 상호배제 (mutual exclusion)</vt:lpstr>
      <vt:lpstr>02. 상호배제 (mutual exclusion)</vt:lpstr>
      <vt:lpstr>PowerPoint 프레젠테이션</vt:lpstr>
      <vt:lpstr>03. 멀티스레드 동기화 기법</vt:lpstr>
      <vt:lpstr>03. 멀티스레드 동기화 기법</vt:lpstr>
      <vt:lpstr>03. 멀티스레드 동기화 기법</vt:lpstr>
      <vt:lpstr>03. 멀티스레드 동기화 기법</vt:lpstr>
      <vt:lpstr>03. 멀티스레드 동기화 기법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네트워크 기반의  암호화폐 동향 분석</dc:title>
  <dc:creator>임세진</dc:creator>
  <cp:lastModifiedBy>Windows User</cp:lastModifiedBy>
  <cp:revision>96</cp:revision>
  <dcterms:created xsi:type="dcterms:W3CDTF">2019-11-27T03:31:48Z</dcterms:created>
  <dcterms:modified xsi:type="dcterms:W3CDTF">2020-08-23T14:53:16Z</dcterms:modified>
</cp:coreProperties>
</file>