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82" r:id="rId4"/>
    <p:sldId id="284" r:id="rId5"/>
    <p:sldId id="286" r:id="rId6"/>
    <p:sldId id="287" r:id="rId7"/>
    <p:sldId id="285" r:id="rId8"/>
    <p:sldId id="28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2024. 9. 23.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2024. 9. 23.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FIPS-202</a:t>
            </a:r>
            <a:r>
              <a:rPr lang="ko-KR" altLang="en-US" dirty="0"/>
              <a:t> </a:t>
            </a:r>
            <a:r>
              <a:rPr lang="en-US" altLang="ko-KR" dirty="0"/>
              <a:t>RUST</a:t>
            </a:r>
            <a:r>
              <a:rPr lang="ko-KR" altLang="en-US" dirty="0"/>
              <a:t> 구현 문제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/aRa2SAVVS0w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FIPS 202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709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Fips202</a:t>
            </a:r>
            <a:r>
              <a:rPr lang="ko-KR" altLang="en-US" sz="2400" dirty="0"/>
              <a:t>는 </a:t>
            </a:r>
            <a:r>
              <a:rPr lang="en-US" altLang="ko-KR" sz="2400" dirty="0"/>
              <a:t>NIST</a:t>
            </a:r>
            <a:r>
              <a:rPr lang="ko-KR" altLang="en-US" sz="2400" dirty="0"/>
              <a:t>에서 만든 해시 함수의 표준이다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여기에서 표준이 된 해시 함수는 </a:t>
            </a:r>
            <a:r>
              <a:rPr lang="en-US" altLang="ko-KR" sz="2000" dirty="0"/>
              <a:t>SHA3 </a:t>
            </a:r>
            <a:r>
              <a:rPr lang="ko-KR" altLang="en-US" sz="2000" dirty="0"/>
              <a:t>해시 알고리즘</a:t>
            </a:r>
            <a:endParaRPr lang="en-US" altLang="ko-KR" sz="2000" dirty="0"/>
          </a:p>
          <a:p>
            <a:pPr lvl="1"/>
            <a:r>
              <a:rPr lang="en-US" altLang="ko-KR" sz="2000" dirty="0"/>
              <a:t>Fips203, fips204, fips205</a:t>
            </a:r>
            <a:r>
              <a:rPr lang="ko-KR" altLang="en-US" sz="2000" dirty="0"/>
              <a:t>의 표준 작업 진행중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SHA3</a:t>
            </a:r>
            <a:r>
              <a:rPr lang="ko-KR" altLang="en-US" sz="2400" dirty="0"/>
              <a:t>는 </a:t>
            </a:r>
            <a:r>
              <a:rPr lang="en-US" altLang="ko-KR" sz="2400" dirty="0"/>
              <a:t>Keccak</a:t>
            </a:r>
            <a:r>
              <a:rPr lang="ko-KR" altLang="en-US" sz="2400" dirty="0"/>
              <a:t>이라는 알고리즘을 기반으로 동작함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2000" dirty="0"/>
              <a:t>스펀지 구조라는 독특한 방식으로 물을 흡수하고 짜내는 것처럼 데이터를 흡수하고 복잡하게 섞어서 해시 값을 </a:t>
            </a:r>
            <a:r>
              <a:rPr lang="ko-KR" altLang="en-US" sz="2000" dirty="0" err="1"/>
              <a:t>만듬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여기서 확장되어 </a:t>
            </a:r>
            <a:r>
              <a:rPr lang="en-US" altLang="ko-KR" sz="2400" dirty="0"/>
              <a:t>SHAKE128 SHAKE256</a:t>
            </a:r>
            <a:r>
              <a:rPr lang="ko-KR" altLang="en-US" sz="2400" dirty="0"/>
              <a:t>과 같이 확장된 길이의 해시 값을 출력할 수 있는 </a:t>
            </a:r>
            <a:r>
              <a:rPr lang="en-US" altLang="ko-KR" sz="2400" dirty="0"/>
              <a:t>XOF</a:t>
            </a:r>
            <a:r>
              <a:rPr lang="ko-KR" altLang="en-US" sz="2400" dirty="0"/>
              <a:t>가 포함됨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XOF(</a:t>
            </a:r>
            <a:r>
              <a:rPr lang="en-US" altLang="ko-KR" sz="2000" dirty="0" err="1"/>
              <a:t>eXtendable</a:t>
            </a:r>
            <a:r>
              <a:rPr lang="ko-KR" altLang="en-US" sz="2000" dirty="0"/>
              <a:t> </a:t>
            </a:r>
            <a:r>
              <a:rPr lang="en-US" altLang="ko-KR" sz="2000" dirty="0"/>
              <a:t>Output</a:t>
            </a:r>
            <a:r>
              <a:rPr lang="ko-KR" altLang="en-US" sz="2000" dirty="0"/>
              <a:t> </a:t>
            </a:r>
            <a:r>
              <a:rPr lang="en-US" altLang="ko-KR" sz="2000" dirty="0"/>
              <a:t>Function)</a:t>
            </a:r>
            <a:r>
              <a:rPr lang="ko-KR" altLang="en-US" sz="2000" dirty="0"/>
              <a:t> 원래는 고정된 길이의 출력 값을 생성해야 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출력 값의 길이를 원하는 대로 조절할 수 있는 함수</a:t>
            </a:r>
            <a:endParaRPr lang="en-US" altLang="ko-KR" sz="2000" dirty="0"/>
          </a:p>
          <a:p>
            <a:pPr lvl="1"/>
            <a:r>
              <a:rPr lang="en-US" altLang="ko-KR" sz="2000" dirty="0"/>
              <a:t>FIPS 202</a:t>
            </a:r>
            <a:r>
              <a:rPr lang="ko-KR" altLang="en-US" sz="2000" dirty="0"/>
              <a:t>는 </a:t>
            </a:r>
            <a:r>
              <a:rPr lang="en-US" altLang="ko-KR" sz="2000" dirty="0"/>
              <a:t>SHA3</a:t>
            </a:r>
            <a:r>
              <a:rPr lang="ko-KR" altLang="en-US" sz="2000" dirty="0"/>
              <a:t>에 대한 표준이지만</a:t>
            </a:r>
            <a:r>
              <a:rPr lang="en-US" altLang="ko-KR" sz="2000" dirty="0"/>
              <a:t>, SHA3</a:t>
            </a:r>
            <a:r>
              <a:rPr lang="ko-KR" altLang="en-US" sz="2000" dirty="0"/>
              <a:t>에서 </a:t>
            </a:r>
            <a:r>
              <a:rPr lang="en-US" altLang="ko-KR" sz="2000" dirty="0"/>
              <a:t>XOF </a:t>
            </a:r>
            <a:r>
              <a:rPr lang="ko-KR" altLang="en-US" sz="2000" dirty="0"/>
              <a:t>기능이 있는 </a:t>
            </a:r>
            <a:r>
              <a:rPr lang="en-US" altLang="ko-KR" sz="2000" dirty="0"/>
              <a:t>SHAKE</a:t>
            </a:r>
            <a:r>
              <a:rPr lang="ko-KR" altLang="en-US" sz="2000" dirty="0"/>
              <a:t>도 포함됨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FIPS 202 RUST</a:t>
            </a:r>
            <a:r>
              <a:rPr lang="ko-KR" altLang="en-US" dirty="0"/>
              <a:t> 전환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계획</a:t>
            </a:r>
            <a:endParaRPr lang="en-US" altLang="ko-KR" dirty="0"/>
          </a:p>
          <a:p>
            <a:pPr lvl="1"/>
            <a:r>
              <a:rPr lang="en-US" altLang="ko-KR" dirty="0" err="1"/>
              <a:t>KpqC</a:t>
            </a:r>
            <a:r>
              <a:rPr lang="ko-KR" altLang="en-US" dirty="0"/>
              <a:t> 알고리즘에서는 </a:t>
            </a:r>
            <a:r>
              <a:rPr lang="ko-KR" altLang="en-US" dirty="0" err="1"/>
              <a:t>시드</a:t>
            </a:r>
            <a:r>
              <a:rPr lang="ko-KR" altLang="en-US" dirty="0"/>
              <a:t> 값과 난수 생성을 위해서 </a:t>
            </a:r>
            <a:r>
              <a:rPr lang="en-US" altLang="ko-KR" dirty="0"/>
              <a:t>FIPS 202</a:t>
            </a:r>
            <a:r>
              <a:rPr lang="ko-KR" altLang="en-US" dirty="0"/>
              <a:t>를 활용하고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FIPS202</a:t>
            </a:r>
            <a:r>
              <a:rPr lang="ko-KR" altLang="en-US" dirty="0"/>
              <a:t>의 </a:t>
            </a:r>
            <a:r>
              <a:rPr lang="en-US" altLang="ko-KR" dirty="0"/>
              <a:t>c </a:t>
            </a:r>
            <a:r>
              <a:rPr lang="ko-KR" altLang="en-US" dirty="0"/>
              <a:t>구현을 </a:t>
            </a:r>
            <a:r>
              <a:rPr lang="en-US" altLang="ko-KR" dirty="0"/>
              <a:t>rust</a:t>
            </a:r>
            <a:r>
              <a:rPr lang="ko-KR" altLang="en-US" dirty="0"/>
              <a:t>로 바꿔서 </a:t>
            </a:r>
            <a:r>
              <a:rPr lang="en-US" altLang="ko-KR" dirty="0"/>
              <a:t>FFI </a:t>
            </a:r>
            <a:r>
              <a:rPr lang="ko-KR" altLang="en-US" dirty="0"/>
              <a:t>기능을 통해서 </a:t>
            </a:r>
            <a:r>
              <a:rPr lang="en-US" altLang="ko-KR" dirty="0"/>
              <a:t>C</a:t>
            </a:r>
            <a:r>
              <a:rPr lang="ko-KR" altLang="en-US" dirty="0"/>
              <a:t>로 구현된 </a:t>
            </a:r>
            <a:r>
              <a:rPr lang="en-US" altLang="ko-KR" dirty="0" err="1"/>
              <a:t>KpqC</a:t>
            </a:r>
            <a:r>
              <a:rPr lang="en-US" altLang="ko-KR" dirty="0"/>
              <a:t> </a:t>
            </a:r>
            <a:r>
              <a:rPr lang="ko-KR" altLang="en-US" dirty="0"/>
              <a:t>알고리즘에 적용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608A78-10BD-4863-FE85-512991C91FBD}"/>
              </a:ext>
            </a:extLst>
          </p:cNvPr>
          <p:cNvSpPr/>
          <p:nvPr/>
        </p:nvSpPr>
        <p:spPr>
          <a:xfrm>
            <a:off x="3669140" y="4787830"/>
            <a:ext cx="1293541" cy="624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FIPS202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C382B27-955A-7507-0EF1-4A9AD4C94599}"/>
              </a:ext>
            </a:extLst>
          </p:cNvPr>
          <p:cNvSpPr/>
          <p:nvPr/>
        </p:nvSpPr>
        <p:spPr>
          <a:xfrm>
            <a:off x="6479225" y="4555629"/>
            <a:ext cx="2333391" cy="108887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KpqC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A40016-D441-42C6-9CED-99A2F3ADEFB0}"/>
              </a:ext>
            </a:extLst>
          </p:cNvPr>
          <p:cNvSpPr/>
          <p:nvPr/>
        </p:nvSpPr>
        <p:spPr>
          <a:xfrm>
            <a:off x="3669140" y="5768446"/>
            <a:ext cx="1293541" cy="624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funtion2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60F652-A098-DA83-697D-41D141AD2F87}"/>
              </a:ext>
            </a:extLst>
          </p:cNvPr>
          <p:cNvSpPr/>
          <p:nvPr/>
        </p:nvSpPr>
        <p:spPr>
          <a:xfrm>
            <a:off x="3669140" y="3807213"/>
            <a:ext cx="1293541" cy="624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function1</a:t>
            </a:r>
            <a:endParaRPr lang="ko-KR" alt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1E11666-48DF-8D94-D3E6-DBF2E5009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28" y="5833255"/>
            <a:ext cx="448719" cy="49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8140D158-457F-1222-3241-479A8274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28" y="3867483"/>
            <a:ext cx="448719" cy="49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095B0AA-D9E4-7922-4914-03888B5BCE9B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5248847" y="4114908"/>
            <a:ext cx="1230378" cy="985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0EDD361-8F2A-945B-3BD2-4647C5579308}"/>
              </a:ext>
            </a:extLst>
          </p:cNvPr>
          <p:cNvCxnSpPr>
            <a:cxnSpLocks/>
            <a:stCxn id="1034" idx="3"/>
            <a:endCxn id="9" idx="1"/>
          </p:cNvCxnSpPr>
          <p:nvPr/>
        </p:nvCxnSpPr>
        <p:spPr>
          <a:xfrm flipV="1">
            <a:off x="5248847" y="5100064"/>
            <a:ext cx="1230378" cy="980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7F61A2-B2E8-05DB-BD41-501D6835A722}"/>
              </a:ext>
            </a:extLst>
          </p:cNvPr>
          <p:cNvCxnSpPr>
            <a:endCxn id="9" idx="1"/>
          </p:cNvCxnSpPr>
          <p:nvPr/>
        </p:nvCxnSpPr>
        <p:spPr>
          <a:xfrm>
            <a:off x="5635308" y="5100064"/>
            <a:ext cx="84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0">
            <a:extLst>
              <a:ext uri="{FF2B5EF4-FFF2-40B4-BE49-F238E27FC236}">
                <a16:creationId xmlns:a16="http://schemas.microsoft.com/office/drawing/2014/main" id="{3F325853-2795-E573-9C88-9645E15F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98" y="4848099"/>
            <a:ext cx="448719" cy="49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s/rust Lang Ar21 - Rust Programming Language Logo - Free Transparent  PNG Download - PNGkey">
            <a:extLst>
              <a:ext uri="{FF2B5EF4-FFF2-40B4-BE49-F238E27FC236}">
                <a16:creationId xmlns:a16="http://schemas.microsoft.com/office/drawing/2014/main" id="{01003420-944E-0B41-988C-080377EA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57" y="4857180"/>
            <a:ext cx="835180" cy="48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FIPS 202 RUST</a:t>
            </a:r>
            <a:r>
              <a:rPr lang="ko-KR" altLang="en-US" dirty="0"/>
              <a:t> 전환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Shake</a:t>
            </a:r>
            <a:r>
              <a:rPr lang="ko-KR" altLang="en-US" dirty="0"/>
              <a:t>의 구조체는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함수에서 동적으로 메모리를 할당해줌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4A3AEC-33E5-F531-2161-77210D0D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253" y="2226192"/>
            <a:ext cx="6114685" cy="44240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9B96AA-9309-812C-C4A0-5E3BE0D4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48" y="2061530"/>
            <a:ext cx="4486891" cy="46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FIPS 202 RUST</a:t>
            </a:r>
            <a:r>
              <a:rPr lang="ko-KR" altLang="en-US" dirty="0"/>
              <a:t> 전환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Option&lt;Box&lt;[u64]&gt;&gt;</a:t>
            </a:r>
          </a:p>
          <a:p>
            <a:pPr lvl="1"/>
            <a:r>
              <a:rPr lang="en-US" altLang="ko-KR" dirty="0"/>
              <a:t>Option&lt;&gt; : </a:t>
            </a:r>
            <a:r>
              <a:rPr lang="ko-KR" altLang="en-US" dirty="0"/>
              <a:t>값이 있을 수도 있고</a:t>
            </a:r>
            <a:r>
              <a:rPr lang="en-US" altLang="ko-KR" dirty="0"/>
              <a:t>, </a:t>
            </a:r>
            <a:r>
              <a:rPr lang="ko-KR" altLang="en-US" dirty="0"/>
              <a:t>없을 수도 있음을 표현해야 </a:t>
            </a:r>
            <a:r>
              <a:rPr lang="ko-KR" altLang="en-US" dirty="0" err="1"/>
              <a:t>할때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러스트에서는</a:t>
            </a:r>
            <a:r>
              <a:rPr lang="ko-KR" altLang="en-US" dirty="0"/>
              <a:t> 초기화 되지 않은 값에 대해서는 에러를 발생시켜 동작되지 않음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Option&lt;&gt;</a:t>
            </a:r>
            <a:r>
              <a:rPr lang="ko-KR" altLang="en-US" dirty="0"/>
              <a:t>을 사용해서 값이 없음을 표현함으로써 해결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Box&lt;&gt;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힙에</a:t>
            </a:r>
            <a:r>
              <a:rPr lang="ko-KR" altLang="en-US" dirty="0"/>
              <a:t> 데이터를 저장하고 그 포인터를 제공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의 포인터와 동일함</a:t>
            </a:r>
            <a:r>
              <a:rPr lang="en-US" altLang="ko-KR" dirty="0"/>
              <a:t>. </a:t>
            </a:r>
            <a:r>
              <a:rPr lang="ko-KR" altLang="en-US" dirty="0"/>
              <a:t>하지만 포인터 연산은 할 수 없음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Vec</a:t>
            </a:r>
            <a:r>
              <a:rPr lang="en-US" altLang="ko-KR" dirty="0"/>
              <a:t>![]</a:t>
            </a:r>
            <a:r>
              <a:rPr lang="ko-KR" altLang="en-US" dirty="0"/>
              <a:t>와의 차이는 크기가 고정됨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2EE0E4-5809-AF4C-1F92-D11BE0743EDC}"/>
              </a:ext>
            </a:extLst>
          </p:cNvPr>
          <p:cNvSpPr/>
          <p:nvPr/>
        </p:nvSpPr>
        <p:spPr>
          <a:xfrm>
            <a:off x="3724508" y="5538207"/>
            <a:ext cx="1148576" cy="557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DBBA4F-96E7-2D77-CB01-9A9AE2807CD5}"/>
              </a:ext>
            </a:extLst>
          </p:cNvPr>
          <p:cNvSpPr/>
          <p:nvPr/>
        </p:nvSpPr>
        <p:spPr>
          <a:xfrm>
            <a:off x="5006900" y="5538207"/>
            <a:ext cx="1148576" cy="557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5DFB1D-44A1-3AAA-F03B-AC80412CE71A}"/>
              </a:ext>
            </a:extLst>
          </p:cNvPr>
          <p:cNvSpPr/>
          <p:nvPr/>
        </p:nvSpPr>
        <p:spPr>
          <a:xfrm>
            <a:off x="6289292" y="5538207"/>
            <a:ext cx="1148576" cy="557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6D129-380C-D96E-C9D0-E919A4115B6A}"/>
              </a:ext>
            </a:extLst>
          </p:cNvPr>
          <p:cNvSpPr/>
          <p:nvPr/>
        </p:nvSpPr>
        <p:spPr>
          <a:xfrm>
            <a:off x="7571684" y="5538207"/>
            <a:ext cx="1148576" cy="557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6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FIPS 202 RUST</a:t>
            </a:r>
            <a:r>
              <a:rPr lang="ko-KR" altLang="en-US" dirty="0"/>
              <a:t> 전환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Option&lt;&gt;</a:t>
            </a:r>
            <a:r>
              <a:rPr lang="ko-KR" altLang="en-US" dirty="0"/>
              <a:t>과 </a:t>
            </a:r>
            <a:r>
              <a:rPr lang="en-US" altLang="ko-KR" dirty="0"/>
              <a:t>Box&lt;&gt;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랑 호환이 안됨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포인터를 사용하기 위해서는 원시 포인터를 사용해야 함</a:t>
            </a:r>
            <a:endParaRPr lang="en-US" altLang="ko-KR" dirty="0"/>
          </a:p>
          <a:p>
            <a:pPr lvl="1"/>
            <a:r>
              <a:rPr lang="en-US" altLang="ko-KR" dirty="0"/>
              <a:t>*mut u64 </a:t>
            </a:r>
            <a:r>
              <a:rPr lang="ko-KR" altLang="en-US" dirty="0"/>
              <a:t>와 같이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unsafe</a:t>
            </a:r>
            <a:r>
              <a:rPr lang="ko-KR" altLang="en-US" dirty="0"/>
              <a:t>라서 목적과 다름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Unsafe</a:t>
            </a:r>
            <a:r>
              <a:rPr lang="ko-KR" altLang="en-US" dirty="0"/>
              <a:t>를 완전히 없앨 수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원시 포인터가 필요하고</a:t>
            </a:r>
            <a:r>
              <a:rPr lang="en-US" altLang="ko-KR" dirty="0"/>
              <a:t>, </a:t>
            </a:r>
            <a:r>
              <a:rPr lang="ko-KR" altLang="en-US" dirty="0"/>
              <a:t>이를 변환하여 </a:t>
            </a:r>
            <a:r>
              <a:rPr lang="en-US" altLang="ko-KR" dirty="0"/>
              <a:t>rust</a:t>
            </a:r>
            <a:r>
              <a:rPr lang="ko-KR" altLang="en-US" dirty="0"/>
              <a:t>에서 사용해야 함</a:t>
            </a:r>
            <a:r>
              <a:rPr lang="en-US" altLang="ko-KR" dirty="0"/>
              <a:t>. </a:t>
            </a:r>
            <a:r>
              <a:rPr lang="ko-KR" altLang="en-US" dirty="0"/>
              <a:t>변화하는 작업 자체가 </a:t>
            </a:r>
            <a:r>
              <a:rPr lang="en-US" altLang="ko-KR" dirty="0"/>
              <a:t>unsafe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63E966-52CA-6768-1F23-5B405E5B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4431807"/>
            <a:ext cx="6517435" cy="25473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698858-3490-4ED4-C457-08C86206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" y="4183043"/>
            <a:ext cx="5387067" cy="30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3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FIPS 202 RUST</a:t>
            </a:r>
            <a:r>
              <a:rPr lang="ko-KR" altLang="en-US" dirty="0"/>
              <a:t> 전환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1C451E-5F57-6614-F2AE-419C6B09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18" y="753342"/>
            <a:ext cx="8674451" cy="33904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A75F19-8F11-6317-1BC7-5EDE9C244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014" y="3429000"/>
            <a:ext cx="7678057" cy="35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324</Words>
  <Application>Microsoft Macintosh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AppleGothic</vt:lpstr>
      <vt:lpstr>Arial</vt:lpstr>
      <vt:lpstr>CryptoCraft 테마</vt:lpstr>
      <vt:lpstr>제목 테마</vt:lpstr>
      <vt:lpstr>FIPS-202 RUST 구현 문제</vt:lpstr>
      <vt:lpstr>1. FIPS 202</vt:lpstr>
      <vt:lpstr>2. FIPS 202 RUST 전환</vt:lpstr>
      <vt:lpstr>2. FIPS 202 RUST 전환</vt:lpstr>
      <vt:lpstr>2. FIPS 202 RUST 전환</vt:lpstr>
      <vt:lpstr>2. FIPS 202 RUST 전환</vt:lpstr>
      <vt:lpstr>2. FIPS 202 RUST 전환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65</cp:revision>
  <dcterms:created xsi:type="dcterms:W3CDTF">2019-03-05T04:29:07Z</dcterms:created>
  <dcterms:modified xsi:type="dcterms:W3CDTF">2024-09-22T15:17:25Z</dcterms:modified>
</cp:coreProperties>
</file>