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56" r:id="rId5"/>
    <p:sldId id="257" r:id="rId6"/>
    <p:sldId id="264" r:id="rId7"/>
    <p:sldId id="268" r:id="rId8"/>
    <p:sldId id="267" r:id="rId9"/>
    <p:sldId id="276" r:id="rId10"/>
    <p:sldId id="275" r:id="rId11"/>
    <p:sldId id="258" r:id="rId12"/>
    <p:sldId id="259" r:id="rId13"/>
    <p:sldId id="262" r:id="rId14"/>
    <p:sldId id="269" r:id="rId15"/>
    <p:sldId id="27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우현" userId="S::1871437@hansung.edu::9533a34f-d81f-4223-8bd3-21fb5aaff5ec" providerId="AD" clId="Web-{7B203FFB-14DD-7BC9-3CDF-97F8072B4ABB}"/>
    <pc:docChg chg="addSld modSld">
      <pc:chgData name="조우현" userId="S::1871437@hansung.edu::9533a34f-d81f-4223-8bd3-21fb5aaff5ec" providerId="AD" clId="Web-{7B203FFB-14DD-7BC9-3CDF-97F8072B4ABB}" dt="2018-11-14T14:25:59.065" v="14"/>
      <pc:docMkLst>
        <pc:docMk/>
      </pc:docMkLst>
      <pc:sldChg chg="addSp delSp modSp mod setBg">
        <pc:chgData name="조우현" userId="S::1871437@hansung.edu::9533a34f-d81f-4223-8bd3-21fb5aaff5ec" providerId="AD" clId="Web-{7B203FFB-14DD-7BC9-3CDF-97F8072B4ABB}" dt="2018-11-14T14:25:59.065" v="14"/>
        <pc:sldMkLst>
          <pc:docMk/>
          <pc:sldMk cId="3569210928" sldId="256"/>
        </pc:sldMkLst>
        <pc:spChg chg="mo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3" creationId="{00000000-0000-0000-0000-000000000000}"/>
          </ac:spMkLst>
        </pc:spChg>
        <pc:spChg chg="ad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11" creationId="{559AE206-7EBA-4D33-8BC9-9D8158553F0E}"/>
          </ac:spMkLst>
        </pc:spChg>
        <pc:spChg chg="ad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13" creationId="{6437D937-A7F1-4011-92B4-328E5BE1B166}"/>
          </ac:spMkLst>
        </pc:spChg>
        <pc:spChg chg="ad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15" creationId="{B672F332-AF08-46C6-94F0-77684310D7B7}"/>
          </ac:spMkLst>
        </pc:spChg>
        <pc:spChg chg="add">
          <ac:chgData name="조우현" userId="S::1871437@hansung.edu::9533a34f-d81f-4223-8bd3-21fb5aaff5ec" providerId="AD" clId="Web-{7B203FFB-14DD-7BC9-3CDF-97F8072B4ABB}" dt="2018-11-14T14:25:59.065" v="14"/>
          <ac:spMkLst>
            <pc:docMk/>
            <pc:sldMk cId="3569210928" sldId="256"/>
            <ac:spMk id="17" creationId="{34244EF8-D73A-40E1-BE73-D46E6B4B04ED}"/>
          </ac:spMkLst>
        </pc:spChg>
        <pc:picChg chg="add del mod">
          <ac:chgData name="조우현" userId="S::1871437@hansung.edu::9533a34f-d81f-4223-8bd3-21fb5aaff5ec" providerId="AD" clId="Web-{7B203FFB-14DD-7BC9-3CDF-97F8072B4ABB}" dt="2018-11-14T14:25:53.674" v="12"/>
          <ac:picMkLst>
            <pc:docMk/>
            <pc:sldMk cId="3569210928" sldId="256"/>
            <ac:picMk id="4" creationId="{4A919BB9-3726-4B02-8E90-3D0617485B4C}"/>
          </ac:picMkLst>
        </pc:picChg>
        <pc:picChg chg="add del mod">
          <ac:chgData name="조우현" userId="S::1871437@hansung.edu::9533a34f-d81f-4223-8bd3-21fb5aaff5ec" providerId="AD" clId="Web-{7B203FFB-14DD-7BC9-3CDF-97F8072B4ABB}" dt="2018-11-14T14:09:27.700" v="5"/>
          <ac:picMkLst>
            <pc:docMk/>
            <pc:sldMk cId="3569210928" sldId="256"/>
            <ac:picMk id="4" creationId="{8A27CDD3-8DE7-457B-A20A-D8AE7084212F}"/>
          </ac:picMkLst>
        </pc:picChg>
        <pc:picChg chg="add mod">
          <ac:chgData name="조우현" userId="S::1871437@hansung.edu::9533a34f-d81f-4223-8bd3-21fb5aaff5ec" providerId="AD" clId="Web-{7B203FFB-14DD-7BC9-3CDF-97F8072B4ABB}" dt="2018-11-14T14:25:59.065" v="14"/>
          <ac:picMkLst>
            <pc:docMk/>
            <pc:sldMk cId="3569210928" sldId="256"/>
            <ac:picMk id="6" creationId="{91BC3E34-27B5-43DE-93A8-608F46FF861E}"/>
          </ac:picMkLst>
        </pc:picChg>
        <pc:cxnChg chg="add">
          <ac:chgData name="조우현" userId="S::1871437@hansung.edu::9533a34f-d81f-4223-8bd3-21fb5aaff5ec" providerId="AD" clId="Web-{7B203FFB-14DD-7BC9-3CDF-97F8072B4ABB}" dt="2018-11-14T14:25:59.065" v="14"/>
          <ac:cxnSpMkLst>
            <pc:docMk/>
            <pc:sldMk cId="3569210928" sldId="256"/>
            <ac:cxnSpMk id="19" creationId="{9E8E38ED-369A-44C2-B635-0BED0E48A6E8}"/>
          </ac:cxnSpMkLst>
        </pc:cxnChg>
      </pc:sldChg>
      <pc:sldChg chg="new">
        <pc:chgData name="조우현" userId="S::1871437@hansung.edu::9533a34f-d81f-4223-8bd3-21fb5aaff5ec" providerId="AD" clId="Web-{7B203FFB-14DD-7BC9-3CDF-97F8072B4ABB}" dt="2018-11-14T13:57:10.240" v="0"/>
        <pc:sldMkLst>
          <pc:docMk/>
          <pc:sldMk cId="3851996188" sldId="257"/>
        </pc:sldMkLst>
      </pc:sldChg>
      <pc:sldChg chg="new">
        <pc:chgData name="조우현" userId="S::1871437@hansung.edu::9533a34f-d81f-4223-8bd3-21fb5aaff5ec" providerId="AD" clId="Web-{7B203FFB-14DD-7BC9-3CDF-97F8072B4ABB}" dt="2018-11-14T13:57:11.943" v="1"/>
        <pc:sldMkLst>
          <pc:docMk/>
          <pc:sldMk cId="1807638164" sldId="258"/>
        </pc:sldMkLst>
      </pc:sldChg>
      <pc:sldChg chg="new">
        <pc:chgData name="조우현" userId="S::1871437@hansung.edu::9533a34f-d81f-4223-8bd3-21fb5aaff5ec" providerId="AD" clId="Web-{7B203FFB-14DD-7BC9-3CDF-97F8072B4ABB}" dt="2018-11-14T13:57:13.208" v="2"/>
        <pc:sldMkLst>
          <pc:docMk/>
          <pc:sldMk cId="192845979" sldId="259"/>
        </pc:sldMkLst>
      </pc:sldChg>
    </pc:docChg>
  </pc:docChgLst>
  <pc:docChgLst>
    <pc:chgData name="조우현" userId="S::1871437@hansung.edu::9533a34f-d81f-4223-8bd3-21fb5aaff5ec" providerId="AD" clId="Web-{6ACF40E6-B050-2466-11CA-8CCC338E2B99}"/>
    <pc:docChg chg="addSld modSld sldOrd modMainMaster">
      <pc:chgData name="조우현" userId="S::1871437@hansung.edu::9533a34f-d81f-4223-8bd3-21fb5aaff5ec" providerId="AD" clId="Web-{6ACF40E6-B050-2466-11CA-8CCC338E2B99}" dt="2018-11-16T06:36:24.025" v="146"/>
      <pc:docMkLst>
        <pc:docMk/>
      </pc:docMkLst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569210928" sldId="256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851996188" sldId="257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1807638164" sldId="258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192845979" sldId="259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748710928" sldId="260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2687741136" sldId="261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1813769417" sldId="262"/>
        </pc:sldMkLst>
      </pc:sldChg>
      <pc:sldChg chg="modTransition addAnim delAnim modAnim">
        <pc:chgData name="조우현" userId="S::1871437@hansung.edu::9533a34f-d81f-4223-8bd3-21fb5aaff5ec" providerId="AD" clId="Web-{6ACF40E6-B050-2466-11CA-8CCC338E2B99}" dt="2018-11-16T06:34:18.305" v="129"/>
        <pc:sldMkLst>
          <pc:docMk/>
          <pc:sldMk cId="1305736724" sldId="264"/>
        </pc:sldMkLst>
      </pc:sldChg>
      <pc:sldChg chg="modSp ord 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747587501" sldId="266"/>
        </pc:sldMkLst>
        <pc:spChg chg="mod">
          <ac:chgData name="조우현" userId="S::1871437@hansung.edu::9533a34f-d81f-4223-8bd3-21fb5aaff5ec" providerId="AD" clId="Web-{6ACF40E6-B050-2466-11CA-8CCC338E2B99}" dt="2018-11-16T06:29:10.741" v="53" actId="20577"/>
          <ac:spMkLst>
            <pc:docMk/>
            <pc:sldMk cId="3747587501" sldId="266"/>
            <ac:spMk id="2" creationId="{A7CD0DFF-BB86-4B35-AB07-41B3C8141CA5}"/>
          </ac:spMkLst>
        </pc:spChg>
        <pc:spChg chg="mod">
          <ac:chgData name="조우현" userId="S::1871437@hansung.edu::9533a34f-d81f-4223-8bd3-21fb5aaff5ec" providerId="AD" clId="Web-{6ACF40E6-B050-2466-11CA-8CCC338E2B99}" dt="2018-11-16T06:30:09.757" v="105" actId="20577"/>
          <ac:spMkLst>
            <pc:docMk/>
            <pc:sldMk cId="3747587501" sldId="266"/>
            <ac:spMk id="17" creationId="{4F80F15D-B3CE-4E81-ABD2-5E850994037D}"/>
          </ac:spMkLst>
        </pc:spChg>
      </pc:sldChg>
      <pc:sldChg chg="modTransition addAnim delAnim modAnim">
        <pc:chgData name="조우현" userId="S::1871437@hansung.edu::9533a34f-d81f-4223-8bd3-21fb5aaff5ec" providerId="AD" clId="Web-{6ACF40E6-B050-2466-11CA-8CCC338E2B99}" dt="2018-11-16T06:34:35.555" v="139"/>
        <pc:sldMkLst>
          <pc:docMk/>
          <pc:sldMk cId="409551192" sldId="267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967143532" sldId="268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695275327" sldId="269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555719894" sldId="270"/>
        </pc:sldMkLst>
      </pc:sldChg>
      <pc:sldChg chg="addSp delSp modSp modTransition addAnim delAnim modAnim">
        <pc:chgData name="조우현" userId="S::1871437@hansung.edu::9533a34f-d81f-4223-8bd3-21fb5aaff5ec" providerId="AD" clId="Web-{6ACF40E6-B050-2466-11CA-8CCC338E2B99}" dt="2018-11-16T06:36:24.025" v="146"/>
        <pc:sldMkLst>
          <pc:docMk/>
          <pc:sldMk cId="2063870990" sldId="271"/>
        </pc:sldMkLst>
        <pc:picChg chg="add del mod">
          <ac:chgData name="조우현" userId="S::1871437@hansung.edu::9533a34f-d81f-4223-8bd3-21fb5aaff5ec" providerId="AD" clId="Web-{6ACF40E6-B050-2466-11CA-8CCC338E2B99}" dt="2018-11-16T06:27:18.116" v="22"/>
          <ac:picMkLst>
            <pc:docMk/>
            <pc:sldMk cId="2063870990" sldId="271"/>
            <ac:picMk id="3" creationId="{C7BBEE66-74C5-4B4C-B44F-A288A32A34C9}"/>
          </ac:picMkLst>
        </pc:picChg>
        <pc:picChg chg="mod">
          <ac:chgData name="조우현" userId="S::1871437@hansung.edu::9533a34f-d81f-4223-8bd3-21fb5aaff5ec" providerId="AD" clId="Web-{6ACF40E6-B050-2466-11CA-8CCC338E2B99}" dt="2018-11-16T06:32:19.508" v="119" actId="1076"/>
          <ac:picMkLst>
            <pc:docMk/>
            <pc:sldMk cId="2063870990" sldId="271"/>
            <ac:picMk id="4" creationId="{3D63A135-77EE-4692-AF73-7CB04CA4A6A0}"/>
          </ac:picMkLst>
        </pc:picChg>
        <pc:picChg chg="add del mod">
          <ac:chgData name="조우현" userId="S::1871437@hansung.edu::9533a34f-d81f-4223-8bd3-21fb5aaff5ec" providerId="AD" clId="Web-{6ACF40E6-B050-2466-11CA-8CCC338E2B99}" dt="2018-11-16T06:27:16.912" v="21"/>
          <ac:picMkLst>
            <pc:docMk/>
            <pc:sldMk cId="2063870990" sldId="271"/>
            <ac:picMk id="7" creationId="{9ECE2039-20FE-48E3-A9C5-E60C08B75A0E}"/>
          </ac:picMkLst>
        </pc:picChg>
        <pc:picChg chg="add del mod">
          <ac:chgData name="조우현" userId="S::1871437@hansung.edu::9533a34f-d81f-4223-8bd3-21fb5aaff5ec" providerId="AD" clId="Web-{6ACF40E6-B050-2466-11CA-8CCC338E2B99}" dt="2018-11-16T06:27:16.397" v="20"/>
          <ac:picMkLst>
            <pc:docMk/>
            <pc:sldMk cId="2063870990" sldId="271"/>
            <ac:picMk id="9" creationId="{0B18CC36-C5C9-4EE7-9C72-E64F8C0C589B}"/>
          </ac:picMkLst>
        </pc:picChg>
        <pc:picChg chg="add del mod">
          <ac:chgData name="조우현" userId="S::1871437@hansung.edu::9533a34f-d81f-4223-8bd3-21fb5aaff5ec" providerId="AD" clId="Web-{6ACF40E6-B050-2466-11CA-8CCC338E2B99}" dt="2018-11-16T06:27:15.287" v="19"/>
          <ac:picMkLst>
            <pc:docMk/>
            <pc:sldMk cId="2063870990" sldId="271"/>
            <ac:picMk id="11" creationId="{B62D80C2-4BE7-4FB4-A22F-51C52B30EFCF}"/>
          </ac:picMkLst>
        </pc:picChg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3638866889" sldId="272"/>
        </pc:sldMkLst>
      </pc:sldChg>
      <pc:sldChg chg="modTransition">
        <pc:chgData name="조우현" userId="S::1871437@hansung.edu::9533a34f-d81f-4223-8bd3-21fb5aaff5ec" providerId="AD" clId="Web-{6ACF40E6-B050-2466-11CA-8CCC338E2B99}" dt="2018-11-16T06:30:33.820" v="110"/>
        <pc:sldMkLst>
          <pc:docMk/>
          <pc:sldMk cId="1082713485" sldId="273"/>
        </pc:sldMkLst>
      </pc:sldChg>
      <pc:sldChg chg="addSp modSp new mod setBg setClrOvrMap">
        <pc:chgData name="조우현" userId="S::1871437@hansung.edu::9533a34f-d81f-4223-8bd3-21fb5aaff5ec" providerId="AD" clId="Web-{6ACF40E6-B050-2466-11CA-8CCC338E2B99}" dt="2018-11-16T06:31:33.882" v="118"/>
        <pc:sldMkLst>
          <pc:docMk/>
          <pc:sldMk cId="2974495967" sldId="274"/>
        </pc:sldMkLst>
        <pc:spChg chg="mod">
          <ac:chgData name="조우현" userId="S::1871437@hansung.edu::9533a34f-d81f-4223-8bd3-21fb5aaff5ec" providerId="AD" clId="Web-{6ACF40E6-B050-2466-11CA-8CCC338E2B99}" dt="2018-11-16T06:31:33.882" v="118"/>
          <ac:spMkLst>
            <pc:docMk/>
            <pc:sldMk cId="2974495967" sldId="274"/>
            <ac:spMk id="2" creationId="{5103E4F7-21F0-4840-8B00-4C8E1ECA8CC7}"/>
          </ac:spMkLst>
        </pc:spChg>
        <pc:spChg chg="add">
          <ac:chgData name="조우현" userId="S::1871437@hansung.edu::9533a34f-d81f-4223-8bd3-21fb5aaff5ec" providerId="AD" clId="Web-{6ACF40E6-B050-2466-11CA-8CCC338E2B99}" dt="2018-11-16T06:31:33.882" v="118"/>
          <ac:spMkLst>
            <pc:docMk/>
            <pc:sldMk cId="2974495967" sldId="274"/>
            <ac:spMk id="7" creationId="{66B332A4-D438-4773-A77F-5ED49A448D9D}"/>
          </ac:spMkLst>
        </pc:spChg>
        <pc:spChg chg="add">
          <ac:chgData name="조우현" userId="S::1871437@hansung.edu::9533a34f-d81f-4223-8bd3-21fb5aaff5ec" providerId="AD" clId="Web-{6ACF40E6-B050-2466-11CA-8CCC338E2B99}" dt="2018-11-16T06:31:33.882" v="118"/>
          <ac:spMkLst>
            <pc:docMk/>
            <pc:sldMk cId="2974495967" sldId="274"/>
            <ac:spMk id="9" creationId="{DF9AD32D-FF05-44F4-BD4D-9CEE89B71EB9}"/>
          </ac:spMkLst>
        </pc:spChg>
      </pc:sldChg>
      <pc:sldMasterChg chg="modTransition modSldLayout">
        <pc:chgData name="조우현" userId="S::1871437@hansung.edu::9533a34f-d81f-4223-8bd3-21fb5aaff5ec" providerId="AD" clId="Web-{6ACF40E6-B050-2466-11CA-8CCC338E2B99}" dt="2018-11-16T06:30:33.820" v="110"/>
        <pc:sldMasterMkLst>
          <pc:docMk/>
          <pc:sldMasterMk cId="3686743294" sldId="2147483648"/>
        </pc:sldMasterMkLst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346971665" sldId="2147483649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463982937" sldId="2147483650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2146234188" sldId="2147483651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62196340" sldId="2147483652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2923469982" sldId="2147483653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1130272583" sldId="2147483654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1945682316" sldId="2147483655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3419606053" sldId="2147483656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1416493134" sldId="2147483657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510513095" sldId="2147483658"/>
          </pc:sldLayoutMkLst>
        </pc:sldLayoutChg>
        <pc:sldLayoutChg chg="modTransition">
          <pc:chgData name="조우현" userId="S::1871437@hansung.edu::9533a34f-d81f-4223-8bd3-21fb5aaff5ec" providerId="AD" clId="Web-{6ACF40E6-B050-2466-11CA-8CCC338E2B99}" dt="2018-11-16T06:30:33.820" v="110"/>
          <pc:sldLayoutMkLst>
            <pc:docMk/>
            <pc:sldMasterMk cId="3686743294" sldId="2147483648"/>
            <pc:sldLayoutMk cId="3663956867" sldId="2147483659"/>
          </pc:sldLayoutMkLst>
        </pc:sldLayoutChg>
      </pc:sldMasterChg>
    </pc:docChg>
  </pc:docChgLst>
  <pc:docChgLst>
    <pc:chgData name="조우현" userId="S::1871437@hansung.edu::9533a34f-d81f-4223-8bd3-21fb5aaff5ec" providerId="AD" clId="Web-{B5CCA562-BC9C-4933-CAB4-604B213B6D95}"/>
    <pc:docChg chg="addSld modSld sldOrd">
      <pc:chgData name="조우현" userId="S::1871437@hansung.edu::9533a34f-d81f-4223-8bd3-21fb5aaff5ec" providerId="AD" clId="Web-{B5CCA562-BC9C-4933-CAB4-604B213B6D95}" dt="2018-11-15T13:55:25.625" v="34" actId="1076"/>
      <pc:docMkLst>
        <pc:docMk/>
      </pc:docMkLst>
      <pc:sldChg chg="ord">
        <pc:chgData name="조우현" userId="S::1871437@hansung.edu::9533a34f-d81f-4223-8bd3-21fb5aaff5ec" providerId="AD" clId="Web-{B5CCA562-BC9C-4933-CAB4-604B213B6D95}" dt="2018-11-15T13:20:28.387" v="0"/>
        <pc:sldMkLst>
          <pc:docMk/>
          <pc:sldMk cId="3747587501" sldId="266"/>
        </pc:sldMkLst>
      </pc:sldChg>
      <pc:sldChg chg="addSp delSp modSp mod setBg setClrOvrMap">
        <pc:chgData name="조우현" userId="S::1871437@hansung.edu::9533a34f-d81f-4223-8bd3-21fb5aaff5ec" providerId="AD" clId="Web-{B5CCA562-BC9C-4933-CAB4-604B213B6D95}" dt="2018-11-15T13:55:25.625" v="34" actId="1076"/>
        <pc:sldMkLst>
          <pc:docMk/>
          <pc:sldMk cId="3967143532" sldId="268"/>
        </pc:sldMkLst>
        <pc:spChg chg="mod">
          <ac:chgData name="조우현" userId="S::1871437@hansung.edu::9533a34f-d81f-4223-8bd3-21fb5aaff5ec" providerId="AD" clId="Web-{B5CCA562-BC9C-4933-CAB4-604B213B6D95}" dt="2018-11-15T13:54:49.999" v="14"/>
          <ac:spMkLst>
            <pc:docMk/>
            <pc:sldMk cId="3967143532" sldId="268"/>
            <ac:spMk id="2" creationId="{5C5F799C-8F79-465E-8973-50FEA2C62EAA}"/>
          </ac:spMkLst>
        </pc:spChg>
        <pc:spChg chg="del">
          <ac:chgData name="조우현" userId="S::1871437@hansung.edu::9533a34f-d81f-4223-8bd3-21fb5aaff5ec" providerId="AD" clId="Web-{B5CCA562-BC9C-4933-CAB4-604B213B6D95}" dt="2018-11-15T13:41:02.902" v="2"/>
          <ac:spMkLst>
            <pc:docMk/>
            <pc:sldMk cId="3967143532" sldId="268"/>
            <ac:spMk id="3" creationId="{DB5CD5D0-3A99-4619-9945-C725AC997E88}"/>
          </ac:spMkLst>
        </pc:spChg>
        <pc:spChg chg="add del">
          <ac:chgData name="조우현" userId="S::1871437@hansung.edu::9533a34f-d81f-4223-8bd3-21fb5aaff5ec" providerId="AD" clId="Web-{B5CCA562-BC9C-4933-CAB4-604B213B6D95}" dt="2018-11-15T13:54:05.703" v="7"/>
          <ac:spMkLst>
            <pc:docMk/>
            <pc:sldMk cId="3967143532" sldId="268"/>
            <ac:spMk id="6" creationId="{5E6A7051-3976-40E8-B7BA-A663C776F15C}"/>
          </ac:spMkLst>
        </pc:spChg>
        <pc:spChg chg="add del">
          <ac:chgData name="조우현" userId="S::1871437@hansung.edu::9533a34f-d81f-4223-8bd3-21fb5aaff5ec" providerId="AD" clId="Web-{B5CCA562-BC9C-4933-CAB4-604B213B6D95}" dt="2018-11-15T13:41:15.855" v="5"/>
          <ac:spMkLst>
            <pc:docMk/>
            <pc:sldMk cId="3967143532" sldId="268"/>
            <ac:spMk id="9" creationId="{16C5FA50-8D52-4617-AF91-5C7B1C8352F1}"/>
          </ac:spMkLst>
        </pc:spChg>
        <pc:spChg chg="add del">
          <ac:chgData name="조우현" userId="S::1871437@hansung.edu::9533a34f-d81f-4223-8bd3-21fb5aaff5ec" providerId="AD" clId="Web-{B5CCA562-BC9C-4933-CAB4-604B213B6D95}" dt="2018-11-15T13:41:15.855" v="5"/>
          <ac:spMkLst>
            <pc:docMk/>
            <pc:sldMk cId="3967143532" sldId="268"/>
            <ac:spMk id="11" creationId="{E223798C-12AD-4B0C-A50C-D676347D67CF}"/>
          </ac:spMkLst>
        </pc:spChg>
        <pc:spChg chg="add del">
          <ac:chgData name="조우현" userId="S::1871437@hansung.edu::9533a34f-d81f-4223-8bd3-21fb5aaff5ec" providerId="AD" clId="Web-{B5CCA562-BC9C-4933-CAB4-604B213B6D95}" dt="2018-11-15T13:54:49.999" v="14"/>
          <ac:spMkLst>
            <pc:docMk/>
            <pc:sldMk cId="3967143532" sldId="268"/>
            <ac:spMk id="12" creationId="{42A5316D-ED2F-4F89-B4B4-8D9240B1A348}"/>
          </ac:spMkLst>
        </pc:spChg>
        <pc:spChg chg="add del">
          <ac:chgData name="조우현" userId="S::1871437@hansung.edu::9533a34f-d81f-4223-8bd3-21fb5aaff5ec" providerId="AD" clId="Web-{B5CCA562-BC9C-4933-CAB4-604B213B6D95}" dt="2018-11-15T13:54:49.890" v="13"/>
          <ac:spMkLst>
            <pc:docMk/>
            <pc:sldMk cId="3967143532" sldId="268"/>
            <ac:spMk id="18" creationId="{7383B190-6BFB-422F-B667-06B7B25F096A}"/>
          </ac:spMkLst>
        </pc:spChg>
        <pc:picChg chg="add mod ord">
          <ac:chgData name="조우현" userId="S::1871437@hansung.edu::9533a34f-d81f-4223-8bd3-21fb5aaff5ec" providerId="AD" clId="Web-{B5CCA562-BC9C-4933-CAB4-604B213B6D95}" dt="2018-11-15T13:55:19.342" v="32" actId="1076"/>
          <ac:picMkLst>
            <pc:docMk/>
            <pc:sldMk cId="3967143532" sldId="268"/>
            <ac:picMk id="4" creationId="{973051FD-918D-46FB-9380-CBABC06D4E57}"/>
          </ac:picMkLst>
        </pc:picChg>
        <pc:picChg chg="add mod ord">
          <ac:chgData name="조우현" userId="S::1871437@hansung.edu::9533a34f-d81f-4223-8bd3-21fb5aaff5ec" providerId="AD" clId="Web-{B5CCA562-BC9C-4933-CAB4-604B213B6D95}" dt="2018-11-15T13:55:21.139" v="33" actId="14100"/>
          <ac:picMkLst>
            <pc:docMk/>
            <pc:sldMk cId="3967143532" sldId="268"/>
            <ac:picMk id="7" creationId="{7FC71993-FC98-4518-86FC-3896E0FC0847}"/>
          </ac:picMkLst>
        </pc:picChg>
        <pc:picChg chg="add del mod ord replId">
          <ac:chgData name="조우현" userId="S::1871437@hansung.edu::9533a34f-d81f-4223-8bd3-21fb5aaff5ec" providerId="AD" clId="Web-{B5CCA562-BC9C-4933-CAB4-604B213B6D95}" dt="2018-11-15T13:41:15.933" v="6"/>
          <ac:picMkLst>
            <pc:docMk/>
            <pc:sldMk cId="3967143532" sldId="268"/>
            <ac:picMk id="8" creationId="{7FC71993-FC98-4518-86FC-3896E0FC0847}"/>
          </ac:picMkLst>
        </pc:picChg>
        <pc:picChg chg="add mod">
          <ac:chgData name="조우현" userId="S::1871437@hansung.edu::9533a34f-d81f-4223-8bd3-21fb5aaff5ec" providerId="AD" clId="Web-{B5CCA562-BC9C-4933-CAB4-604B213B6D95}" dt="2018-11-15T13:55:25.625" v="34" actId="1076"/>
          <ac:picMkLst>
            <pc:docMk/>
            <pc:sldMk cId="3967143532" sldId="268"/>
            <ac:picMk id="13" creationId="{20AD59AD-8CA8-4559-BF04-167F7DA19E40}"/>
          </ac:picMkLst>
        </pc:picChg>
        <pc:cxnChg chg="add del">
          <ac:chgData name="조우현" userId="S::1871437@hansung.edu::9533a34f-d81f-4223-8bd3-21fb5aaff5ec" providerId="AD" clId="Web-{B5CCA562-BC9C-4933-CAB4-604B213B6D95}" dt="2018-11-15T13:54:49.890" v="13"/>
          <ac:cxnSpMkLst>
            <pc:docMk/>
            <pc:sldMk cId="3967143532" sldId="268"/>
            <ac:cxnSpMk id="20" creationId="{ED28E597-4AF8-4D69-A9AB-A1EDC6156B04}"/>
          </ac:cxnSpMkLst>
        </pc:cxnChg>
      </pc:sldChg>
      <pc:sldChg chg="new">
        <pc:chgData name="조우현" userId="S::1871437@hansung.edu::9533a34f-d81f-4223-8bd3-21fb5aaff5ec" providerId="AD" clId="Web-{B5CCA562-BC9C-4933-CAB4-604B213B6D95}" dt="2018-11-15T13:20:37.121" v="1"/>
        <pc:sldMkLst>
          <pc:docMk/>
          <pc:sldMk cId="3695275327" sldId="269"/>
        </pc:sldMkLst>
      </pc:sldChg>
    </pc:docChg>
  </pc:docChgLst>
  <pc:docChgLst>
    <pc:chgData name="조우현" userId="S::1871437@hansung.edu::9533a34f-d81f-4223-8bd3-21fb5aaff5ec" providerId="AD" clId="Web-{353B2E28-AD60-9F8C-0E7E-F33E2DD455AB}"/>
    <pc:docChg chg="addSld modSld sldOrd">
      <pc:chgData name="조우현" userId="S::1871437@hansung.edu::9533a34f-d81f-4223-8bd3-21fb5aaff5ec" providerId="AD" clId="Web-{353B2E28-AD60-9F8C-0E7E-F33E2DD455AB}" dt="2018-11-16T06:22:15.509" v="493"/>
      <pc:docMkLst>
        <pc:docMk/>
      </pc:docMkLst>
      <pc:sldChg chg="delSp modSp">
        <pc:chgData name="조우현" userId="S::1871437@hansung.edu::9533a34f-d81f-4223-8bd3-21fb5aaff5ec" providerId="AD" clId="Web-{353B2E28-AD60-9F8C-0E7E-F33E2DD455AB}" dt="2018-11-16T06:09:15.646" v="107" actId="20577"/>
        <pc:sldMkLst>
          <pc:docMk/>
          <pc:sldMk cId="3569210928" sldId="256"/>
        </pc:sldMkLst>
        <pc:spChg chg="mod">
          <ac:chgData name="조우현" userId="S::1871437@hansung.edu::9533a34f-d81f-4223-8bd3-21fb5aaff5ec" providerId="AD" clId="Web-{353B2E28-AD60-9F8C-0E7E-F33E2DD455AB}" dt="2018-11-16T06:09:15.646" v="107" actId="20577"/>
          <ac:spMkLst>
            <pc:docMk/>
            <pc:sldMk cId="3569210928" sldId="256"/>
            <ac:spMk id="2" creationId="{00000000-0000-0000-0000-000000000000}"/>
          </ac:spMkLst>
        </pc:spChg>
        <pc:spChg chg="del mod">
          <ac:chgData name="조우현" userId="S::1871437@hansung.edu::9533a34f-d81f-4223-8bd3-21fb5aaff5ec" providerId="AD" clId="Web-{353B2E28-AD60-9F8C-0E7E-F33E2DD455AB}" dt="2018-11-16T06:09:02.037" v="104"/>
          <ac:spMkLst>
            <pc:docMk/>
            <pc:sldMk cId="3569210928" sldId="256"/>
            <ac:spMk id="3" creationId="{00000000-0000-0000-0000-000000000000}"/>
          </ac:spMkLst>
        </pc:spChg>
      </pc:sldChg>
      <pc:sldChg chg="modSp">
        <pc:chgData name="조우현" userId="S::1871437@hansung.edu::9533a34f-d81f-4223-8bd3-21fb5aaff5ec" providerId="AD" clId="Web-{353B2E28-AD60-9F8C-0E7E-F33E2DD455AB}" dt="2018-11-16T06:19:50.340" v="470" actId="20577"/>
        <pc:sldMkLst>
          <pc:docMk/>
          <pc:sldMk cId="3851996188" sldId="257"/>
        </pc:sldMkLst>
        <pc:spChg chg="mod">
          <ac:chgData name="조우현" userId="S::1871437@hansung.edu::9533a34f-d81f-4223-8bd3-21fb5aaff5ec" providerId="AD" clId="Web-{353B2E28-AD60-9F8C-0E7E-F33E2DD455AB}" dt="2018-11-16T06:19:50.340" v="470" actId="20577"/>
          <ac:spMkLst>
            <pc:docMk/>
            <pc:sldMk cId="3851996188" sldId="257"/>
            <ac:spMk id="2" creationId="{5C408847-2E0F-4CF3-BD2B-F4D86732BE57}"/>
          </ac:spMkLst>
        </pc:spChg>
      </pc:sldChg>
      <pc:sldChg chg="modSp">
        <pc:chgData name="조우현" userId="S::1871437@hansung.edu::9533a34f-d81f-4223-8bd3-21fb5aaff5ec" providerId="AD" clId="Web-{353B2E28-AD60-9F8C-0E7E-F33E2DD455AB}" dt="2018-11-16T06:12:25.565" v="210" actId="1076"/>
        <pc:sldMkLst>
          <pc:docMk/>
          <pc:sldMk cId="1807638164" sldId="258"/>
        </pc:sldMkLst>
        <pc:spChg chg="mod">
          <ac:chgData name="조우현" userId="S::1871437@hansung.edu::9533a34f-d81f-4223-8bd3-21fb5aaff5ec" providerId="AD" clId="Web-{353B2E28-AD60-9F8C-0E7E-F33E2DD455AB}" dt="2018-11-16T06:12:25.565" v="210" actId="1076"/>
          <ac:spMkLst>
            <pc:docMk/>
            <pc:sldMk cId="1807638164" sldId="258"/>
            <ac:spMk id="2" creationId="{A16B6F7C-3A98-4218-822C-9FBECA02E137}"/>
          </ac:spMkLst>
        </pc:spChg>
      </pc:sldChg>
      <pc:sldChg chg="modSp">
        <pc:chgData name="조우현" userId="S::1871437@hansung.edu::9533a34f-d81f-4223-8bd3-21fb5aaff5ec" providerId="AD" clId="Web-{353B2E28-AD60-9F8C-0E7E-F33E2DD455AB}" dt="2018-11-16T06:14:07.407" v="275" actId="20577"/>
        <pc:sldMkLst>
          <pc:docMk/>
          <pc:sldMk cId="192845979" sldId="259"/>
        </pc:sldMkLst>
        <pc:spChg chg="mod">
          <ac:chgData name="조우현" userId="S::1871437@hansung.edu::9533a34f-d81f-4223-8bd3-21fb5aaff5ec" providerId="AD" clId="Web-{353B2E28-AD60-9F8C-0E7E-F33E2DD455AB}" dt="2018-11-16T06:14:07.407" v="275" actId="20577"/>
          <ac:spMkLst>
            <pc:docMk/>
            <pc:sldMk cId="192845979" sldId="259"/>
            <ac:spMk id="2" creationId="{589C9AE1-9D98-4E55-9B1A-823947869D2A}"/>
          </ac:spMkLst>
        </pc:spChg>
      </pc:sldChg>
      <pc:sldChg chg="addSp delSp modSp mod modClrScheme chgLayout">
        <pc:chgData name="조우현" userId="S::1871437@hansung.edu::9533a34f-d81f-4223-8bd3-21fb5aaff5ec" providerId="AD" clId="Web-{353B2E28-AD60-9F8C-0E7E-F33E2DD455AB}" dt="2018-11-16T06:08:04.319" v="76" actId="20577"/>
        <pc:sldMkLst>
          <pc:docMk/>
          <pc:sldMk cId="748710928" sldId="260"/>
        </pc:sldMkLst>
        <pc:spChg chg="add mod ord">
          <ac:chgData name="조우현" userId="S::1871437@hansung.edu::9533a34f-d81f-4223-8bd3-21fb5aaff5ec" providerId="AD" clId="Web-{353B2E28-AD60-9F8C-0E7E-F33E2DD455AB}" dt="2018-11-16T06:08:04.319" v="76" actId="20577"/>
          <ac:spMkLst>
            <pc:docMk/>
            <pc:sldMk cId="748710928" sldId="260"/>
            <ac:spMk id="3" creationId="{03881AED-A542-4F4D-8FB6-88C7869FD106}"/>
          </ac:spMkLst>
        </pc:spChg>
        <pc:spChg chg="del">
          <ac:chgData name="조우현" userId="S::1871437@hansung.edu::9533a34f-d81f-4223-8bd3-21fb5aaff5ec" providerId="AD" clId="Web-{353B2E28-AD60-9F8C-0E7E-F33E2DD455AB}" dt="2018-11-16T06:06:03.680" v="5"/>
          <ac:spMkLst>
            <pc:docMk/>
            <pc:sldMk cId="748710928" sldId="260"/>
            <ac:spMk id="13" creationId="{DB103EB1-B135-4526-B883-33228FC27FF1}"/>
          </ac:spMkLst>
        </pc:spChg>
        <pc:spChg chg="del">
          <ac:chgData name="조우현" userId="S::1871437@hansung.edu::9533a34f-d81f-4223-8bd3-21fb5aaff5ec" providerId="AD" clId="Web-{353B2E28-AD60-9F8C-0E7E-F33E2DD455AB}" dt="2018-11-16T06:06:03.680" v="5"/>
          <ac:spMkLst>
            <pc:docMk/>
            <pc:sldMk cId="748710928" sldId="260"/>
            <ac:spMk id="15" creationId="{A2509F26-B5DC-4BA7-B476-4CB044237A2E}"/>
          </ac:spMkLst>
        </pc:spChg>
        <pc:picChg chg="mod ord">
          <ac:chgData name="조우현" userId="S::1871437@hansung.edu::9533a34f-d81f-4223-8bd3-21fb5aaff5ec" providerId="AD" clId="Web-{353B2E28-AD60-9F8C-0E7E-F33E2DD455AB}" dt="2018-11-16T06:07:58.257" v="73" actId="1076"/>
          <ac:picMkLst>
            <pc:docMk/>
            <pc:sldMk cId="748710928" sldId="260"/>
            <ac:picMk id="2" creationId="{A34DBDBF-BBAD-4F73-A874-27D810821BC3}"/>
          </ac:picMkLst>
        </pc:picChg>
      </pc:sldChg>
      <pc:sldChg chg="modSp">
        <pc:chgData name="조우현" userId="S::1871437@hansung.edu::9533a34f-d81f-4223-8bd3-21fb5aaff5ec" providerId="AD" clId="Web-{353B2E28-AD60-9F8C-0E7E-F33E2DD455AB}" dt="2018-11-16T06:18:47.294" v="419" actId="1076"/>
        <pc:sldMkLst>
          <pc:docMk/>
          <pc:sldMk cId="2687741136" sldId="261"/>
        </pc:sldMkLst>
        <pc:spChg chg="mod">
          <ac:chgData name="조우현" userId="S::1871437@hansung.edu::9533a34f-d81f-4223-8bd3-21fb5aaff5ec" providerId="AD" clId="Web-{353B2E28-AD60-9F8C-0E7E-F33E2DD455AB}" dt="2018-11-16T06:08:26.350" v="86" actId="20577"/>
          <ac:spMkLst>
            <pc:docMk/>
            <pc:sldMk cId="2687741136" sldId="261"/>
            <ac:spMk id="2" creationId="{6F7E0CF3-7A46-4938-BA69-C5DAB1EBBFB2}"/>
          </ac:spMkLst>
        </pc:spChg>
        <pc:spChg chg="mod">
          <ac:chgData name="조우현" userId="S::1871437@hansung.edu::9533a34f-d81f-4223-8bd3-21fb5aaff5ec" providerId="AD" clId="Web-{353B2E28-AD60-9F8C-0E7E-F33E2DD455AB}" dt="2018-11-16T06:18:47.294" v="419" actId="1076"/>
          <ac:spMkLst>
            <pc:docMk/>
            <pc:sldMk cId="2687741136" sldId="261"/>
            <ac:spMk id="9" creationId="{4E1F95A4-BF46-4A38-AF42-BFFE3807CC0F}"/>
          </ac:spMkLst>
        </pc:spChg>
      </pc:sldChg>
      <pc:sldChg chg="addSp delSp modSp mod modClrScheme chgLayout">
        <pc:chgData name="조우현" userId="S::1871437@hansung.edu::9533a34f-d81f-4223-8bd3-21fb5aaff5ec" providerId="AD" clId="Web-{353B2E28-AD60-9F8C-0E7E-F33E2DD455AB}" dt="2018-11-16T06:13:56.454" v="270" actId="20577"/>
        <pc:sldMkLst>
          <pc:docMk/>
          <pc:sldMk cId="1813769417" sldId="262"/>
        </pc:sldMkLst>
        <pc:spChg chg="add mod ord">
          <ac:chgData name="조우현" userId="S::1871437@hansung.edu::9533a34f-d81f-4223-8bd3-21fb5aaff5ec" providerId="AD" clId="Web-{353B2E28-AD60-9F8C-0E7E-F33E2DD455AB}" dt="2018-11-16T06:13:56.454" v="270" actId="20577"/>
          <ac:spMkLst>
            <pc:docMk/>
            <pc:sldMk cId="1813769417" sldId="262"/>
            <ac:spMk id="2" creationId="{49A4901C-1A36-4B66-BE9C-F0265B693F73}"/>
          </ac:spMkLst>
        </pc:spChg>
        <pc:spChg chg="del">
          <ac:chgData name="조우현" userId="S::1871437@hansung.edu::9533a34f-d81f-4223-8bd3-21fb5aaff5ec" providerId="AD" clId="Web-{353B2E28-AD60-9F8C-0E7E-F33E2DD455AB}" dt="2018-11-16T06:13:16.205" v="244"/>
          <ac:spMkLst>
            <pc:docMk/>
            <pc:sldMk cId="1813769417" sldId="262"/>
            <ac:spMk id="9" creationId="{1EF0FED8-64D1-4410-8648-125486A61F0B}"/>
          </ac:spMkLst>
        </pc:spChg>
        <pc:spChg chg="add">
          <ac:chgData name="조우현" userId="S::1871437@hansung.edu::9533a34f-d81f-4223-8bd3-21fb5aaff5ec" providerId="AD" clId="Web-{353B2E28-AD60-9F8C-0E7E-F33E2DD455AB}" dt="2018-11-16T06:13:20.049" v="245"/>
          <ac:spMkLst>
            <pc:docMk/>
            <pc:sldMk cId="1813769417" sldId="262"/>
            <ac:spMk id="10" creationId="{1045B59B-615E-4718-A150-42DE5D03E1C8}"/>
          </ac:spMkLst>
        </pc:spChg>
        <pc:spChg chg="add">
          <ac:chgData name="조우현" userId="S::1871437@hansung.edu::9533a34f-d81f-4223-8bd3-21fb5aaff5ec" providerId="AD" clId="Web-{353B2E28-AD60-9F8C-0E7E-F33E2DD455AB}" dt="2018-11-16T06:13:20.049" v="245"/>
          <ac:spMkLst>
            <pc:docMk/>
            <pc:sldMk cId="1813769417" sldId="262"/>
            <ac:spMk id="11" creationId="{D6CF29CD-38B8-4924-BA11-6D60517487EF}"/>
          </ac:spMkLst>
        </pc:spChg>
        <pc:spChg chg="del">
          <ac:chgData name="조우현" userId="S::1871437@hansung.edu::9533a34f-d81f-4223-8bd3-21fb5aaff5ec" providerId="AD" clId="Web-{353B2E28-AD60-9F8C-0E7E-F33E2DD455AB}" dt="2018-11-16T06:13:16.205" v="244"/>
          <ac:spMkLst>
            <pc:docMk/>
            <pc:sldMk cId="1813769417" sldId="262"/>
            <ac:spMk id="12" creationId="{B0792D4F-247E-46FE-85FC-881DEFA41D94}"/>
          </ac:spMkLst>
        </pc:spChg>
        <pc:picChg chg="mod ord">
          <ac:chgData name="조우현" userId="S::1871437@hansung.edu::9533a34f-d81f-4223-8bd3-21fb5aaff5ec" providerId="AD" clId="Web-{353B2E28-AD60-9F8C-0E7E-F33E2DD455AB}" dt="2018-11-16T06:13:20.049" v="245"/>
          <ac:picMkLst>
            <pc:docMk/>
            <pc:sldMk cId="1813769417" sldId="262"/>
            <ac:picMk id="7" creationId="{447B826D-8B61-44D8-9756-2CB2195739C3}"/>
          </ac:picMkLst>
        </pc:picChg>
        <pc:cxnChg chg="del">
          <ac:chgData name="조우현" userId="S::1871437@hansung.edu::9533a34f-d81f-4223-8bd3-21fb5aaff5ec" providerId="AD" clId="Web-{353B2E28-AD60-9F8C-0E7E-F33E2DD455AB}" dt="2018-11-16T06:13:16.205" v="244"/>
          <ac:cxnSpMkLst>
            <pc:docMk/>
            <pc:sldMk cId="1813769417" sldId="262"/>
            <ac:cxnSpMk id="14" creationId="{CE272F12-AF86-441A-BC1B-C014BBBF85B5}"/>
          </ac:cxnSpMkLst>
        </pc:cxnChg>
      </pc:sldChg>
      <pc:sldChg chg="addSp delSp modSp mod modClrScheme addAnim modAnim chgLayout">
        <pc:chgData name="조우현" userId="S::1871437@hansung.edu::9533a34f-d81f-4223-8bd3-21fb5aaff5ec" providerId="AD" clId="Web-{353B2E28-AD60-9F8C-0E7E-F33E2DD455AB}" dt="2018-11-16T06:16:58.998" v="363"/>
        <pc:sldMkLst>
          <pc:docMk/>
          <pc:sldMk cId="1305736724" sldId="264"/>
        </pc:sldMkLst>
        <pc:spChg chg="mod ord">
          <ac:chgData name="조우현" userId="S::1871437@hansung.edu::9533a34f-d81f-4223-8bd3-21fb5aaff5ec" providerId="AD" clId="Web-{353B2E28-AD60-9F8C-0E7E-F33E2DD455AB}" dt="2018-11-16T06:16:58.998" v="363"/>
          <ac:spMkLst>
            <pc:docMk/>
            <pc:sldMk cId="1305736724" sldId="264"/>
            <ac:spMk id="2" creationId="{A7CD0DFF-BB86-4B35-AB07-41B3C8141CA5}"/>
          </ac:spMkLst>
        </pc:spChg>
        <pc:spChg chg="add del mod ord">
          <ac:chgData name="조우현" userId="S::1871437@hansung.edu::9533a34f-d81f-4223-8bd3-21fb5aaff5ec" providerId="AD" clId="Web-{353B2E28-AD60-9F8C-0E7E-F33E2DD455AB}" dt="2018-11-16T06:16:58.998" v="363"/>
          <ac:spMkLst>
            <pc:docMk/>
            <pc:sldMk cId="1305736724" sldId="264"/>
            <ac:spMk id="3" creationId="{0ECB9D96-D90C-4D66-AF73-49D1AF98363E}"/>
          </ac:spMkLst>
        </pc:spChg>
        <pc:spChg chg="add del">
          <ac:chgData name="조우현" userId="S::1871437@hansung.edu::9533a34f-d81f-4223-8bd3-21fb5aaff5ec" providerId="AD" clId="Web-{353B2E28-AD60-9F8C-0E7E-F33E2DD455AB}" dt="2018-11-16T06:16:58.998" v="363"/>
          <ac:spMkLst>
            <pc:docMk/>
            <pc:sldMk cId="1305736724" sldId="264"/>
            <ac:spMk id="15" creationId="{247AB924-1B87-43FC-B7C7-B112D5C51A0E}"/>
          </ac:spMkLst>
        </pc:spChg>
        <pc:picChg chg="mod ord">
          <ac:chgData name="조우현" userId="S::1871437@hansung.edu::9533a34f-d81f-4223-8bd3-21fb5aaff5ec" providerId="AD" clId="Web-{353B2E28-AD60-9F8C-0E7E-F33E2DD455AB}" dt="2018-11-16T06:16:58.998" v="363"/>
          <ac:picMkLst>
            <pc:docMk/>
            <pc:sldMk cId="1305736724" sldId="264"/>
            <ac:picMk id="4" creationId="{47EBD8ED-0AF3-410B-81D9-4F4F6D657FCD}"/>
          </ac:picMkLst>
        </pc:picChg>
        <pc:cxnChg chg="add del">
          <ac:chgData name="조우현" userId="S::1871437@hansung.edu::9533a34f-d81f-4223-8bd3-21fb5aaff5ec" providerId="AD" clId="Web-{353B2E28-AD60-9F8C-0E7E-F33E2DD455AB}" dt="2018-11-16T06:16:58.998" v="363"/>
          <ac:cxnSpMkLst>
            <pc:docMk/>
            <pc:sldMk cId="1305736724" sldId="264"/>
            <ac:cxnSpMk id="13" creationId="{99AE2756-0FC4-4155-83E7-58AAAB63E757}"/>
          </ac:cxnSpMkLst>
        </pc:cxnChg>
        <pc:cxnChg chg="add del">
          <ac:chgData name="조우현" userId="S::1871437@hansung.edu::9533a34f-d81f-4223-8bd3-21fb5aaff5ec" providerId="AD" clId="Web-{353B2E28-AD60-9F8C-0E7E-F33E2DD455AB}" dt="2018-11-16T06:16:58.998" v="363"/>
          <ac:cxnSpMkLst>
            <pc:docMk/>
            <pc:sldMk cId="1305736724" sldId="264"/>
            <ac:cxnSpMk id="17" creationId="{818DC98F-4057-4645-B948-F604F39A9CFE}"/>
          </ac:cxnSpMkLst>
        </pc:cxnChg>
        <pc:cxnChg chg="add del">
          <ac:chgData name="조우현" userId="S::1871437@hansung.edu::9533a34f-d81f-4223-8bd3-21fb5aaff5ec" providerId="AD" clId="Web-{353B2E28-AD60-9F8C-0E7E-F33E2DD455AB}" dt="2018-11-16T06:16:58.998" v="363"/>
          <ac:cxnSpMkLst>
            <pc:docMk/>
            <pc:sldMk cId="1305736724" sldId="264"/>
            <ac:cxnSpMk id="19" creationId="{DAD2B705-4A9B-408D-AA80-4F41045E09DE}"/>
          </ac:cxnSpMkLst>
        </pc:cxnChg>
      </pc:sldChg>
      <pc:sldChg chg="modSp addAnim modAnim">
        <pc:chgData name="조우현" userId="S::1871437@hansung.edu::9533a34f-d81f-4223-8bd3-21fb5aaff5ec" providerId="AD" clId="Web-{353B2E28-AD60-9F8C-0E7E-F33E2DD455AB}" dt="2018-11-16T06:15:50.437" v="327" actId="20577"/>
        <pc:sldMkLst>
          <pc:docMk/>
          <pc:sldMk cId="409551192" sldId="267"/>
        </pc:sldMkLst>
        <pc:spChg chg="mod">
          <ac:chgData name="조우현" userId="S::1871437@hansung.edu::9533a34f-d81f-4223-8bd3-21fb5aaff5ec" providerId="AD" clId="Web-{353B2E28-AD60-9F8C-0E7E-F33E2DD455AB}" dt="2018-11-16T06:15:50.437" v="327" actId="20577"/>
          <ac:spMkLst>
            <pc:docMk/>
            <pc:sldMk cId="409551192" sldId="267"/>
            <ac:spMk id="2" creationId="{AEF3E7F5-6533-4BB3-A3DE-27F937A59274}"/>
          </ac:spMkLst>
        </pc:spChg>
        <pc:picChg chg="mod">
          <ac:chgData name="조우현" userId="S::1871437@hansung.edu::9533a34f-d81f-4223-8bd3-21fb5aaff5ec" providerId="AD" clId="Web-{353B2E28-AD60-9F8C-0E7E-F33E2DD455AB}" dt="2018-11-16T06:15:42.406" v="321" actId="1076"/>
          <ac:picMkLst>
            <pc:docMk/>
            <pc:sldMk cId="409551192" sldId="267"/>
            <ac:picMk id="4" creationId="{BDE2B702-076D-4955-A88B-24AC70DB71F7}"/>
          </ac:picMkLst>
        </pc:picChg>
        <pc:picChg chg="mod">
          <ac:chgData name="조우현" userId="S::1871437@hansung.edu::9533a34f-d81f-4223-8bd3-21fb5aaff5ec" providerId="AD" clId="Web-{353B2E28-AD60-9F8C-0E7E-F33E2DD455AB}" dt="2018-11-16T06:15:44.187" v="322" actId="1076"/>
          <ac:picMkLst>
            <pc:docMk/>
            <pc:sldMk cId="409551192" sldId="267"/>
            <ac:picMk id="8" creationId="{EA9D124C-B1BE-4A3C-A8B5-2B0F72E0D7E2}"/>
          </ac:picMkLst>
        </pc:picChg>
      </pc:sldChg>
      <pc:sldChg chg="modSp">
        <pc:chgData name="조우현" userId="S::1871437@hansung.edu::9533a34f-d81f-4223-8bd3-21fb5aaff5ec" providerId="AD" clId="Web-{353B2E28-AD60-9F8C-0E7E-F33E2DD455AB}" dt="2018-11-16T06:11:38.253" v="185" actId="1076"/>
        <pc:sldMkLst>
          <pc:docMk/>
          <pc:sldMk cId="3967143532" sldId="268"/>
        </pc:sldMkLst>
        <pc:spChg chg="mod">
          <ac:chgData name="조우현" userId="S::1871437@hansung.edu::9533a34f-d81f-4223-8bd3-21fb5aaff5ec" providerId="AD" clId="Web-{353B2E28-AD60-9F8C-0E7E-F33E2DD455AB}" dt="2018-11-16T06:10:38.848" v="151" actId="14100"/>
          <ac:spMkLst>
            <pc:docMk/>
            <pc:sldMk cId="3967143532" sldId="268"/>
            <ac:spMk id="2" creationId="{5C5F799C-8F79-465E-8973-50FEA2C62EAA}"/>
          </ac:spMkLst>
        </pc:spChg>
        <pc:picChg chg="mod">
          <ac:chgData name="조우현" userId="S::1871437@hansung.edu::9533a34f-d81f-4223-8bd3-21fb5aaff5ec" providerId="AD" clId="Web-{353B2E28-AD60-9F8C-0E7E-F33E2DD455AB}" dt="2018-11-16T06:11:38.253" v="185" actId="1076"/>
          <ac:picMkLst>
            <pc:docMk/>
            <pc:sldMk cId="3967143532" sldId="268"/>
            <ac:picMk id="7" creationId="{7FC71993-FC98-4518-86FC-3896E0FC0847}"/>
          </ac:picMkLst>
        </pc:picChg>
      </pc:sldChg>
      <pc:sldChg chg="modSp">
        <pc:chgData name="조우현" userId="S::1871437@hansung.edu::9533a34f-d81f-4223-8bd3-21fb5aaff5ec" providerId="AD" clId="Web-{353B2E28-AD60-9F8C-0E7E-F33E2DD455AB}" dt="2018-11-16T06:14:42.563" v="290" actId="1076"/>
        <pc:sldMkLst>
          <pc:docMk/>
          <pc:sldMk cId="3695275327" sldId="269"/>
        </pc:sldMkLst>
        <pc:spChg chg="mod">
          <ac:chgData name="조우현" userId="S::1871437@hansung.edu::9533a34f-d81f-4223-8bd3-21fb5aaff5ec" providerId="AD" clId="Web-{353B2E28-AD60-9F8C-0E7E-F33E2DD455AB}" dt="2018-11-16T06:14:42.563" v="290" actId="1076"/>
          <ac:spMkLst>
            <pc:docMk/>
            <pc:sldMk cId="3695275327" sldId="269"/>
            <ac:spMk id="44" creationId="{1C397112-8370-469C-B177-84407026EB91}"/>
          </ac:spMkLst>
        </pc:spChg>
      </pc:sldChg>
      <pc:sldChg chg="addAnim delAnim modAnim">
        <pc:chgData name="조우현" userId="S::1871437@hansung.edu::9533a34f-d81f-4223-8bd3-21fb5aaff5ec" providerId="AD" clId="Web-{353B2E28-AD60-9F8C-0E7E-F33E2DD455AB}" dt="2018-11-16T06:20:42.917" v="490"/>
        <pc:sldMkLst>
          <pc:docMk/>
          <pc:sldMk cId="3555719894" sldId="270"/>
        </pc:sldMkLst>
      </pc:sldChg>
      <pc:sldChg chg="modSp modTransition addAnim delAnim modAnim">
        <pc:chgData name="조우현" userId="S::1871437@hansung.edu::9533a34f-d81f-4223-8bd3-21fb5aaff5ec" providerId="AD" clId="Web-{353B2E28-AD60-9F8C-0E7E-F33E2DD455AB}" dt="2018-11-16T06:22:15.509" v="493"/>
        <pc:sldMkLst>
          <pc:docMk/>
          <pc:sldMk cId="2063870990" sldId="271"/>
        </pc:sldMkLst>
        <pc:spChg chg="mod">
          <ac:chgData name="조우현" userId="S::1871437@hansung.edu::9533a34f-d81f-4223-8bd3-21fb5aaff5ec" providerId="AD" clId="Web-{353B2E28-AD60-9F8C-0E7E-F33E2DD455AB}" dt="2018-11-16T06:15:04.984" v="302" actId="1076"/>
          <ac:spMkLst>
            <pc:docMk/>
            <pc:sldMk cId="2063870990" sldId="271"/>
            <ac:spMk id="2" creationId="{A124D415-F6E0-4022-BD75-E4DA3A9D70CE}"/>
          </ac:spMkLst>
        </pc:spChg>
        <pc:picChg chg="mod">
          <ac:chgData name="조우현" userId="S::1871437@hansung.edu::9533a34f-d81f-4223-8bd3-21fb5aaff5ec" providerId="AD" clId="Web-{353B2E28-AD60-9F8C-0E7E-F33E2DD455AB}" dt="2018-11-16T06:15:05.844" v="303" actId="1076"/>
          <ac:picMkLst>
            <pc:docMk/>
            <pc:sldMk cId="2063870990" sldId="271"/>
            <ac:picMk id="4" creationId="{3D63A135-77EE-4692-AF73-7CB04CA4A6A0}"/>
          </ac:picMkLst>
        </pc:picChg>
      </pc:sldChg>
      <pc:sldChg chg="add ord replId addAnim delAnim modAnim">
        <pc:chgData name="조우현" userId="S::1871437@hansung.edu::9533a34f-d81f-4223-8bd3-21fb5aaff5ec" providerId="AD" clId="Web-{353B2E28-AD60-9F8C-0E7E-F33E2DD455AB}" dt="2018-11-16T06:20:29.526" v="480"/>
        <pc:sldMkLst>
          <pc:docMk/>
          <pc:sldMk cId="3638866889" sldId="272"/>
        </pc:sldMkLst>
      </pc:sldChg>
      <pc:sldChg chg="add ord replId addAnim delAnim modAnim">
        <pc:chgData name="조우현" userId="S::1871437@hansung.edu::9533a34f-d81f-4223-8bd3-21fb5aaff5ec" providerId="AD" clId="Web-{353B2E28-AD60-9F8C-0E7E-F33E2DD455AB}" dt="2018-11-16T06:20:55.573" v="491"/>
        <pc:sldMkLst>
          <pc:docMk/>
          <pc:sldMk cId="1082713485" sldId="273"/>
        </pc:sldMkLst>
      </pc:sldChg>
    </pc:docChg>
  </pc:docChgLst>
  <pc:docChgLst>
    <pc:chgData name="조우현" userId="S::1871437@hansung.edu::9533a34f-d81f-4223-8bd3-21fb5aaff5ec" providerId="AD" clId="Web-{7C0752F0-F171-822A-7B39-AAD3E1E29E63}"/>
    <pc:docChg chg="modSld">
      <pc:chgData name="조우현" userId="S::1871437@hansung.edu::9533a34f-d81f-4223-8bd3-21fb5aaff5ec" providerId="AD" clId="Web-{7C0752F0-F171-822A-7B39-AAD3E1E29E63}" dt="2018-11-16T06:23:30.477" v="2"/>
      <pc:docMkLst>
        <pc:docMk/>
      </pc:docMkLst>
      <pc:sldChg chg="modTransition">
        <pc:chgData name="조우현" userId="S::1871437@hansung.edu::9533a34f-d81f-4223-8bd3-21fb5aaff5ec" providerId="AD" clId="Web-{7C0752F0-F171-822A-7B39-AAD3E1E29E63}" dt="2018-11-16T06:23:30.477" v="2"/>
        <pc:sldMkLst>
          <pc:docMk/>
          <pc:sldMk cId="2063870990" sldId="271"/>
        </pc:sldMkLst>
      </pc:sldChg>
    </pc:docChg>
  </pc:docChgLst>
  <pc:docChgLst>
    <pc:chgData name="조우현" userId="S::1871437@hansung.edu::9533a34f-d81f-4223-8bd3-21fb5aaff5ec" providerId="AD" clId="Web-{D75CAF91-A5E8-E04A-B809-5E6B78B871C1}"/>
    <pc:docChg chg="addSld modSld">
      <pc:chgData name="조우현" userId="S::1871437@hansung.edu::9533a34f-d81f-4223-8bd3-21fb5aaff5ec" providerId="AD" clId="Web-{D75CAF91-A5E8-E04A-B809-5E6B78B871C1}" dt="2018-11-16T06:04:04.344" v="42"/>
      <pc:docMkLst>
        <pc:docMk/>
      </pc:docMkLst>
      <pc:sldChg chg="addSp delSp modSp new mod modClrScheme addAnim modAnim chgLayout">
        <pc:chgData name="조우현" userId="S::1871437@hansung.edu::9533a34f-d81f-4223-8bd3-21fb5aaff5ec" providerId="AD" clId="Web-{D75CAF91-A5E8-E04A-B809-5E6B78B871C1}" dt="2018-11-16T06:02:42.219" v="32" actId="1076"/>
        <pc:sldMkLst>
          <pc:docMk/>
          <pc:sldMk cId="3555719894" sldId="270"/>
        </pc:sldMkLst>
        <pc:spChg chg="del">
          <ac:chgData name="조우현" userId="S::1871437@hansung.edu::9533a34f-d81f-4223-8bd3-21fb5aaff5ec" providerId="AD" clId="Web-{D75CAF91-A5E8-E04A-B809-5E6B78B871C1}" dt="2018-11-16T05:59:20.826" v="1"/>
          <ac:spMkLst>
            <pc:docMk/>
            <pc:sldMk cId="3555719894" sldId="270"/>
            <ac:spMk id="2" creationId="{D22590E4-1DF9-41E1-BC00-4C5EEC722602}"/>
          </ac:spMkLst>
        </pc:spChg>
        <pc:spChg chg="del">
          <ac:chgData name="조우현" userId="S::1871437@hansung.edu::9533a34f-d81f-4223-8bd3-21fb5aaff5ec" providerId="AD" clId="Web-{D75CAF91-A5E8-E04A-B809-5E6B78B871C1}" dt="2018-11-16T05:59:20.826" v="1"/>
          <ac:spMkLst>
            <pc:docMk/>
            <pc:sldMk cId="3555719894" sldId="270"/>
            <ac:spMk id="3" creationId="{063A4620-3D41-4B2B-82A0-2871E0C27AD5}"/>
          </ac:spMkLst>
        </pc:spChg>
        <pc:picChg chg="add mod modCrop">
          <ac:chgData name="조우현" userId="S::1871437@hansung.edu::9533a34f-d81f-4223-8bd3-21fb5aaff5ec" providerId="AD" clId="Web-{D75CAF91-A5E8-E04A-B809-5E6B78B871C1}" dt="2018-11-16T06:02:42.219" v="32" actId="1076"/>
          <ac:picMkLst>
            <pc:docMk/>
            <pc:sldMk cId="3555719894" sldId="270"/>
            <ac:picMk id="4" creationId="{0D967CE4-78FC-4577-8067-DD277C31A3C2}"/>
          </ac:picMkLst>
        </pc:picChg>
        <pc:picChg chg="add mod ord">
          <ac:chgData name="조우현" userId="S::1871437@hansung.edu::9533a34f-d81f-4223-8bd3-21fb5aaff5ec" providerId="AD" clId="Web-{D75CAF91-A5E8-E04A-B809-5E6B78B871C1}" dt="2018-11-16T06:02:41.125" v="31" actId="1076"/>
          <ac:picMkLst>
            <pc:docMk/>
            <pc:sldMk cId="3555719894" sldId="270"/>
            <ac:picMk id="6" creationId="{F2F0490A-397A-4CAC-B231-9471BBB30C20}"/>
          </ac:picMkLst>
        </pc:picChg>
      </pc:sldChg>
      <pc:sldChg chg="addSp delSp modSp new mod modClrScheme addAnim modAnim chgLayout">
        <pc:chgData name="조우현" userId="S::1871437@hansung.edu::9533a34f-d81f-4223-8bd3-21fb5aaff5ec" providerId="AD" clId="Web-{D75CAF91-A5E8-E04A-B809-5E6B78B871C1}" dt="2018-11-16T06:04:04.344" v="42"/>
        <pc:sldMkLst>
          <pc:docMk/>
          <pc:sldMk cId="2063870990" sldId="271"/>
        </pc:sldMkLst>
        <pc:spChg chg="mod ord">
          <ac:chgData name="조우현" userId="S::1871437@hansung.edu::9533a34f-d81f-4223-8bd3-21fb5aaff5ec" providerId="AD" clId="Web-{D75CAF91-A5E8-E04A-B809-5E6B78B871C1}" dt="2018-11-16T06:03:38.891" v="34"/>
          <ac:spMkLst>
            <pc:docMk/>
            <pc:sldMk cId="2063870990" sldId="271"/>
            <ac:spMk id="2" creationId="{A124D415-F6E0-4022-BD75-E4DA3A9D70CE}"/>
          </ac:spMkLst>
        </pc:spChg>
        <pc:spChg chg="del">
          <ac:chgData name="조우현" userId="S::1871437@hansung.edu::9533a34f-d81f-4223-8bd3-21fb5aaff5ec" providerId="AD" clId="Web-{D75CAF91-A5E8-E04A-B809-5E6B78B871C1}" dt="2018-11-16T06:03:38.891" v="34"/>
          <ac:spMkLst>
            <pc:docMk/>
            <pc:sldMk cId="2063870990" sldId="271"/>
            <ac:spMk id="3" creationId="{E1C751B6-5561-4FE7-9EC9-25C96DC601E0}"/>
          </ac:spMkLst>
        </pc:spChg>
        <pc:picChg chg="add mod">
          <ac:chgData name="조우현" userId="S::1871437@hansung.edu::9533a34f-d81f-4223-8bd3-21fb5aaff5ec" providerId="AD" clId="Web-{D75CAF91-A5E8-E04A-B809-5E6B78B871C1}" dt="2018-11-16T06:03:47.641" v="40" actId="1076"/>
          <ac:picMkLst>
            <pc:docMk/>
            <pc:sldMk cId="2063870990" sldId="271"/>
            <ac:picMk id="4" creationId="{3D63A135-77EE-4692-AF73-7CB04CA4A6A0}"/>
          </ac:picMkLst>
        </pc:picChg>
      </pc:sldChg>
    </pc:docChg>
  </pc:docChgLst>
  <pc:docChgLst>
    <pc:chgData name="조우현" userId="S::1871437@hansung.edu::9533a34f-d81f-4223-8bd3-21fb5aaff5ec" providerId="AD" clId="Web-{C604ECBE-B748-7DB6-C587-AABC0C3E7410}"/>
    <pc:docChg chg="addSld delSld modSld sldOrd">
      <pc:chgData name="조우현" userId="S::1871437@hansung.edu::9533a34f-d81f-4223-8bd3-21fb5aaff5ec" providerId="AD" clId="Web-{C604ECBE-B748-7DB6-C587-AABC0C3E7410}" dt="2018-11-15T06:06:45.647" v="212"/>
      <pc:docMkLst>
        <pc:docMk/>
      </pc:docMkLst>
      <pc:sldChg chg="addSp delSp modSp">
        <pc:chgData name="조우현" userId="S::1871437@hansung.edu::9533a34f-d81f-4223-8bd3-21fb5aaff5ec" providerId="AD" clId="Web-{C604ECBE-B748-7DB6-C587-AABC0C3E7410}" dt="2018-11-15T05:06:13.267" v="49"/>
        <pc:sldMkLst>
          <pc:docMk/>
          <pc:sldMk cId="3569210928" sldId="256"/>
        </pc:sldMkLst>
        <pc:spChg chg="mod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3" creationId="{00000000-0000-0000-0000-000000000000}"/>
          </ac:spMkLst>
        </pc:spChg>
        <pc:spChg chg="del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11" creationId="{559AE206-7EBA-4D33-8BC9-9D8158553F0E}"/>
          </ac:spMkLst>
        </pc:spChg>
        <pc:spChg chg="del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13" creationId="{6437D937-A7F1-4011-92B4-328E5BE1B166}"/>
          </ac:spMkLst>
        </pc:spChg>
        <pc:spChg chg="del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15" creationId="{B672F332-AF08-46C6-94F0-77684310D7B7}"/>
          </ac:spMkLst>
        </pc:spChg>
        <pc:spChg chg="del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17" creationId="{34244EF8-D73A-40E1-BE73-D46E6B4B04ED}"/>
          </ac:spMkLst>
        </pc:spChg>
        <pc:spChg chg="add">
          <ac:chgData name="조우현" userId="S::1871437@hansung.edu::9533a34f-d81f-4223-8bd3-21fb5aaff5ec" providerId="AD" clId="Web-{C604ECBE-B748-7DB6-C587-AABC0C3E7410}" dt="2018-11-15T05:06:13.267" v="49"/>
          <ac:spMkLst>
            <pc:docMk/>
            <pc:sldMk cId="3569210928" sldId="256"/>
            <ac:spMk id="33" creationId="{87CC2527-562A-4F69-B487-4371E5B243E7}"/>
          </ac:spMkLst>
        </pc:spChg>
        <pc:picChg chg="add del mod">
          <ac:chgData name="조우현" userId="S::1871437@hansung.edu::9533a34f-d81f-4223-8bd3-21fb5aaff5ec" providerId="AD" clId="Web-{C604ECBE-B748-7DB6-C587-AABC0C3E7410}" dt="2018-11-15T04:59:54.897" v="7"/>
          <ac:picMkLst>
            <pc:docMk/>
            <pc:sldMk cId="3569210928" sldId="256"/>
            <ac:picMk id="4" creationId="{00C82D9E-EBE9-4803-85F5-DEF307F94D16}"/>
          </ac:picMkLst>
        </pc:picChg>
        <pc:picChg chg="del">
          <ac:chgData name="조우현" userId="S::1871437@hansung.edu::9533a34f-d81f-4223-8bd3-21fb5aaff5ec" providerId="AD" clId="Web-{C604ECBE-B748-7DB6-C587-AABC0C3E7410}" dt="2018-11-15T05:00:00.726" v="9"/>
          <ac:picMkLst>
            <pc:docMk/>
            <pc:sldMk cId="3569210928" sldId="256"/>
            <ac:picMk id="6" creationId="{91BC3E34-27B5-43DE-93A8-608F46FF861E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5:25.268" v="34"/>
          <ac:picMkLst>
            <pc:docMk/>
            <pc:sldMk cId="3569210928" sldId="256"/>
            <ac:picMk id="7" creationId="{9F24700B-A9C7-401C-B2C7-E8FE166896A9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0:24.147" v="12"/>
          <ac:picMkLst>
            <pc:docMk/>
            <pc:sldMk cId="3569210928" sldId="256"/>
            <ac:picMk id="9" creationId="{CC89600A-970B-4271-BC52-81484B61AEBB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0:48.178" v="17"/>
          <ac:picMkLst>
            <pc:docMk/>
            <pc:sldMk cId="3569210928" sldId="256"/>
            <ac:picMk id="12" creationId="{5AF22CD1-95DB-464C-B615-EB2750BDF289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0:46.272" v="16"/>
          <ac:picMkLst>
            <pc:docMk/>
            <pc:sldMk cId="3569210928" sldId="256"/>
            <ac:picMk id="16" creationId="{DFFC0402-2F23-4F31-A2E0-9C20A234313B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5:54.877" v="45"/>
          <ac:picMkLst>
            <pc:docMk/>
            <pc:sldMk cId="3569210928" sldId="256"/>
            <ac:picMk id="20" creationId="{039BAC28-58A3-42EB-9CD9-0C2DF37D74E1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5:53.533" v="43"/>
          <ac:picMkLst>
            <pc:docMk/>
            <pc:sldMk cId="3569210928" sldId="256"/>
            <ac:picMk id="22" creationId="{2C7643E0-C882-4C67-B235-FF15155C0F50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5:54.330" v="44"/>
          <ac:picMkLst>
            <pc:docMk/>
            <pc:sldMk cId="3569210928" sldId="256"/>
            <ac:picMk id="24" creationId="{68D6C8BB-4C61-4A79-9FE1-1E11941F9589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5:28.814" v="36"/>
          <ac:picMkLst>
            <pc:docMk/>
            <pc:sldMk cId="3569210928" sldId="256"/>
            <ac:picMk id="26" creationId="{3E58B117-DDD7-4DA1-A0EF-DAA4C3C785F4}"/>
          </ac:picMkLst>
        </pc:picChg>
        <pc:picChg chg="add mod ord">
          <ac:chgData name="조우현" userId="S::1871437@hansung.edu::9533a34f-d81f-4223-8bd3-21fb5aaff5ec" providerId="AD" clId="Web-{C604ECBE-B748-7DB6-C587-AABC0C3E7410}" dt="2018-11-15T05:06:13.267" v="49"/>
          <ac:picMkLst>
            <pc:docMk/>
            <pc:sldMk cId="3569210928" sldId="256"/>
            <ac:picMk id="28" creationId="{BA3FBC51-C3E2-4CC8-A975-638F24DB2358}"/>
          </ac:picMkLst>
        </pc:picChg>
        <pc:cxnChg chg="del">
          <ac:chgData name="조우현" userId="S::1871437@hansung.edu::9533a34f-d81f-4223-8bd3-21fb5aaff5ec" providerId="AD" clId="Web-{C604ECBE-B748-7DB6-C587-AABC0C3E7410}" dt="2018-11-15T05:06:13.267" v="49"/>
          <ac:cxnSpMkLst>
            <pc:docMk/>
            <pc:sldMk cId="3569210928" sldId="256"/>
            <ac:cxnSpMk id="19" creationId="{9E8E38ED-369A-44C2-B635-0BED0E48A6E8}"/>
          </ac:cxnSpMkLst>
        </pc:cxnChg>
        <pc:cxnChg chg="add">
          <ac:chgData name="조우현" userId="S::1871437@hansung.edu::9533a34f-d81f-4223-8bd3-21fb5aaff5ec" providerId="AD" clId="Web-{C604ECBE-B748-7DB6-C587-AABC0C3E7410}" dt="2018-11-15T05:06:13.267" v="49"/>
          <ac:cxnSpMkLst>
            <pc:docMk/>
            <pc:sldMk cId="3569210928" sldId="256"/>
            <ac:cxnSpMk id="35" creationId="{BCDAEC91-5BCE-4B55-9CC0-43EF94CB734B}"/>
          </ac:cxnSpMkLst>
        </pc:cxnChg>
      </pc:sldChg>
      <pc:sldChg chg="addSp delSp modSp mod ord setBg">
        <pc:chgData name="조우현" userId="S::1871437@hansung.edu::9533a34f-d81f-4223-8bd3-21fb5aaff5ec" providerId="AD" clId="Web-{C604ECBE-B748-7DB6-C587-AABC0C3E7410}" dt="2018-11-15T05:48:12.747" v="125"/>
        <pc:sldMkLst>
          <pc:docMk/>
          <pc:sldMk cId="3851996188" sldId="257"/>
        </pc:sldMkLst>
        <pc:spChg chg="mod">
          <ac:chgData name="조우현" userId="S::1871437@hansung.edu::9533a34f-d81f-4223-8bd3-21fb5aaff5ec" providerId="AD" clId="Web-{C604ECBE-B748-7DB6-C587-AABC0C3E7410}" dt="2018-11-15T05:09:31.530" v="66"/>
          <ac:spMkLst>
            <pc:docMk/>
            <pc:sldMk cId="3851996188" sldId="257"/>
            <ac:spMk id="2" creationId="{5C408847-2E0F-4CF3-BD2B-F4D86732BE57}"/>
          </ac:spMkLst>
        </pc:spChg>
        <pc:spChg chg="del">
          <ac:chgData name="조우현" userId="S::1871437@hansung.edu::9533a34f-d81f-4223-8bd3-21fb5aaff5ec" providerId="AD" clId="Web-{C604ECBE-B748-7DB6-C587-AABC0C3E7410}" dt="2018-11-15T04:59:22.570" v="0"/>
          <ac:spMkLst>
            <pc:docMk/>
            <pc:sldMk cId="3851996188" sldId="257"/>
            <ac:spMk id="3" creationId="{CC0575BC-66DE-4346-80BE-A52D745A02B3}"/>
          </ac:spMkLst>
        </pc:spChg>
        <pc:spChg chg="add del mod">
          <ac:chgData name="조우현" userId="S::1871437@hansung.edu::9533a34f-d81f-4223-8bd3-21fb5aaff5ec" providerId="AD" clId="Web-{C604ECBE-B748-7DB6-C587-AABC0C3E7410}" dt="2018-11-15T05:09:28.311" v="64"/>
          <ac:spMkLst>
            <pc:docMk/>
            <pc:sldMk cId="3851996188" sldId="257"/>
            <ac:spMk id="7" creationId="{BAB54FB1-59D4-4A98-BFEC-6572166DED0A}"/>
          </ac:spMkLst>
        </pc:spChg>
        <pc:spChg chg="add del">
          <ac:chgData name="조우현" userId="S::1871437@hansung.edu::9533a34f-d81f-4223-8bd3-21fb5aaff5ec" providerId="AD" clId="Web-{C604ECBE-B748-7DB6-C587-AABC0C3E7410}" dt="2018-11-15T05:09:31.530" v="66"/>
          <ac:spMkLst>
            <pc:docMk/>
            <pc:sldMk cId="3851996188" sldId="257"/>
            <ac:spMk id="9" creationId="{16C5FA50-8D52-4617-AF91-5C7B1C8352F1}"/>
          </ac:spMkLst>
        </pc:spChg>
        <pc:spChg chg="add del">
          <ac:chgData name="조우현" userId="S::1871437@hansung.edu::9533a34f-d81f-4223-8bd3-21fb5aaff5ec" providerId="AD" clId="Web-{C604ECBE-B748-7DB6-C587-AABC0C3E7410}" dt="2018-11-15T05:09:31.530" v="66"/>
          <ac:spMkLst>
            <pc:docMk/>
            <pc:sldMk cId="3851996188" sldId="257"/>
            <ac:spMk id="11" creationId="{E223798C-12AD-4B0C-A50C-D676347D67CF}"/>
          </ac:spMkLst>
        </pc:spChg>
        <pc:spChg chg="add">
          <ac:chgData name="조우현" userId="S::1871437@hansung.edu::9533a34f-d81f-4223-8bd3-21fb5aaff5ec" providerId="AD" clId="Web-{C604ECBE-B748-7DB6-C587-AABC0C3E7410}" dt="2018-11-15T05:09:31.530" v="66"/>
          <ac:spMkLst>
            <pc:docMk/>
            <pc:sldMk cId="3851996188" sldId="257"/>
            <ac:spMk id="16" creationId="{6753252F-4873-4F63-801D-CC719279A7D5}"/>
          </ac:spMkLst>
        </pc:spChg>
        <pc:spChg chg="add">
          <ac:chgData name="조우현" userId="S::1871437@hansung.edu::9533a34f-d81f-4223-8bd3-21fb5aaff5ec" providerId="AD" clId="Web-{C604ECBE-B748-7DB6-C587-AABC0C3E7410}" dt="2018-11-15T05:09:31.530" v="66"/>
          <ac:spMkLst>
            <pc:docMk/>
            <pc:sldMk cId="3851996188" sldId="257"/>
            <ac:spMk id="18" creationId="{047C8CCB-F95D-4249-92DD-651249D3535A}"/>
          </ac:spMkLst>
        </pc:spChg>
        <pc:picChg chg="add del mod ord">
          <ac:chgData name="조우현" userId="S::1871437@hansung.edu::9533a34f-d81f-4223-8bd3-21fb5aaff5ec" providerId="AD" clId="Web-{C604ECBE-B748-7DB6-C587-AABC0C3E7410}" dt="2018-11-15T05:02:07.005" v="33"/>
          <ac:picMkLst>
            <pc:docMk/>
            <pc:sldMk cId="3851996188" sldId="257"/>
            <ac:picMk id="4" creationId="{701CDC8E-E729-4005-9599-00D70BF2A6A5}"/>
          </ac:picMkLst>
        </pc:picChg>
        <pc:picChg chg="add mod ord">
          <ac:chgData name="조우현" userId="S::1871437@hansung.edu::9533a34f-d81f-4223-8bd3-21fb5aaff5ec" providerId="AD" clId="Web-{C604ECBE-B748-7DB6-C587-AABC0C3E7410}" dt="2018-11-15T05:09:31.530" v="66"/>
          <ac:picMkLst>
            <pc:docMk/>
            <pc:sldMk cId="3851996188" sldId="257"/>
            <ac:picMk id="8" creationId="{55181937-AA87-4A8F-98E2-527ED3392728}"/>
          </ac:picMkLst>
        </pc:picChg>
      </pc:sldChg>
      <pc:sldChg chg="addSp delSp modSp mod setBg">
        <pc:chgData name="조우현" userId="S::1871437@hansung.edu::9533a34f-d81f-4223-8bd3-21fb5aaff5ec" providerId="AD" clId="Web-{C604ECBE-B748-7DB6-C587-AABC0C3E7410}" dt="2018-11-15T05:18:46.928" v="98"/>
        <pc:sldMkLst>
          <pc:docMk/>
          <pc:sldMk cId="1807638164" sldId="258"/>
        </pc:sldMkLst>
        <pc:spChg chg="mod ord">
          <ac:chgData name="조우현" userId="S::1871437@hansung.edu::9533a34f-d81f-4223-8bd3-21fb5aaff5ec" providerId="AD" clId="Web-{C604ECBE-B748-7DB6-C587-AABC0C3E7410}" dt="2018-11-15T05:18:46.928" v="98"/>
          <ac:spMkLst>
            <pc:docMk/>
            <pc:sldMk cId="1807638164" sldId="258"/>
            <ac:spMk id="2" creationId="{A16B6F7C-3A98-4218-822C-9FBECA02E137}"/>
          </ac:spMkLst>
        </pc:spChg>
        <pc:spChg chg="del">
          <ac:chgData name="조우현" userId="S::1871437@hansung.edu::9533a34f-d81f-4223-8bd3-21fb5aaff5ec" providerId="AD" clId="Web-{C604ECBE-B748-7DB6-C587-AABC0C3E7410}" dt="2018-11-15T05:01:50.958" v="30"/>
          <ac:spMkLst>
            <pc:docMk/>
            <pc:sldMk cId="1807638164" sldId="258"/>
            <ac:spMk id="3" creationId="{2F2E08C4-A438-4424-9D55-06A1D3B3B9D4}"/>
          </ac:spMkLst>
        </pc:spChg>
        <pc:spChg chg="add del">
          <ac:chgData name="조우현" userId="S::1871437@hansung.edu::9533a34f-d81f-4223-8bd3-21fb5aaff5ec" providerId="AD" clId="Web-{C604ECBE-B748-7DB6-C587-AABC0C3E7410}" dt="2018-11-15T05:18:06.569" v="93"/>
          <ac:spMkLst>
            <pc:docMk/>
            <pc:sldMk cId="1807638164" sldId="258"/>
            <ac:spMk id="9" creationId="{74426AB7-D619-4515-962A-BC83909EC015}"/>
          </ac:spMkLst>
        </pc:spChg>
        <pc:spChg chg="add del">
          <ac:chgData name="조우현" userId="S::1871437@hansung.edu::9533a34f-d81f-4223-8bd3-21fb5aaff5ec" providerId="AD" clId="Web-{C604ECBE-B748-7DB6-C587-AABC0C3E7410}" dt="2018-11-15T05:18:06.569" v="93"/>
          <ac:spMkLst>
            <pc:docMk/>
            <pc:sldMk cId="1807638164" sldId="258"/>
            <ac:spMk id="11" creationId="{DE47DF98-723F-4AAC-ABCF-CACBC438F78F}"/>
          </ac:spMkLst>
        </pc:spChg>
        <pc:spChg chg="add del">
          <ac:chgData name="조우현" userId="S::1871437@hansung.edu::9533a34f-d81f-4223-8bd3-21fb5aaff5ec" providerId="AD" clId="Web-{C604ECBE-B748-7DB6-C587-AABC0C3E7410}" dt="2018-11-15T05:18:46.928" v="98"/>
          <ac:spMkLst>
            <pc:docMk/>
            <pc:sldMk cId="1807638164" sldId="258"/>
            <ac:spMk id="18" creationId="{72257994-BD97-4691-8B89-198A6D2BABDC}"/>
          </ac:spMkLst>
        </pc:spChg>
        <pc:spChg chg="add">
          <ac:chgData name="조우현" userId="S::1871437@hansung.edu::9533a34f-d81f-4223-8bd3-21fb5aaff5ec" providerId="AD" clId="Web-{C604ECBE-B748-7DB6-C587-AABC0C3E7410}" dt="2018-11-15T05:18:46.928" v="98"/>
          <ac:spMkLst>
            <pc:docMk/>
            <pc:sldMk cId="1807638164" sldId="258"/>
            <ac:spMk id="23" creationId="{1045B59B-615E-4718-A150-42DE5D03E1C8}"/>
          </ac:spMkLst>
        </pc:spChg>
        <pc:spChg chg="add">
          <ac:chgData name="조우현" userId="S::1871437@hansung.edu::9533a34f-d81f-4223-8bd3-21fb5aaff5ec" providerId="AD" clId="Web-{C604ECBE-B748-7DB6-C587-AABC0C3E7410}" dt="2018-11-15T05:18:46.928" v="98"/>
          <ac:spMkLst>
            <pc:docMk/>
            <pc:sldMk cId="1807638164" sldId="258"/>
            <ac:spMk id="25" creationId="{D6CF29CD-38B8-4924-BA11-6D60517487EF}"/>
          </ac:spMkLst>
        </pc:spChg>
        <pc:picChg chg="add mod ord">
          <ac:chgData name="조우현" userId="S::1871437@hansung.edu::9533a34f-d81f-4223-8bd3-21fb5aaff5ec" providerId="AD" clId="Web-{C604ECBE-B748-7DB6-C587-AABC0C3E7410}" dt="2018-11-15T05:18:46.928" v="98"/>
          <ac:picMkLst>
            <pc:docMk/>
            <pc:sldMk cId="1807638164" sldId="258"/>
            <ac:picMk id="4" creationId="{F6D726B4-7844-4133-AC75-5D0BB64E1D4E}"/>
          </ac:picMkLst>
        </pc:picChg>
        <pc:cxnChg chg="add del">
          <ac:chgData name="조우현" userId="S::1871437@hansung.edu::9533a34f-d81f-4223-8bd3-21fb5aaff5ec" providerId="AD" clId="Web-{C604ECBE-B748-7DB6-C587-AABC0C3E7410}" dt="2018-11-15T05:18:06.569" v="93"/>
          <ac:cxnSpMkLst>
            <pc:docMk/>
            <pc:sldMk cId="1807638164" sldId="258"/>
            <ac:cxnSpMk id="13" creationId="{EA29FC7C-9308-4FDE-8DCA-405668055B0F}"/>
          </ac:cxnSpMkLst>
        </pc:cxnChg>
      </pc:sldChg>
      <pc:sldChg chg="addSp delSp modSp mod setBg">
        <pc:chgData name="조우현" userId="S::1871437@hansung.edu::9533a34f-d81f-4223-8bd3-21fb5aaff5ec" providerId="AD" clId="Web-{C604ECBE-B748-7DB6-C587-AABC0C3E7410}" dt="2018-11-15T05:18:38.271" v="97"/>
        <pc:sldMkLst>
          <pc:docMk/>
          <pc:sldMk cId="192845979" sldId="259"/>
        </pc:sldMkLst>
        <pc:spChg chg="mod ord">
          <ac:chgData name="조우현" userId="S::1871437@hansung.edu::9533a34f-d81f-4223-8bd3-21fb5aaff5ec" providerId="AD" clId="Web-{C604ECBE-B748-7DB6-C587-AABC0C3E7410}" dt="2018-11-15T05:18:38.271" v="97"/>
          <ac:spMkLst>
            <pc:docMk/>
            <pc:sldMk cId="192845979" sldId="259"/>
            <ac:spMk id="2" creationId="{589C9AE1-9D98-4E55-9B1A-823947869D2A}"/>
          </ac:spMkLst>
        </pc:spChg>
        <pc:spChg chg="del">
          <ac:chgData name="조우현" userId="S::1871437@hansung.edu::9533a34f-d81f-4223-8bd3-21fb5aaff5ec" providerId="AD" clId="Web-{C604ECBE-B748-7DB6-C587-AABC0C3E7410}" dt="2018-11-15T05:17:52.428" v="90"/>
          <ac:spMkLst>
            <pc:docMk/>
            <pc:sldMk cId="192845979" sldId="259"/>
            <ac:spMk id="3" creationId="{D676A750-E436-4A93-957D-DA60B13B3E76}"/>
          </ac:spMkLst>
        </pc:spChg>
        <pc:spChg chg="add del">
          <ac:chgData name="조우현" userId="S::1871437@hansung.edu::9533a34f-d81f-4223-8bd3-21fb5aaff5ec" providerId="AD" clId="Web-{C604ECBE-B748-7DB6-C587-AABC0C3E7410}" dt="2018-11-15T05:18:11.381" v="94"/>
          <ac:spMkLst>
            <pc:docMk/>
            <pc:sldMk cId="192845979" sldId="259"/>
            <ac:spMk id="9" creationId="{72257994-BD97-4691-8B89-198A6D2BABDC}"/>
          </ac:spMkLst>
        </pc:spChg>
        <pc:spChg chg="add del">
          <ac:chgData name="조우현" userId="S::1871437@hansung.edu::9533a34f-d81f-4223-8bd3-21fb5aaff5ec" providerId="AD" clId="Web-{C604ECBE-B748-7DB6-C587-AABC0C3E7410}" dt="2018-11-15T05:18:38.271" v="97"/>
          <ac:spMkLst>
            <pc:docMk/>
            <pc:sldMk cId="192845979" sldId="259"/>
            <ac:spMk id="14" creationId="{74426AB7-D619-4515-962A-BC83909EC015}"/>
          </ac:spMkLst>
        </pc:spChg>
        <pc:spChg chg="add del">
          <ac:chgData name="조우현" userId="S::1871437@hansung.edu::9533a34f-d81f-4223-8bd3-21fb5aaff5ec" providerId="AD" clId="Web-{C604ECBE-B748-7DB6-C587-AABC0C3E7410}" dt="2018-11-15T05:18:38.271" v="97"/>
          <ac:spMkLst>
            <pc:docMk/>
            <pc:sldMk cId="192845979" sldId="259"/>
            <ac:spMk id="16" creationId="{DE47DF98-723F-4AAC-ABCF-CACBC438F78F}"/>
          </ac:spMkLst>
        </pc:spChg>
        <pc:spChg chg="add">
          <ac:chgData name="조우현" userId="S::1871437@hansung.edu::9533a34f-d81f-4223-8bd3-21fb5aaff5ec" providerId="AD" clId="Web-{C604ECBE-B748-7DB6-C587-AABC0C3E7410}" dt="2018-11-15T05:18:38.271" v="97"/>
          <ac:spMkLst>
            <pc:docMk/>
            <pc:sldMk cId="192845979" sldId="259"/>
            <ac:spMk id="20" creationId="{1045B59B-615E-4718-A150-42DE5D03E1C8}"/>
          </ac:spMkLst>
        </pc:spChg>
        <pc:spChg chg="add del">
          <ac:chgData name="조우현" userId="S::1871437@hansung.edu::9533a34f-d81f-4223-8bd3-21fb5aaff5ec" providerId="AD" clId="Web-{C604ECBE-B748-7DB6-C587-AABC0C3E7410}" dt="2018-11-15T05:18:38.193" v="96"/>
          <ac:spMkLst>
            <pc:docMk/>
            <pc:sldMk cId="192845979" sldId="259"/>
            <ac:spMk id="23" creationId="{0C44864A-3CF0-4902-8A97-80F30215FB64}"/>
          </ac:spMkLst>
        </pc:spChg>
        <pc:spChg chg="add">
          <ac:chgData name="조우현" userId="S::1871437@hansung.edu::9533a34f-d81f-4223-8bd3-21fb5aaff5ec" providerId="AD" clId="Web-{C604ECBE-B748-7DB6-C587-AABC0C3E7410}" dt="2018-11-15T05:18:38.271" v="97"/>
          <ac:spMkLst>
            <pc:docMk/>
            <pc:sldMk cId="192845979" sldId="259"/>
            <ac:spMk id="25" creationId="{D6CF29CD-38B8-4924-BA11-6D60517487EF}"/>
          </ac:spMkLst>
        </pc:spChg>
        <pc:spChg chg="add del">
          <ac:chgData name="조우현" userId="S::1871437@hansung.edu::9533a34f-d81f-4223-8bd3-21fb5aaff5ec" providerId="AD" clId="Web-{C604ECBE-B748-7DB6-C587-AABC0C3E7410}" dt="2018-11-15T05:18:38.193" v="96"/>
          <ac:spMkLst>
            <pc:docMk/>
            <pc:sldMk cId="192845979" sldId="259"/>
            <ac:spMk id="26" creationId="{217BE31F-A129-45DD-8071-A63EC47D943A}"/>
          </ac:spMkLst>
        </pc:spChg>
        <pc:grpChg chg="add del">
          <ac:chgData name="조우현" userId="S::1871437@hansung.edu::9533a34f-d81f-4223-8bd3-21fb5aaff5ec" providerId="AD" clId="Web-{C604ECBE-B748-7DB6-C587-AABC0C3E7410}" dt="2018-11-15T05:18:38.193" v="96"/>
          <ac:grpSpMkLst>
            <pc:docMk/>
            <pc:sldMk cId="192845979" sldId="259"/>
            <ac:grpSpMk id="28" creationId="{7CA163AC-F477-454A-9FB4-81324C004BEF}"/>
          </ac:grpSpMkLst>
        </pc:grpChg>
        <pc:grpChg chg="add del">
          <ac:chgData name="조우현" userId="S::1871437@hansung.edu::9533a34f-d81f-4223-8bd3-21fb5aaff5ec" providerId="AD" clId="Web-{C604ECBE-B748-7DB6-C587-AABC0C3E7410}" dt="2018-11-15T05:18:38.193" v="96"/>
          <ac:grpSpMkLst>
            <pc:docMk/>
            <pc:sldMk cId="192845979" sldId="259"/>
            <ac:grpSpMk id="51" creationId="{83118EC2-A2C7-4CDB-887C-21E0B0C437D1}"/>
          </ac:grpSpMkLst>
        </pc:grpChg>
        <pc:picChg chg="add del mod ord replId">
          <ac:chgData name="조우현" userId="S::1871437@hansung.edu::9533a34f-d81f-4223-8bd3-21fb5aaff5ec" providerId="AD" clId="Web-{C604ECBE-B748-7DB6-C587-AABC0C3E7410}" dt="2018-11-15T05:18:38.271" v="97"/>
          <ac:picMkLst>
            <pc:docMk/>
            <pc:sldMk cId="192845979" sldId="259"/>
            <ac:picMk id="4" creationId="{FE18F0D3-21E8-4D42-A216-B8FD0DABB434}"/>
          </ac:picMkLst>
        </pc:picChg>
        <pc:picChg chg="add del">
          <ac:chgData name="조우현" userId="S::1871437@hansung.edu::9533a34f-d81f-4223-8bd3-21fb5aaff5ec" providerId="AD" clId="Web-{C604ECBE-B748-7DB6-C587-AABC0C3E7410}" dt="2018-11-15T05:18:38.193" v="96"/>
          <ac:picMkLst>
            <pc:docMk/>
            <pc:sldMk cId="192845979" sldId="259"/>
            <ac:picMk id="21" creationId="{FE18F0D3-21E8-4D42-A216-B8FD0DABB434}"/>
          </ac:picMkLst>
        </pc:picChg>
        <pc:cxnChg chg="add del">
          <ac:chgData name="조우현" userId="S::1871437@hansung.edu::9533a34f-d81f-4223-8bd3-21fb5aaff5ec" providerId="AD" clId="Web-{C604ECBE-B748-7DB6-C587-AABC0C3E7410}" dt="2018-11-15T05:18:38.271" v="97"/>
          <ac:cxnSpMkLst>
            <pc:docMk/>
            <pc:sldMk cId="192845979" sldId="259"/>
            <ac:cxnSpMk id="18" creationId="{EA29FC7C-9308-4FDE-8DCA-405668055B0F}"/>
          </ac:cxnSpMkLst>
        </pc:cxnChg>
      </pc:sldChg>
      <pc:sldChg chg="addSp delSp modSp new mod ord setBg modClrScheme chgLayout">
        <pc:chgData name="조우현" userId="S::1871437@hansung.edu::9533a34f-d81f-4223-8bd3-21fb5aaff5ec" providerId="AD" clId="Web-{C604ECBE-B748-7DB6-C587-AABC0C3E7410}" dt="2018-11-15T05:46:32.559" v="116"/>
        <pc:sldMkLst>
          <pc:docMk/>
          <pc:sldMk cId="748710928" sldId="260"/>
        </pc:sldMkLst>
        <pc:spChg chg="del mod ord">
          <ac:chgData name="조우현" userId="S::1871437@hansung.edu::9533a34f-d81f-4223-8bd3-21fb5aaff5ec" providerId="AD" clId="Web-{C604ECBE-B748-7DB6-C587-AABC0C3E7410}" dt="2018-11-15T05:10:28.591" v="67"/>
          <ac:spMkLst>
            <pc:docMk/>
            <pc:sldMk cId="748710928" sldId="260"/>
            <ac:spMk id="2" creationId="{E142047C-EF5E-48BC-A98E-01E5B5694440}"/>
          </ac:spMkLst>
        </pc:spChg>
        <pc:spChg chg="del mod ord">
          <ac:chgData name="조우현" userId="S::1871437@hansung.edu::9533a34f-d81f-4223-8bd3-21fb5aaff5ec" providerId="AD" clId="Web-{C604ECBE-B748-7DB6-C587-AABC0C3E7410}" dt="2018-11-15T05:10:28.591" v="67"/>
          <ac:spMkLst>
            <pc:docMk/>
            <pc:sldMk cId="748710928" sldId="260"/>
            <ac:spMk id="3" creationId="{F7155C72-0A1B-4AE2-87E9-2241259F17F6}"/>
          </ac:spMkLst>
        </pc:spChg>
        <pc:spChg chg="add del mod ord">
          <ac:chgData name="조우현" userId="S::1871437@hansung.edu::9533a34f-d81f-4223-8bd3-21fb5aaff5ec" providerId="AD" clId="Web-{C604ECBE-B748-7DB6-C587-AABC0C3E7410}" dt="2018-11-15T05:46:32.559" v="116"/>
          <ac:spMkLst>
            <pc:docMk/>
            <pc:sldMk cId="748710928" sldId="260"/>
            <ac:spMk id="10" creationId="{28F5E084-80B8-454A-A34C-929E05AFF533}"/>
          </ac:spMkLst>
        </pc:spChg>
        <pc:spChg chg="add del mod ord replId">
          <ac:chgData name="조우현" userId="S::1871437@hansung.edu::9533a34f-d81f-4223-8bd3-21fb5aaff5ec" providerId="AD" clId="Web-{C604ECBE-B748-7DB6-C587-AABC0C3E7410}" dt="2018-11-15T05:46:28.856" v="114"/>
          <ac:spMkLst>
            <pc:docMk/>
            <pc:sldMk cId="748710928" sldId="260"/>
            <ac:spMk id="11" creationId="{73195CB5-3DC8-4699-86CE-BCDF75511AA5}"/>
          </ac:spMkLst>
        </pc:spChg>
        <pc:spChg chg="add">
          <ac:chgData name="조우현" userId="S::1871437@hansung.edu::9533a34f-d81f-4223-8bd3-21fb5aaff5ec" providerId="AD" clId="Web-{C604ECBE-B748-7DB6-C587-AABC0C3E7410}" dt="2018-11-15T05:46:32.559" v="116"/>
          <ac:spMkLst>
            <pc:docMk/>
            <pc:sldMk cId="748710928" sldId="260"/>
            <ac:spMk id="13" creationId="{DB103EB1-B135-4526-B883-33228FC27FF1}"/>
          </ac:spMkLst>
        </pc:spChg>
        <pc:spChg chg="add">
          <ac:chgData name="조우현" userId="S::1871437@hansung.edu::9533a34f-d81f-4223-8bd3-21fb5aaff5ec" providerId="AD" clId="Web-{C604ECBE-B748-7DB6-C587-AABC0C3E7410}" dt="2018-11-15T05:46:32.559" v="116"/>
          <ac:spMkLst>
            <pc:docMk/>
            <pc:sldMk cId="748710928" sldId="260"/>
            <ac:spMk id="15" creationId="{A2509F26-B5DC-4BA7-B476-4CB044237A2E}"/>
          </ac:spMkLst>
        </pc:spChg>
        <pc:spChg chg="add del">
          <ac:chgData name="조우현" userId="S::1871437@hansung.edu::9533a34f-d81f-4223-8bd3-21fb5aaff5ec" providerId="AD" clId="Web-{C604ECBE-B748-7DB6-C587-AABC0C3E7410}" dt="2018-11-15T05:17:08.492" v="85"/>
          <ac:spMkLst>
            <pc:docMk/>
            <pc:sldMk cId="748710928" sldId="260"/>
            <ac:spMk id="16" creationId="{559AE206-7EBA-4D33-8BC9-9D8158553F0E}"/>
          </ac:spMkLst>
        </pc:spChg>
        <pc:spChg chg="add del">
          <ac:chgData name="조우현" userId="S::1871437@hansung.edu::9533a34f-d81f-4223-8bd3-21fb5aaff5ec" providerId="AD" clId="Web-{C604ECBE-B748-7DB6-C587-AABC0C3E7410}" dt="2018-11-15T05:17:26.022" v="88"/>
          <ac:spMkLst>
            <pc:docMk/>
            <pc:sldMk cId="748710928" sldId="260"/>
            <ac:spMk id="17" creationId="{92EA0DEB-983C-4A94-9B9A-51E32098C2E2}"/>
          </ac:spMkLst>
        </pc:spChg>
        <pc:spChg chg="add del">
          <ac:chgData name="조우현" userId="S::1871437@hansung.edu::9533a34f-d81f-4223-8bd3-21fb5aaff5ec" providerId="AD" clId="Web-{C604ECBE-B748-7DB6-C587-AABC0C3E7410}" dt="2018-11-15T05:17:08.492" v="85"/>
          <ac:spMkLst>
            <pc:docMk/>
            <pc:sldMk cId="748710928" sldId="260"/>
            <ac:spMk id="18" creationId="{6437D937-A7F1-4011-92B4-328E5BE1B166}"/>
          </ac:spMkLst>
        </pc:spChg>
        <pc:spChg chg="add del">
          <ac:chgData name="조우현" userId="S::1871437@hansung.edu::9533a34f-d81f-4223-8bd3-21fb5aaff5ec" providerId="AD" clId="Web-{C604ECBE-B748-7DB6-C587-AABC0C3E7410}" dt="2018-11-15T05:17:26.022" v="88"/>
          <ac:spMkLst>
            <pc:docMk/>
            <pc:sldMk cId="748710928" sldId="260"/>
            <ac:spMk id="19" creationId="{9E197AD2-3004-4188-A389-E9EAC108A04B}"/>
          </ac:spMkLst>
        </pc:spChg>
        <pc:spChg chg="add del">
          <ac:chgData name="조우현" userId="S::1871437@hansung.edu::9533a34f-d81f-4223-8bd3-21fb5aaff5ec" providerId="AD" clId="Web-{C604ECBE-B748-7DB6-C587-AABC0C3E7410}" dt="2018-11-15T05:17:08.492" v="85"/>
          <ac:spMkLst>
            <pc:docMk/>
            <pc:sldMk cId="748710928" sldId="260"/>
            <ac:spMk id="20" creationId="{B672F332-AF08-46C6-94F0-77684310D7B7}"/>
          </ac:spMkLst>
        </pc:spChg>
        <pc:spChg chg="add del">
          <ac:chgData name="조우현" userId="S::1871437@hansung.edu::9533a34f-d81f-4223-8bd3-21fb5aaff5ec" providerId="AD" clId="Web-{C604ECBE-B748-7DB6-C587-AABC0C3E7410}" dt="2018-11-15T05:17:26.022" v="88"/>
          <ac:spMkLst>
            <pc:docMk/>
            <pc:sldMk cId="748710928" sldId="260"/>
            <ac:spMk id="21" creationId="{A82D0C51-DE81-4DC1-8D2D-1A3EE14E678E}"/>
          </ac:spMkLst>
        </pc:spChg>
        <pc:spChg chg="add del">
          <ac:chgData name="조우현" userId="S::1871437@hansung.edu::9533a34f-d81f-4223-8bd3-21fb5aaff5ec" providerId="AD" clId="Web-{C604ECBE-B748-7DB6-C587-AABC0C3E7410}" dt="2018-11-15T05:17:08.492" v="85"/>
          <ac:spMkLst>
            <pc:docMk/>
            <pc:sldMk cId="748710928" sldId="260"/>
            <ac:spMk id="22" creationId="{34244EF8-D73A-40E1-BE73-D46E6B4B04ED}"/>
          </ac:spMkLst>
        </pc:spChg>
        <pc:picChg chg="add mod ord">
          <ac:chgData name="조우현" userId="S::1871437@hansung.edu::9533a34f-d81f-4223-8bd3-21fb5aaff5ec" providerId="AD" clId="Web-{C604ECBE-B748-7DB6-C587-AABC0C3E7410}" dt="2018-11-15T05:46:32.559" v="116"/>
          <ac:picMkLst>
            <pc:docMk/>
            <pc:sldMk cId="748710928" sldId="260"/>
            <ac:picMk id="2" creationId="{A34DBDBF-BBAD-4F73-A874-27D810821BC3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7:23.281" v="54"/>
          <ac:picMkLst>
            <pc:docMk/>
            <pc:sldMk cId="748710928" sldId="260"/>
            <ac:picMk id="4" creationId="{5EB55CDA-CB8C-4E2B-AFAB-5918930C2DCA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07:48.265" v="58"/>
          <ac:picMkLst>
            <pc:docMk/>
            <pc:sldMk cId="748710928" sldId="260"/>
            <ac:picMk id="6" creationId="{F65C13D9-4A88-49FF-91DD-6D871D8EB951}"/>
          </ac:picMkLst>
        </pc:picChg>
        <pc:picChg chg="add del mod ord">
          <ac:chgData name="조우현" userId="S::1871437@hansung.edu::9533a34f-d81f-4223-8bd3-21fb5aaff5ec" providerId="AD" clId="Web-{C604ECBE-B748-7DB6-C587-AABC0C3E7410}" dt="2018-11-15T05:46:20.325" v="113"/>
          <ac:picMkLst>
            <pc:docMk/>
            <pc:sldMk cId="748710928" sldId="260"/>
            <ac:picMk id="8" creationId="{13043526-656F-42B9-897C-DBA0EC1FDBC8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11:48.418" v="79"/>
          <ac:picMkLst>
            <pc:docMk/>
            <pc:sldMk cId="748710928" sldId="260"/>
            <ac:picMk id="12" creationId="{EA594143-36AA-43A6-89A6-5F7CA3803705}"/>
          </ac:picMkLst>
        </pc:picChg>
        <pc:picChg chg="add del">
          <ac:chgData name="조우현" userId="S::1871437@hansung.edu::9533a34f-d81f-4223-8bd3-21fb5aaff5ec" providerId="AD" clId="Web-{C604ECBE-B748-7DB6-C587-AABC0C3E7410}" dt="2018-11-15T05:17:26.022" v="88"/>
          <ac:picMkLst>
            <pc:docMk/>
            <pc:sldMk cId="748710928" sldId="260"/>
            <ac:picMk id="14" creationId="{13043526-656F-42B9-897C-DBA0EC1FDBC8}"/>
          </ac:picMkLst>
        </pc:picChg>
        <pc:cxnChg chg="add del">
          <ac:chgData name="조우현" userId="S::1871437@hansung.edu::9533a34f-d81f-4223-8bd3-21fb5aaff5ec" providerId="AD" clId="Web-{C604ECBE-B748-7DB6-C587-AABC0C3E7410}" dt="2018-11-15T05:17:08.492" v="85"/>
          <ac:cxnSpMkLst>
            <pc:docMk/>
            <pc:sldMk cId="748710928" sldId="260"/>
            <ac:cxnSpMk id="24" creationId="{9E8E38ED-369A-44C2-B635-0BED0E48A6E8}"/>
          </ac:cxnSpMkLst>
        </pc:cxnChg>
      </pc:sldChg>
      <pc:sldChg chg="addSp delSp modSp new mod ord setBg">
        <pc:chgData name="조우현" userId="S::1871437@hansung.edu::9533a34f-d81f-4223-8bd3-21fb5aaff5ec" providerId="AD" clId="Web-{C604ECBE-B748-7DB6-C587-AABC0C3E7410}" dt="2018-11-15T05:16:59.976" v="84"/>
        <pc:sldMkLst>
          <pc:docMk/>
          <pc:sldMk cId="2687741136" sldId="261"/>
        </pc:sldMkLst>
        <pc:spChg chg="mod">
          <ac:chgData name="조우현" userId="S::1871437@hansung.edu::9533a34f-d81f-4223-8bd3-21fb5aaff5ec" providerId="AD" clId="Web-{C604ECBE-B748-7DB6-C587-AABC0C3E7410}" dt="2018-11-15T05:16:59.976" v="84"/>
          <ac:spMkLst>
            <pc:docMk/>
            <pc:sldMk cId="2687741136" sldId="261"/>
            <ac:spMk id="2" creationId="{6F7E0CF3-7A46-4938-BA69-C5DAB1EBBFB2}"/>
          </ac:spMkLst>
        </pc:spChg>
        <pc:spChg chg="del">
          <ac:chgData name="조우현" userId="S::1871437@hansung.edu::9533a34f-d81f-4223-8bd3-21fb5aaff5ec" providerId="AD" clId="Web-{C604ECBE-B748-7DB6-C587-AABC0C3E7410}" dt="2018-11-15T05:16:51.382" v="82"/>
          <ac:spMkLst>
            <pc:docMk/>
            <pc:sldMk cId="2687741136" sldId="261"/>
            <ac:spMk id="3" creationId="{485FF963-3653-4D3E-B6F8-E931FAB90827}"/>
          </ac:spMkLst>
        </pc:spChg>
        <pc:spChg chg="add">
          <ac:chgData name="조우현" userId="S::1871437@hansung.edu::9533a34f-d81f-4223-8bd3-21fb5aaff5ec" providerId="AD" clId="Web-{C604ECBE-B748-7DB6-C587-AABC0C3E7410}" dt="2018-11-15T05:16:59.976" v="84"/>
          <ac:spMkLst>
            <pc:docMk/>
            <pc:sldMk cId="2687741136" sldId="261"/>
            <ac:spMk id="9" creationId="{4E1F95A4-BF46-4A38-AF42-BFFE3807CC0F}"/>
          </ac:spMkLst>
        </pc:spChg>
        <pc:spChg chg="add">
          <ac:chgData name="조우현" userId="S::1871437@hansung.edu::9533a34f-d81f-4223-8bd3-21fb5aaff5ec" providerId="AD" clId="Web-{C604ECBE-B748-7DB6-C587-AABC0C3E7410}" dt="2018-11-15T05:16:59.976" v="84"/>
          <ac:spMkLst>
            <pc:docMk/>
            <pc:sldMk cId="2687741136" sldId="261"/>
            <ac:spMk id="12" creationId="{43573EFB-E773-46FC-B866-B57ED2E3906B}"/>
          </ac:spMkLst>
        </pc:spChg>
        <pc:picChg chg="add del mod ord replId">
          <ac:chgData name="조우현" userId="S::1871437@hansung.edu::9533a34f-d81f-4223-8bd3-21fb5aaff5ec" providerId="AD" clId="Web-{C604ECBE-B748-7DB6-C587-AABC0C3E7410}" dt="2018-11-15T05:16:59.976" v="84"/>
          <ac:picMkLst>
            <pc:docMk/>
            <pc:sldMk cId="2687741136" sldId="261"/>
            <ac:picMk id="6" creationId="{E847C46B-0552-47A0-8AC5-C3B4498D4DBF}"/>
          </ac:picMkLst>
        </pc:picChg>
        <pc:picChg chg="add">
          <ac:chgData name="조우현" userId="S::1871437@hansung.edu::9533a34f-d81f-4223-8bd3-21fb5aaff5ec" providerId="AD" clId="Web-{C604ECBE-B748-7DB6-C587-AABC0C3E7410}" dt="2018-11-15T05:16:59.976" v="84"/>
          <ac:picMkLst>
            <pc:docMk/>
            <pc:sldMk cId="2687741136" sldId="261"/>
            <ac:picMk id="7" creationId="{E847C46B-0552-47A0-8AC5-C3B4498D4DBF}"/>
          </ac:picMkLst>
        </pc:picChg>
      </pc:sldChg>
      <pc:sldChg chg="addSp delSp modSp new mod setBg">
        <pc:chgData name="조우현" userId="S::1871437@hansung.edu::9533a34f-d81f-4223-8bd3-21fb5aaff5ec" providerId="AD" clId="Web-{C604ECBE-B748-7DB6-C587-AABC0C3E7410}" dt="2018-11-15T05:19:45.677" v="104" actId="14100"/>
        <pc:sldMkLst>
          <pc:docMk/>
          <pc:sldMk cId="1813769417" sldId="262"/>
        </pc:sldMkLst>
        <pc:spChg chg="del mod">
          <ac:chgData name="조우현" userId="S::1871437@hansung.edu::9533a34f-d81f-4223-8bd3-21fb5aaff5ec" providerId="AD" clId="Web-{C604ECBE-B748-7DB6-C587-AABC0C3E7410}" dt="2018-11-15T05:19:43.005" v="103"/>
          <ac:spMkLst>
            <pc:docMk/>
            <pc:sldMk cId="1813769417" sldId="262"/>
            <ac:spMk id="2" creationId="{78418292-4AE5-4C12-B145-3E9353D47379}"/>
          </ac:spMkLst>
        </pc:spChg>
        <pc:spChg chg="del">
          <ac:chgData name="조우현" userId="S::1871437@hansung.edu::9533a34f-d81f-4223-8bd3-21fb5aaff5ec" providerId="AD" clId="Web-{C604ECBE-B748-7DB6-C587-AABC0C3E7410}" dt="2018-11-15T05:19:27.427" v="100"/>
          <ac:spMkLst>
            <pc:docMk/>
            <pc:sldMk cId="1813769417" sldId="262"/>
            <ac:spMk id="3" creationId="{403551CF-291D-42F7-B191-86F91DAA186A}"/>
          </ac:spMkLst>
        </pc:spChg>
        <pc:spChg chg="add mod">
          <ac:chgData name="조우현" userId="S::1871437@hansung.edu::9533a34f-d81f-4223-8bd3-21fb5aaff5ec" providerId="AD" clId="Web-{C604ECBE-B748-7DB6-C587-AABC0C3E7410}" dt="2018-11-15T05:19:45.677" v="104" actId="14100"/>
          <ac:spMkLst>
            <pc:docMk/>
            <pc:sldMk cId="1813769417" sldId="262"/>
            <ac:spMk id="9" creationId="{1EF0FED8-64D1-4410-8648-125486A61F0B}"/>
          </ac:spMkLst>
        </pc:spChg>
        <pc:spChg chg="add">
          <ac:chgData name="조우현" userId="S::1871437@hansung.edu::9533a34f-d81f-4223-8bd3-21fb5aaff5ec" providerId="AD" clId="Web-{C604ECBE-B748-7DB6-C587-AABC0C3E7410}" dt="2018-11-15T05:19:34.489" v="102"/>
          <ac:spMkLst>
            <pc:docMk/>
            <pc:sldMk cId="1813769417" sldId="262"/>
            <ac:spMk id="12" creationId="{B0792D4F-247E-46FE-85FC-881DEFA41D94}"/>
          </ac:spMkLst>
        </pc:spChg>
        <pc:picChg chg="add del mod ord replId">
          <ac:chgData name="조우현" userId="S::1871437@hansung.edu::9533a34f-d81f-4223-8bd3-21fb5aaff5ec" providerId="AD" clId="Web-{C604ECBE-B748-7DB6-C587-AABC0C3E7410}" dt="2018-11-15T05:19:34.489" v="102"/>
          <ac:picMkLst>
            <pc:docMk/>
            <pc:sldMk cId="1813769417" sldId="262"/>
            <ac:picMk id="6" creationId="{447B826D-8B61-44D8-9756-2CB2195739C3}"/>
          </ac:picMkLst>
        </pc:picChg>
        <pc:picChg chg="add">
          <ac:chgData name="조우현" userId="S::1871437@hansung.edu::9533a34f-d81f-4223-8bd3-21fb5aaff5ec" providerId="AD" clId="Web-{C604ECBE-B748-7DB6-C587-AABC0C3E7410}" dt="2018-11-15T05:19:34.489" v="102"/>
          <ac:picMkLst>
            <pc:docMk/>
            <pc:sldMk cId="1813769417" sldId="262"/>
            <ac:picMk id="7" creationId="{447B826D-8B61-44D8-9756-2CB2195739C3}"/>
          </ac:picMkLst>
        </pc:picChg>
        <pc:cxnChg chg="add">
          <ac:chgData name="조우현" userId="S::1871437@hansung.edu::9533a34f-d81f-4223-8bd3-21fb5aaff5ec" providerId="AD" clId="Web-{C604ECBE-B748-7DB6-C587-AABC0C3E7410}" dt="2018-11-15T05:19:34.489" v="102"/>
          <ac:cxnSpMkLst>
            <pc:docMk/>
            <pc:sldMk cId="1813769417" sldId="262"/>
            <ac:cxnSpMk id="14" creationId="{CE272F12-AF86-441A-BC1B-C014BBBF85B5}"/>
          </ac:cxnSpMkLst>
        </pc:cxnChg>
      </pc:sldChg>
      <pc:sldChg chg="addSp delSp modSp new del ord">
        <pc:chgData name="조우현" userId="S::1871437@hansung.edu::9533a34f-d81f-4223-8bd3-21fb5aaff5ec" providerId="AD" clId="Web-{C604ECBE-B748-7DB6-C587-AABC0C3E7410}" dt="2018-11-15T06:06:37.288" v="210"/>
        <pc:sldMkLst>
          <pc:docMk/>
          <pc:sldMk cId="2191809017" sldId="263"/>
        </pc:sldMkLst>
        <pc:spChg chg="del">
          <ac:chgData name="조우현" userId="S::1871437@hansung.edu::9533a34f-d81f-4223-8bd3-21fb5aaff5ec" providerId="AD" clId="Web-{C604ECBE-B748-7DB6-C587-AABC0C3E7410}" dt="2018-11-15T06:05:03.693" v="195"/>
          <ac:spMkLst>
            <pc:docMk/>
            <pc:sldMk cId="2191809017" sldId="263"/>
            <ac:spMk id="3" creationId="{DEBB8A32-8032-4951-A0AC-8190025E3655}"/>
          </ac:spMkLst>
        </pc:spChg>
        <pc:spChg chg="add mod">
          <ac:chgData name="조우현" userId="S::1871437@hansung.edu::9533a34f-d81f-4223-8bd3-21fb5aaff5ec" providerId="AD" clId="Web-{C604ECBE-B748-7DB6-C587-AABC0C3E7410}" dt="2018-11-15T06:05:15.740" v="203"/>
          <ac:spMkLst>
            <pc:docMk/>
            <pc:sldMk cId="2191809017" sldId="263"/>
            <ac:spMk id="11" creationId="{EF5D3AE1-23EB-472F-9DD1-D0690A541E9A}"/>
          </ac:spMkLst>
        </pc:spChg>
        <pc:picChg chg="add del mod ord">
          <ac:chgData name="조우현" userId="S::1871437@hansung.edu::9533a34f-d81f-4223-8bd3-21fb5aaff5ec" providerId="AD" clId="Web-{C604ECBE-B748-7DB6-C587-AABC0C3E7410}" dt="2018-11-15T06:05:15.740" v="203"/>
          <ac:picMkLst>
            <pc:docMk/>
            <pc:sldMk cId="2191809017" sldId="263"/>
            <ac:picMk id="4" creationId="{0C8D5E54-4E57-4921-BEF2-AB5B49FE3BB1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6:05:09.193" v="201"/>
          <ac:picMkLst>
            <pc:docMk/>
            <pc:sldMk cId="2191809017" sldId="263"/>
            <ac:picMk id="6" creationId="{2291D75A-DFC0-41D9-BD35-F081A69CDC3B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6:05:08.428" v="200"/>
          <ac:picMkLst>
            <pc:docMk/>
            <pc:sldMk cId="2191809017" sldId="263"/>
            <ac:picMk id="8" creationId="{F94AED92-C1D8-4839-BC21-1A36E2BAB93D}"/>
          </ac:picMkLst>
        </pc:picChg>
      </pc:sldChg>
      <pc:sldChg chg="addSp delSp modSp new mod setBg">
        <pc:chgData name="조우현" userId="S::1871437@hansung.edu::9533a34f-d81f-4223-8bd3-21fb5aaff5ec" providerId="AD" clId="Web-{C604ECBE-B748-7DB6-C587-AABC0C3E7410}" dt="2018-11-15T06:04:43.131" v="193" actId="1076"/>
        <pc:sldMkLst>
          <pc:docMk/>
          <pc:sldMk cId="1305736724" sldId="264"/>
        </pc:sldMkLst>
        <pc:spChg chg="mod">
          <ac:chgData name="조우현" userId="S::1871437@hansung.edu::9533a34f-d81f-4223-8bd3-21fb5aaff5ec" providerId="AD" clId="Web-{C604ECBE-B748-7DB6-C587-AABC0C3E7410}" dt="2018-11-15T05:46:49.122" v="121"/>
          <ac:spMkLst>
            <pc:docMk/>
            <pc:sldMk cId="1305736724" sldId="264"/>
            <ac:spMk id="2" creationId="{A7CD0DFF-BB86-4B35-AB07-41B3C8141CA5}"/>
          </ac:spMkLst>
        </pc:spChg>
        <pc:spChg chg="del">
          <ac:chgData name="조우현" userId="S::1871437@hansung.edu::9533a34f-d81f-4223-8bd3-21fb5aaff5ec" providerId="AD" clId="Web-{C604ECBE-B748-7DB6-C587-AABC0C3E7410}" dt="2018-11-15T05:45:51.387" v="110"/>
          <ac:spMkLst>
            <pc:docMk/>
            <pc:sldMk cId="1305736724" sldId="264"/>
            <ac:spMk id="3" creationId="{460F4233-00B2-421C-8BF0-DCDAC37D0A79}"/>
          </ac:spMkLst>
        </pc:spChg>
        <pc:spChg chg="add del mod">
          <ac:chgData name="조우현" userId="S::1871437@hansung.edu::9533a34f-d81f-4223-8bd3-21fb5aaff5ec" providerId="AD" clId="Web-{C604ECBE-B748-7DB6-C587-AABC0C3E7410}" dt="2018-11-15T05:59:46.706" v="145"/>
          <ac:spMkLst>
            <pc:docMk/>
            <pc:sldMk cId="1305736724" sldId="264"/>
            <ac:spMk id="10" creationId="{53AD2925-2566-40AB-991A-8CF2F053AF51}"/>
          </ac:spMkLst>
        </pc:spChg>
        <pc:spChg chg="add">
          <ac:chgData name="조우현" userId="S::1871437@hansung.edu::9533a34f-d81f-4223-8bd3-21fb5aaff5ec" providerId="AD" clId="Web-{C604ECBE-B748-7DB6-C587-AABC0C3E7410}" dt="2018-11-15T05:46:49.122" v="121"/>
          <ac:spMkLst>
            <pc:docMk/>
            <pc:sldMk cId="1305736724" sldId="264"/>
            <ac:spMk id="15" creationId="{247AB924-1B87-43FC-B7C7-B112D5C51A0E}"/>
          </ac:spMkLst>
        </pc:spChg>
        <pc:spChg chg="add mod">
          <ac:chgData name="조우현" userId="S::1871437@hansung.edu::9533a34f-d81f-4223-8bd3-21fb5aaff5ec" providerId="AD" clId="Web-{C604ECBE-B748-7DB6-C587-AABC0C3E7410}" dt="2018-11-15T06:04:13.412" v="186" actId="1076"/>
          <ac:spMkLst>
            <pc:docMk/>
            <pc:sldMk cId="1305736724" sldId="264"/>
            <ac:spMk id="21" creationId="{9784B27F-6EA0-4C21-AFB4-60CAA8B4B6A9}"/>
          </ac:spMkLst>
        </pc:spChg>
        <pc:spChg chg="add del mod">
          <ac:chgData name="조우현" userId="S::1871437@hansung.edu::9533a34f-d81f-4223-8bd3-21fb5aaff5ec" providerId="AD" clId="Web-{C604ECBE-B748-7DB6-C587-AABC0C3E7410}" dt="2018-11-15T06:04:21.458" v="188"/>
          <ac:spMkLst>
            <pc:docMk/>
            <pc:sldMk cId="1305736724" sldId="264"/>
            <ac:spMk id="22" creationId="{09427000-72D0-47CF-B9F8-C4A70C46C224}"/>
          </ac:spMkLst>
        </pc:spChg>
        <pc:spChg chg="add mod">
          <ac:chgData name="조우현" userId="S::1871437@hansung.edu::9533a34f-d81f-4223-8bd3-21fb5aaff5ec" providerId="AD" clId="Web-{C604ECBE-B748-7DB6-C587-AABC0C3E7410}" dt="2018-11-15T06:04:31.568" v="191" actId="1076"/>
          <ac:spMkLst>
            <pc:docMk/>
            <pc:sldMk cId="1305736724" sldId="264"/>
            <ac:spMk id="23" creationId="{DC036E86-FA1B-4385-8742-06106C1C533C}"/>
          </ac:spMkLst>
        </pc:spChg>
        <pc:picChg chg="add mod ord">
          <ac:chgData name="조우현" userId="S::1871437@hansung.edu::9533a34f-d81f-4223-8bd3-21fb5aaff5ec" providerId="AD" clId="Web-{C604ECBE-B748-7DB6-C587-AABC0C3E7410}" dt="2018-11-15T06:04:37.318" v="192" actId="1076"/>
          <ac:picMkLst>
            <pc:docMk/>
            <pc:sldMk cId="1305736724" sldId="264"/>
            <ac:picMk id="4" creationId="{47EBD8ED-0AF3-410B-81D9-4F4F6D657FCD}"/>
          </ac:picMkLst>
        </pc:picChg>
        <pc:picChg chg="add mod">
          <ac:chgData name="조우현" userId="S::1871437@hansung.edu::9533a34f-d81f-4223-8bd3-21fb5aaff5ec" providerId="AD" clId="Web-{C604ECBE-B748-7DB6-C587-AABC0C3E7410}" dt="2018-11-15T06:04:43.131" v="193" actId="1076"/>
          <ac:picMkLst>
            <pc:docMk/>
            <pc:sldMk cId="1305736724" sldId="264"/>
            <ac:picMk id="6" creationId="{602D76FA-4050-4DC0-817F-6DD10CA31ECB}"/>
          </ac:picMkLst>
        </pc:picChg>
        <pc:picChg chg="add mod">
          <ac:chgData name="조우현" userId="S::1871437@hansung.edu::9533a34f-d81f-4223-8bd3-21fb5aaff5ec" providerId="AD" clId="Web-{C604ECBE-B748-7DB6-C587-AABC0C3E7410}" dt="2018-11-15T05:54:56.110" v="130" actId="1076"/>
          <ac:picMkLst>
            <pc:docMk/>
            <pc:sldMk cId="1305736724" sldId="264"/>
            <ac:picMk id="8" creationId="{CE9A57A1-8FD1-4209-8820-3044C3FD86AC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59:17.050" v="138"/>
          <ac:picMkLst>
            <pc:docMk/>
            <pc:sldMk cId="1305736724" sldId="264"/>
            <ac:picMk id="11" creationId="{564522D2-2919-494F-8D31-8078840E7F20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59:16.050" v="137"/>
          <ac:picMkLst>
            <pc:docMk/>
            <pc:sldMk cId="1305736724" sldId="264"/>
            <ac:picMk id="14" creationId="{17C046A1-F99C-456C-954E-967D65069B06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5:59:12.222" v="135"/>
          <ac:picMkLst>
            <pc:docMk/>
            <pc:sldMk cId="1305736724" sldId="264"/>
            <ac:picMk id="18" creationId="{361FBC7B-37E3-42CE-B391-D3E65309CDCA}"/>
          </ac:picMkLst>
        </pc:picChg>
        <pc:cxnChg chg="add">
          <ac:chgData name="조우현" userId="S::1871437@hansung.edu::9533a34f-d81f-4223-8bd3-21fb5aaff5ec" providerId="AD" clId="Web-{C604ECBE-B748-7DB6-C587-AABC0C3E7410}" dt="2018-11-15T05:46:49.122" v="121"/>
          <ac:cxnSpMkLst>
            <pc:docMk/>
            <pc:sldMk cId="1305736724" sldId="264"/>
            <ac:cxnSpMk id="13" creationId="{99AE2756-0FC4-4155-83E7-58AAAB63E757}"/>
          </ac:cxnSpMkLst>
        </pc:cxnChg>
        <pc:cxnChg chg="add">
          <ac:chgData name="조우현" userId="S::1871437@hansung.edu::9533a34f-d81f-4223-8bd3-21fb5aaff5ec" providerId="AD" clId="Web-{C604ECBE-B748-7DB6-C587-AABC0C3E7410}" dt="2018-11-15T05:46:49.122" v="121"/>
          <ac:cxnSpMkLst>
            <pc:docMk/>
            <pc:sldMk cId="1305736724" sldId="264"/>
            <ac:cxnSpMk id="17" creationId="{818DC98F-4057-4645-B948-F604F39A9CFE}"/>
          </ac:cxnSpMkLst>
        </pc:cxnChg>
        <pc:cxnChg chg="add">
          <ac:chgData name="조우현" userId="S::1871437@hansung.edu::9533a34f-d81f-4223-8bd3-21fb5aaff5ec" providerId="AD" clId="Web-{C604ECBE-B748-7DB6-C587-AABC0C3E7410}" dt="2018-11-15T05:46:49.122" v="121"/>
          <ac:cxnSpMkLst>
            <pc:docMk/>
            <pc:sldMk cId="1305736724" sldId="264"/>
            <ac:cxnSpMk id="19" creationId="{DAD2B705-4A9B-408D-AA80-4F41045E09DE}"/>
          </ac:cxnSpMkLst>
        </pc:cxnChg>
      </pc:sldChg>
      <pc:sldChg chg="add del replId">
        <pc:chgData name="조우현" userId="S::1871437@hansung.edu::9533a34f-d81f-4223-8bd3-21fb5aaff5ec" providerId="AD" clId="Web-{C604ECBE-B748-7DB6-C587-AABC0C3E7410}" dt="2018-11-15T05:45:36.199" v="109"/>
        <pc:sldMkLst>
          <pc:docMk/>
          <pc:sldMk cId="442114488" sldId="265"/>
        </pc:sldMkLst>
      </pc:sldChg>
      <pc:sldChg chg="addSp delSp modSp add mod replId setBg setClrOvrMap">
        <pc:chgData name="조우현" userId="S::1871437@hansung.edu::9533a34f-d81f-4223-8bd3-21fb5aaff5ec" providerId="AD" clId="Web-{C604ECBE-B748-7DB6-C587-AABC0C3E7410}" dt="2018-11-15T06:06:09.569" v="209"/>
        <pc:sldMkLst>
          <pc:docMk/>
          <pc:sldMk cId="3747587501" sldId="266"/>
        </pc:sldMkLst>
        <pc:spChg chg="mo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" creationId="{A7CD0DFF-BB86-4B35-AB07-41B3C8141CA5}"/>
          </ac:spMkLst>
        </pc:spChg>
        <pc:spChg chg="del">
          <ac:chgData name="조우현" userId="S::1871437@hansung.edu::9533a34f-d81f-4223-8bd3-21fb5aaff5ec" providerId="AD" clId="Web-{C604ECBE-B748-7DB6-C587-AABC0C3E7410}" dt="2018-11-15T05:48:00.982" v="122"/>
          <ac:spMkLst>
            <pc:docMk/>
            <pc:sldMk cId="3747587501" sldId="266"/>
            <ac:spMk id="3" creationId="{460F4233-00B2-421C-8BF0-DCDAC37D0A79}"/>
          </ac:spMkLst>
        </pc:spChg>
        <pc:spChg chg="add del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9" creationId="{16C5FA50-8D52-4617-AF91-5C7B1C8352F1}"/>
          </ac:spMkLst>
        </pc:spChg>
        <pc:spChg chg="add del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11" creationId="{E223798C-12AD-4B0C-A50C-D676347D67CF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17" creationId="{4F80F15D-B3CE-4E81-ABD2-5E850994037D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0" creationId="{99CEE05D-F25C-4EC3-B527-D9C999E335CD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2" creationId="{4F036726-0C05-446E-91C3-B986EBEA055E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4" creationId="{A310ABCD-C34B-42D1-9BEB-47755A3EA36C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6" creationId="{F38AB6A2-89F7-43B5-B608-50DFC740DEBF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28" creationId="{06585B74-DAF6-470E-B2F3-B5530A709AAC}"/>
          </ac:spMkLst>
        </pc:spChg>
        <pc:spChg chg="add">
          <ac:chgData name="조우현" userId="S::1871437@hansung.edu::9533a34f-d81f-4223-8bd3-21fb5aaff5ec" providerId="AD" clId="Web-{C604ECBE-B748-7DB6-C587-AABC0C3E7410}" dt="2018-11-15T06:06:09.569" v="209"/>
          <ac:spMkLst>
            <pc:docMk/>
            <pc:sldMk cId="3747587501" sldId="266"/>
            <ac:spMk id="30" creationId="{30BAD96F-CE2F-4682-99B8-0DD9E6AE2BED}"/>
          </ac:spMkLst>
        </pc:spChg>
        <pc:picChg chg="add mod">
          <ac:chgData name="조우현" userId="S::1871437@hansung.edu::9533a34f-d81f-4223-8bd3-21fb5aaff5ec" providerId="AD" clId="Web-{C604ECBE-B748-7DB6-C587-AABC0C3E7410}" dt="2018-11-15T06:06:09.569" v="209"/>
          <ac:picMkLst>
            <pc:docMk/>
            <pc:sldMk cId="3747587501" sldId="266"/>
            <ac:picMk id="6" creationId="{EC1DA8F3-1F8F-4F5D-8833-D5E1ADFA2626}"/>
          </ac:picMkLst>
        </pc:picChg>
        <pc:picChg chg="add mod">
          <ac:chgData name="조우현" userId="S::1871437@hansung.edu::9533a34f-d81f-4223-8bd3-21fb5aaff5ec" providerId="AD" clId="Web-{C604ECBE-B748-7DB6-C587-AABC0C3E7410}" dt="2018-11-15T06:06:09.569" v="209"/>
          <ac:picMkLst>
            <pc:docMk/>
            <pc:sldMk cId="3747587501" sldId="266"/>
            <ac:picMk id="8" creationId="{543B106A-A134-4E53-8823-ABF301171042}"/>
          </ac:picMkLst>
        </pc:picChg>
        <pc:picChg chg="add mod ord">
          <ac:chgData name="조우현" userId="S::1871437@hansung.edu::9533a34f-d81f-4223-8bd3-21fb5aaff5ec" providerId="AD" clId="Web-{C604ECBE-B748-7DB6-C587-AABC0C3E7410}" dt="2018-11-15T06:06:09.569" v="209"/>
          <ac:picMkLst>
            <pc:docMk/>
            <pc:sldMk cId="3747587501" sldId="266"/>
            <ac:picMk id="12" creationId="{39C5B04A-5BD6-44CD-98C3-047EC52E1FB6}"/>
          </ac:picMkLst>
        </pc:picChg>
        <pc:picChg chg="add del mod ord replId">
          <ac:chgData name="조우현" userId="S::1871437@hansung.edu::9533a34f-d81f-4223-8bd3-21fb5aaff5ec" providerId="AD" clId="Web-{C604ECBE-B748-7DB6-C587-AABC0C3E7410}" dt="2018-11-15T06:06:09.569" v="209"/>
          <ac:picMkLst>
            <pc:docMk/>
            <pc:sldMk cId="3747587501" sldId="266"/>
            <ac:picMk id="14" creationId="{6E1A9C5D-8670-44F6-BCDA-A62E10DB0AA5}"/>
          </ac:picMkLst>
        </pc:picChg>
        <pc:picChg chg="add">
          <ac:chgData name="조우현" userId="S::1871437@hansung.edu::9533a34f-d81f-4223-8bd3-21fb5aaff5ec" providerId="AD" clId="Web-{C604ECBE-B748-7DB6-C587-AABC0C3E7410}" dt="2018-11-15T06:06:09.569" v="209"/>
          <ac:picMkLst>
            <pc:docMk/>
            <pc:sldMk cId="3747587501" sldId="266"/>
            <ac:picMk id="15" creationId="{6E1A9C5D-8670-44F6-BCDA-A62E10DB0AA5}"/>
          </ac:picMkLst>
        </pc:picChg>
      </pc:sldChg>
      <pc:sldChg chg="addSp delSp modSp new mod setBg">
        <pc:chgData name="조우현" userId="S::1871437@hansung.edu::9533a34f-d81f-4223-8bd3-21fb5aaff5ec" providerId="AD" clId="Web-{C604ECBE-B748-7DB6-C587-AABC0C3E7410}" dt="2018-11-15T06:04:02.286" v="184" actId="14100"/>
        <pc:sldMkLst>
          <pc:docMk/>
          <pc:sldMk cId="409551192" sldId="267"/>
        </pc:sldMkLst>
        <pc:spChg chg="mod">
          <ac:chgData name="조우현" userId="S::1871437@hansung.edu::9533a34f-d81f-4223-8bd3-21fb5aaff5ec" providerId="AD" clId="Web-{C604ECBE-B748-7DB6-C587-AABC0C3E7410}" dt="2018-11-15T06:03:02.317" v="175"/>
          <ac:spMkLst>
            <pc:docMk/>
            <pc:sldMk cId="409551192" sldId="267"/>
            <ac:spMk id="2" creationId="{AEF3E7F5-6533-4BB3-A3DE-27F937A59274}"/>
          </ac:spMkLst>
        </pc:spChg>
        <pc:spChg chg="del">
          <ac:chgData name="조우현" userId="S::1871437@hansung.edu::9533a34f-d81f-4223-8bd3-21fb5aaff5ec" providerId="AD" clId="Web-{C604ECBE-B748-7DB6-C587-AABC0C3E7410}" dt="2018-11-15T06:00:57.582" v="151"/>
          <ac:spMkLst>
            <pc:docMk/>
            <pc:sldMk cId="409551192" sldId="267"/>
            <ac:spMk id="3" creationId="{AC8DCAFD-4391-4D5B-889E-590AC60EA138}"/>
          </ac:spMkLst>
        </pc:spChg>
        <pc:spChg chg="add mod">
          <ac:chgData name="조우현" userId="S::1871437@hansung.edu::9533a34f-d81f-4223-8bd3-21fb5aaff5ec" providerId="AD" clId="Web-{C604ECBE-B748-7DB6-C587-AABC0C3E7410}" dt="2018-11-15T06:04:02.286" v="184" actId="14100"/>
          <ac:spMkLst>
            <pc:docMk/>
            <pc:sldMk cId="409551192" sldId="267"/>
            <ac:spMk id="12" creationId="{35C69CE9-1596-4AD1-B984-EC28F959D841}"/>
          </ac:spMkLst>
        </pc:spChg>
        <pc:spChg chg="add del">
          <ac:chgData name="조우현" userId="S::1871437@hansung.edu::9533a34f-d81f-4223-8bd3-21fb5aaff5ec" providerId="AD" clId="Web-{C604ECBE-B748-7DB6-C587-AABC0C3E7410}" dt="2018-11-15T06:02:34.426" v="170"/>
          <ac:spMkLst>
            <pc:docMk/>
            <pc:sldMk cId="409551192" sldId="267"/>
            <ac:spMk id="13" creationId="{72257994-BD97-4691-8B89-198A6D2BABDC}"/>
          </ac:spMkLst>
        </pc:spChg>
        <pc:spChg chg="add del">
          <ac:chgData name="조우현" userId="S::1871437@hansung.edu::9533a34f-d81f-4223-8bd3-21fb5aaff5ec" providerId="AD" clId="Web-{C604ECBE-B748-7DB6-C587-AABC0C3E7410}" dt="2018-11-15T06:03:02.348" v="176"/>
          <ac:spMkLst>
            <pc:docMk/>
            <pc:sldMk cId="409551192" sldId="267"/>
            <ac:spMk id="18" creationId="{72257994-BD97-4691-8B89-198A6D2BABDC}"/>
          </ac:spMkLst>
        </pc:spChg>
        <pc:spChg chg="add del">
          <ac:chgData name="조우현" userId="S::1871437@hansung.edu::9533a34f-d81f-4223-8bd3-21fb5aaff5ec" providerId="AD" clId="Web-{C604ECBE-B748-7DB6-C587-AABC0C3E7410}" dt="2018-11-15T06:03:02.317" v="175"/>
          <ac:spMkLst>
            <pc:docMk/>
            <pc:sldMk cId="409551192" sldId="267"/>
            <ac:spMk id="20" creationId="{5434194B-EB56-4062-98C6-CB72F287E3F7}"/>
          </ac:spMkLst>
        </pc:spChg>
        <pc:spChg chg="add">
          <ac:chgData name="조우현" userId="S::1871437@hansung.edu::9533a34f-d81f-4223-8bd3-21fb5aaff5ec" providerId="AD" clId="Web-{C604ECBE-B748-7DB6-C587-AABC0C3E7410}" dt="2018-11-15T06:03:02.348" v="176"/>
          <ac:spMkLst>
            <pc:docMk/>
            <pc:sldMk cId="409551192" sldId="267"/>
            <ac:spMk id="22" creationId="{72257994-BD97-4691-8B89-198A6D2BABDC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23" creationId="{853D7F18-B24B-4C86-B724-6AC0B112A580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26" creationId="{B1E3044D-AD17-4052-A453-8AA654EFAB6E}"/>
          </ac:spMkLst>
        </pc:spChg>
        <pc:spChg chg="add del">
          <ac:chgData name="조우현" userId="S::1871437@hansung.edu::9533a34f-d81f-4223-8bd3-21fb5aaff5ec" providerId="AD" clId="Web-{C604ECBE-B748-7DB6-C587-AABC0C3E7410}" dt="2018-11-15T06:03:02.317" v="175"/>
          <ac:spMkLst>
            <pc:docMk/>
            <pc:sldMk cId="409551192" sldId="267"/>
            <ac:spMk id="27" creationId="{B817D9AD-5E85-4E85-AC3E-43E24FA91AA1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28" creationId="{81289F98-975F-4EB2-9553-8E1A9946BA3F}"/>
          </ac:spMkLst>
        </pc:spChg>
        <pc:spChg chg="add del">
          <ac:chgData name="조우현" userId="S::1871437@hansung.edu::9533a34f-d81f-4223-8bd3-21fb5aaff5ec" providerId="AD" clId="Web-{C604ECBE-B748-7DB6-C587-AABC0C3E7410}" dt="2018-11-15T06:03:02.317" v="175"/>
          <ac:spMkLst>
            <pc:docMk/>
            <pc:sldMk cId="409551192" sldId="267"/>
            <ac:spMk id="29" creationId="{F0810290-E788-4DE3-B716-DBE58CC6A8EF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30" creationId="{1F564BCF-97B6-4D86-94EE-DD1B587F2189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32" creationId="{54600AC1-F146-4567-9C5E-A96D6D349234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34" creationId="{EBA7E638-205A-4579-864F-125BAC629F4D}"/>
          </ac:spMkLst>
        </pc:spChg>
        <pc:spChg chg="add del">
          <ac:chgData name="조우현" userId="S::1871437@hansung.edu::9533a34f-d81f-4223-8bd3-21fb5aaff5ec" providerId="AD" clId="Web-{C604ECBE-B748-7DB6-C587-AABC0C3E7410}" dt="2018-11-15T06:02:59.661" v="173"/>
          <ac:spMkLst>
            <pc:docMk/>
            <pc:sldMk cId="409551192" sldId="267"/>
            <ac:spMk id="36" creationId="{2854001E-6E9D-464A-9B65-A4012F7B30D4}"/>
          </ac:spMkLst>
        </pc:spChg>
        <pc:picChg chg="add del mod ord replId">
          <ac:chgData name="조우현" userId="S::1871437@hansung.edu::9533a34f-d81f-4223-8bd3-21fb5aaff5ec" providerId="AD" clId="Web-{C604ECBE-B748-7DB6-C587-AABC0C3E7410}" dt="2018-11-15T06:03:02.348" v="176"/>
          <ac:picMkLst>
            <pc:docMk/>
            <pc:sldMk cId="409551192" sldId="267"/>
            <ac:picMk id="4" creationId="{BDE2B702-076D-4955-A88B-24AC70DB71F7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6:01:00.285" v="154"/>
          <ac:picMkLst>
            <pc:docMk/>
            <pc:sldMk cId="409551192" sldId="267"/>
            <ac:picMk id="6" creationId="{43CA876C-F8D4-4886-A7D8-1BED1E1EC085}"/>
          </ac:picMkLst>
        </pc:picChg>
        <pc:picChg chg="add mod">
          <ac:chgData name="조우현" userId="S::1871437@hansung.edu::9533a34f-d81f-4223-8bd3-21fb5aaff5ec" providerId="AD" clId="Web-{C604ECBE-B748-7DB6-C587-AABC0C3E7410}" dt="2018-11-15T06:03:02.348" v="176"/>
          <ac:picMkLst>
            <pc:docMk/>
            <pc:sldMk cId="409551192" sldId="267"/>
            <ac:picMk id="8" creationId="{EA9D124C-B1BE-4A3C-A8B5-2B0F72E0D7E2}"/>
          </ac:picMkLst>
        </pc:picChg>
        <pc:picChg chg="add del mod">
          <ac:chgData name="조우현" userId="S::1871437@hansung.edu::9533a34f-d81f-4223-8bd3-21fb5aaff5ec" providerId="AD" clId="Web-{C604ECBE-B748-7DB6-C587-AABC0C3E7410}" dt="2018-11-15T06:02:08.473" v="161"/>
          <ac:picMkLst>
            <pc:docMk/>
            <pc:sldMk cId="409551192" sldId="267"/>
            <ac:picMk id="10" creationId="{8EE27751-843D-4E0B-A6FA-F2528BAB39C9}"/>
          </ac:picMkLst>
        </pc:picChg>
        <pc:picChg chg="add del">
          <ac:chgData name="조우현" userId="S::1871437@hansung.edu::9533a34f-d81f-4223-8bd3-21fb5aaff5ec" providerId="AD" clId="Web-{C604ECBE-B748-7DB6-C587-AABC0C3E7410}" dt="2018-11-15T06:02:59.661" v="173"/>
          <ac:picMkLst>
            <pc:docMk/>
            <pc:sldMk cId="409551192" sldId="267"/>
            <ac:picMk id="21" creationId="{BDE2B702-076D-4955-A88B-24AC70DB71F7}"/>
          </ac:picMkLst>
        </pc:picChg>
        <pc:picChg chg="add del">
          <ac:chgData name="조우현" userId="S::1871437@hansung.edu::9533a34f-d81f-4223-8bd3-21fb5aaff5ec" providerId="AD" clId="Web-{C604ECBE-B748-7DB6-C587-AABC0C3E7410}" dt="2018-11-15T06:03:02.317" v="175"/>
          <ac:picMkLst>
            <pc:docMk/>
            <pc:sldMk cId="409551192" sldId="267"/>
            <ac:picMk id="25" creationId="{B3746DB1-35A8-422F-9955-4F8E75DBB077}"/>
          </ac:picMkLst>
        </pc:picChg>
        <pc:cxnChg chg="add del">
          <ac:chgData name="조우현" userId="S::1871437@hansung.edu::9533a34f-d81f-4223-8bd3-21fb5aaff5ec" providerId="AD" clId="Web-{C604ECBE-B748-7DB6-C587-AABC0C3E7410}" dt="2018-11-15T06:02:59.661" v="173"/>
          <ac:cxnSpMkLst>
            <pc:docMk/>
            <pc:sldMk cId="409551192" sldId="267"/>
            <ac:cxnSpMk id="38" creationId="{62C9802A-EFBD-41D4-894F-AFD985DBA5BD}"/>
          </ac:cxnSpMkLst>
        </pc:cxnChg>
      </pc:sldChg>
      <pc:sldChg chg="new ord">
        <pc:chgData name="조우현" userId="S::1871437@hansung.edu::9533a34f-d81f-4223-8bd3-21fb5aaff5ec" providerId="AD" clId="Web-{C604ECBE-B748-7DB6-C587-AABC0C3E7410}" dt="2018-11-15T06:06:45.647" v="212"/>
        <pc:sldMkLst>
          <pc:docMk/>
          <pc:sldMk cId="3967143532" sldId="268"/>
        </pc:sldMkLst>
      </pc:sldChg>
    </pc:docChg>
  </pc:docChgLst>
  <pc:docChgLst>
    <pc:chgData name="조우현" userId="S::1871437@hansung.edu::9533a34f-d81f-4223-8bd3-21fb5aaff5ec" providerId="AD" clId="Web-{F37116DE-BFD5-6855-BA02-D79874E4E970}"/>
    <pc:docChg chg="modSld">
      <pc:chgData name="조우현" userId="S::1871437@hansung.edu::9533a34f-d81f-4223-8bd3-21fb5aaff5ec" providerId="AD" clId="Web-{F37116DE-BFD5-6855-BA02-D79874E4E970}" dt="2018-11-15T14:22:47.574" v="58"/>
      <pc:docMkLst>
        <pc:docMk/>
      </pc:docMkLst>
      <pc:sldChg chg="addSp delSp modSp mod setBg modClrScheme setClrOvrMap chgLayout">
        <pc:chgData name="조우현" userId="S::1871437@hansung.edu::9533a34f-d81f-4223-8bd3-21fb5aaff5ec" providerId="AD" clId="Web-{F37116DE-BFD5-6855-BA02-D79874E4E970}" dt="2018-11-15T14:22:47.574" v="58"/>
        <pc:sldMkLst>
          <pc:docMk/>
          <pc:sldMk cId="3695275327" sldId="269"/>
        </pc:sldMkLst>
        <pc:spChg chg="del mod ord">
          <ac:chgData name="조우현" userId="S::1871437@hansung.edu::9533a34f-d81f-4223-8bd3-21fb5aaff5ec" providerId="AD" clId="Web-{F37116DE-BFD5-6855-BA02-D79874E4E970}" dt="2018-11-15T14:19:57.499" v="39"/>
          <ac:spMkLst>
            <pc:docMk/>
            <pc:sldMk cId="3695275327" sldId="269"/>
            <ac:spMk id="2" creationId="{65EF37B4-9C1F-4CCC-BBEC-07264CC94454}"/>
          </ac:spMkLst>
        </pc:spChg>
        <pc:spChg chg="del mod ord">
          <ac:chgData name="조우현" userId="S::1871437@hansung.edu::9533a34f-d81f-4223-8bd3-21fb5aaff5ec" providerId="AD" clId="Web-{F37116DE-BFD5-6855-BA02-D79874E4E970}" dt="2018-11-15T14:16:20.893" v="1"/>
          <ac:spMkLst>
            <pc:docMk/>
            <pc:sldMk cId="3695275327" sldId="269"/>
            <ac:spMk id="3" creationId="{C20EDB43-9A78-437C-AD9C-EF7567D36AB5}"/>
          </ac:spMkLst>
        </pc:spChg>
        <pc:spChg chg="add del mod ord">
          <ac:chgData name="조우현" userId="S::1871437@hansung.edu::9533a34f-d81f-4223-8bd3-21fb5aaff5ec" providerId="AD" clId="Web-{F37116DE-BFD5-6855-BA02-D79874E4E970}" dt="2018-11-15T14:17:04.923" v="2"/>
          <ac:spMkLst>
            <pc:docMk/>
            <pc:sldMk cId="3695275327" sldId="269"/>
            <ac:spMk id="4" creationId="{C5DB1B4F-1FB4-44A6-9B17-239BB4F193E4}"/>
          </ac:spMkLst>
        </pc:spChg>
        <pc:spChg chg="add del mod ord">
          <ac:chgData name="조우현" userId="S::1871437@hansung.edu::9533a34f-d81f-4223-8bd3-21fb5aaff5ec" providerId="AD" clId="Web-{F37116DE-BFD5-6855-BA02-D79874E4E970}" dt="2018-11-15T14:18:52.156" v="29"/>
          <ac:spMkLst>
            <pc:docMk/>
            <pc:sldMk cId="3695275327" sldId="269"/>
            <ac:spMk id="13" creationId="{21458BD5-5E79-4EA4-8FFC-19293A522186}"/>
          </ac:spMkLst>
        </pc:spChg>
        <pc:spChg chg="add del">
          <ac:chgData name="조우현" userId="S::1871437@hansung.edu::9533a34f-d81f-4223-8bd3-21fb5aaff5ec" providerId="AD" clId="Web-{F37116DE-BFD5-6855-BA02-D79874E4E970}" dt="2018-11-15T14:18:26.453" v="21"/>
          <ac:spMkLst>
            <pc:docMk/>
            <pc:sldMk cId="3695275327" sldId="269"/>
            <ac:spMk id="15" creationId="{003713C1-2FB2-413B-BF91-3AE41726FB7A}"/>
          </ac:spMkLst>
        </pc:spChg>
        <pc:spChg chg="add del">
          <ac:chgData name="조우현" userId="S::1871437@hansung.edu::9533a34f-d81f-4223-8bd3-21fb5aaff5ec" providerId="AD" clId="Web-{F37116DE-BFD5-6855-BA02-D79874E4E970}" dt="2018-11-15T14:18:52.156" v="29"/>
          <ac:spMkLst>
            <pc:docMk/>
            <pc:sldMk cId="3695275327" sldId="269"/>
            <ac:spMk id="16" creationId="{811CFD1A-4E6F-482E-8997-AAFA2A09FF95}"/>
          </ac:spMkLst>
        </pc:spChg>
        <pc:spChg chg="add del">
          <ac:chgData name="조우현" userId="S::1871437@hansung.edu::9533a34f-d81f-4223-8bd3-21fb5aaff5ec" providerId="AD" clId="Web-{F37116DE-BFD5-6855-BA02-D79874E4E970}" dt="2018-11-15T14:19:57.499" v="39"/>
          <ac:spMkLst>
            <pc:docMk/>
            <pc:sldMk cId="3695275327" sldId="269"/>
            <ac:spMk id="19" creationId="{247AB924-1B87-43FC-B7C7-B112D5C51A0E}"/>
          </ac:spMkLst>
        </pc:spChg>
        <pc:spChg chg="add del">
          <ac:chgData name="조우현" userId="S::1871437@hansung.edu::9533a34f-d81f-4223-8bd3-21fb5aaff5ec" providerId="AD" clId="Web-{F37116DE-BFD5-6855-BA02-D79874E4E970}" dt="2018-11-15T14:18:26.453" v="21"/>
          <ac:spMkLst>
            <pc:docMk/>
            <pc:sldMk cId="3695275327" sldId="269"/>
            <ac:spMk id="20" creationId="{90795B4D-5022-4A7F-A01D-8D880B7CDBE6}"/>
          </ac:spMkLst>
        </pc:spChg>
        <pc:spChg chg="add del">
          <ac:chgData name="조우현" userId="S::1871437@hansung.edu::9533a34f-d81f-4223-8bd3-21fb5aaff5ec" providerId="AD" clId="Web-{F37116DE-BFD5-6855-BA02-D79874E4E970}" dt="2018-11-15T14:18:26.453" v="21"/>
          <ac:spMkLst>
            <pc:docMk/>
            <pc:sldMk cId="3695275327" sldId="269"/>
            <ac:spMk id="22" creationId="{AFD19018-DE7C-4796-ADF2-AD2EB0FC0D9C}"/>
          </ac:spMkLst>
        </pc:spChg>
        <pc:spChg chg="add del">
          <ac:chgData name="조우현" userId="S::1871437@hansung.edu::9533a34f-d81f-4223-8bd3-21fb5aaff5ec" providerId="AD" clId="Web-{F37116DE-BFD5-6855-BA02-D79874E4E970}" dt="2018-11-15T14:18:26.453" v="21"/>
          <ac:spMkLst>
            <pc:docMk/>
            <pc:sldMk cId="3695275327" sldId="269"/>
            <ac:spMk id="24" creationId="{B1A0A2C2-4F85-44AF-8708-8DCA4B550CB8}"/>
          </ac:spMkLst>
        </pc:spChg>
        <pc:spChg chg="add del">
          <ac:chgData name="조우현" userId="S::1871437@hansung.edu::9533a34f-d81f-4223-8bd3-21fb5aaff5ec" providerId="AD" clId="Web-{F37116DE-BFD5-6855-BA02-D79874E4E970}" dt="2018-11-15T14:18:52.156" v="29"/>
          <ac:spMkLst>
            <pc:docMk/>
            <pc:sldMk cId="3695275327" sldId="269"/>
            <ac:spMk id="43" creationId="{B6B40896-7B15-403B-8AC1-E2D25672D772}"/>
          </ac:spMkLst>
        </pc:spChg>
        <pc:spChg chg="add mod ord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44" creationId="{1C397112-8370-469C-B177-84407026EB91}"/>
          </ac:spMkLst>
        </pc:spChg>
        <pc:spChg chg="add del">
          <ac:chgData name="조우현" userId="S::1871437@hansung.edu::9533a34f-d81f-4223-8bd3-21fb5aaff5ec" providerId="AD" clId="Web-{F37116DE-BFD5-6855-BA02-D79874E4E970}" dt="2018-11-15T14:18:52.156" v="29"/>
          <ac:spMkLst>
            <pc:docMk/>
            <pc:sldMk cId="3695275327" sldId="269"/>
            <ac:spMk id="45" creationId="{4A5DA060-3134-45DA-9E13-201D916903D7}"/>
          </ac:spMkLst>
        </pc:spChg>
        <pc:spChg chg="add del">
          <ac:chgData name="조우현" userId="S::1871437@hansung.edu::9533a34f-d81f-4223-8bd3-21fb5aaff5ec" providerId="AD" clId="Web-{F37116DE-BFD5-6855-BA02-D79874E4E970}" dt="2018-11-15T14:18:52.156" v="29"/>
          <ac:spMkLst>
            <pc:docMk/>
            <pc:sldMk cId="3695275327" sldId="269"/>
            <ac:spMk id="47" creationId="{18FFAAD5-5AA7-4667-9B77-1EBE9F8BE0F3}"/>
          </ac:spMkLst>
        </pc:spChg>
        <pc:spChg chg="add del">
          <ac:chgData name="조우현" userId="S::1871437@hansung.edu::9533a34f-d81f-4223-8bd3-21fb5aaff5ec" providerId="AD" clId="Web-{F37116DE-BFD5-6855-BA02-D79874E4E970}" dt="2018-11-15T14:22:21.403" v="52"/>
          <ac:spMkLst>
            <pc:docMk/>
            <pc:sldMk cId="3695275327" sldId="269"/>
            <ac:spMk id="49" creationId="{9C44E8D2-CA04-48B4-9A26-4F9A978E6F0A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52" creationId="{B1E3044D-AD17-4052-A453-8AA654EFAB6E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54" creationId="{81289F98-975F-4EB2-9553-8E1A9946BA3F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56" creationId="{1F564BCF-97B6-4D86-94EE-DD1B587F2189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58" creationId="{54600AC1-F146-4567-9C5E-A96D6D349234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60" creationId="{EBA7E638-205A-4579-864F-125BAC629F4D}"/>
          </ac:spMkLst>
        </pc:spChg>
        <pc:spChg chg="add del">
          <ac:chgData name="조우현" userId="S::1871437@hansung.edu::9533a34f-d81f-4223-8bd3-21fb5aaff5ec" providerId="AD" clId="Web-{F37116DE-BFD5-6855-BA02-D79874E4E970}" dt="2018-11-15T14:22:47.574" v="58"/>
          <ac:spMkLst>
            <pc:docMk/>
            <pc:sldMk cId="3695275327" sldId="269"/>
            <ac:spMk id="62" creationId="{2854001E-6E9D-464A-9B65-A4012F7B30D4}"/>
          </ac:spMkLst>
        </pc:spChg>
        <pc:grpChg chg="add del">
          <ac:chgData name="조우현" userId="S::1871437@hansung.edu::9533a34f-d81f-4223-8bd3-21fb5aaff5ec" providerId="AD" clId="Web-{F37116DE-BFD5-6855-BA02-D79874E4E970}" dt="2018-11-15T14:18:52.156" v="29"/>
          <ac:grpSpMkLst>
            <pc:docMk/>
            <pc:sldMk cId="3695275327" sldId="269"/>
            <ac:grpSpMk id="17" creationId="{81C98880-A64B-4517-915C-B1F42E29498A}"/>
          </ac:grpSpMkLst>
        </pc:grpChg>
        <pc:picChg chg="add mod ord">
          <ac:chgData name="조우현" userId="S::1871437@hansung.edu::9533a34f-d81f-4223-8bd3-21fb5aaff5ec" providerId="AD" clId="Web-{F37116DE-BFD5-6855-BA02-D79874E4E970}" dt="2018-11-15T14:22:47.574" v="58"/>
          <ac:picMkLst>
            <pc:docMk/>
            <pc:sldMk cId="3695275327" sldId="269"/>
            <ac:picMk id="5" creationId="{B5EDDFBD-BBE2-4EF0-8E76-89656963ED36}"/>
          </ac:picMkLst>
        </pc:picChg>
        <pc:picChg chg="add mod ord">
          <ac:chgData name="조우현" userId="S::1871437@hansung.edu::9533a34f-d81f-4223-8bd3-21fb5aaff5ec" providerId="AD" clId="Web-{F37116DE-BFD5-6855-BA02-D79874E4E970}" dt="2018-11-15T14:22:47.574" v="58"/>
          <ac:picMkLst>
            <pc:docMk/>
            <pc:sldMk cId="3695275327" sldId="269"/>
            <ac:picMk id="7" creationId="{EC70CD63-61A1-4ECE-8570-D46C2BE1539F}"/>
          </ac:picMkLst>
        </pc:picChg>
        <pc:picChg chg="add del mod">
          <ac:chgData name="조우현" userId="S::1871437@hansung.edu::9533a34f-d81f-4223-8bd3-21fb5aaff5ec" providerId="AD" clId="Web-{F37116DE-BFD5-6855-BA02-D79874E4E970}" dt="2018-11-15T14:17:54.657" v="12"/>
          <ac:picMkLst>
            <pc:docMk/>
            <pc:sldMk cId="3695275327" sldId="269"/>
            <ac:picMk id="9" creationId="{27C7EA09-76A6-4FB1-90A7-5FB7A645C1D4}"/>
          </ac:picMkLst>
        </pc:picChg>
        <pc:picChg chg="add del mod">
          <ac:chgData name="조우현" userId="S::1871437@hansung.edu::9533a34f-d81f-4223-8bd3-21fb5aaff5ec" providerId="AD" clId="Web-{F37116DE-BFD5-6855-BA02-D79874E4E970}" dt="2018-11-15T14:21:31.685" v="47"/>
          <ac:picMkLst>
            <pc:docMk/>
            <pc:sldMk cId="3695275327" sldId="269"/>
            <ac:picMk id="11" creationId="{CFED7781-7562-4132-AE74-5FCA90326F92}"/>
          </ac:picMkLst>
        </pc:picChg>
        <pc:picChg chg="add del">
          <ac:chgData name="조우현" userId="S::1871437@hansung.edu::9533a34f-d81f-4223-8bd3-21fb5aaff5ec" providerId="AD" clId="Web-{F37116DE-BFD5-6855-BA02-D79874E4E970}" dt="2018-11-15T14:18:17.313" v="19"/>
          <ac:picMkLst>
            <pc:docMk/>
            <pc:sldMk cId="3695275327" sldId="269"/>
            <ac:picMk id="18" creationId="{DD257392-088E-4D55-B128-FFD59A895D80}"/>
          </ac:picMkLst>
        </pc:picChg>
        <pc:picChg chg="add mod">
          <ac:chgData name="조우현" userId="S::1871437@hansung.edu::9533a34f-d81f-4223-8bd3-21fb5aaff5ec" providerId="AD" clId="Web-{F37116DE-BFD5-6855-BA02-D79874E4E970}" dt="2018-11-15T14:22:47.574" v="58"/>
          <ac:picMkLst>
            <pc:docMk/>
            <pc:sldMk cId="3695275327" sldId="269"/>
            <ac:picMk id="46" creationId="{BA0B1374-0BB3-47C6-A561-DBB75DC95DA6}"/>
          </ac:picMkLst>
        </pc:picChg>
        <pc:picChg chg="add del mod ord replId">
          <ac:chgData name="조우현" userId="S::1871437@hansung.edu::9533a34f-d81f-4223-8bd3-21fb5aaff5ec" providerId="AD" clId="Web-{F37116DE-BFD5-6855-BA02-D79874E4E970}" dt="2018-11-15T14:21:45.982" v="51"/>
          <ac:picMkLst>
            <pc:docMk/>
            <pc:sldMk cId="3695275327" sldId="269"/>
            <ac:picMk id="47" creationId="{BA0B1374-0BB3-47C6-A561-DBB75DC95DA6}"/>
          </ac:picMkLst>
        </pc:picChg>
        <pc:picChg chg="add mod ord">
          <ac:chgData name="조우현" userId="S::1871437@hansung.edu::9533a34f-d81f-4223-8bd3-21fb5aaff5ec" providerId="AD" clId="Web-{F37116DE-BFD5-6855-BA02-D79874E4E970}" dt="2018-11-15T14:22:47.574" v="58"/>
          <ac:picMkLst>
            <pc:docMk/>
            <pc:sldMk cId="3695275327" sldId="269"/>
            <ac:picMk id="50" creationId="{1104D156-E114-40D6-98B6-AFFA0F37F16C}"/>
          </ac:picMkLst>
        </pc:picChg>
        <pc:cxnChg chg="add del">
          <ac:chgData name="조우현" userId="S::1871437@hansung.edu::9533a34f-d81f-4223-8bd3-21fb5aaff5ec" providerId="AD" clId="Web-{F37116DE-BFD5-6855-BA02-D79874E4E970}" dt="2018-11-15T14:19:57.499" v="39"/>
          <ac:cxnSpMkLst>
            <pc:docMk/>
            <pc:sldMk cId="3695275327" sldId="269"/>
            <ac:cxnSpMk id="14" creationId="{99AE2756-0FC4-4155-83E7-58AAAB63E757}"/>
          </ac:cxnSpMkLst>
        </pc:cxnChg>
        <pc:cxnChg chg="add del">
          <ac:chgData name="조우현" userId="S::1871437@hansung.edu::9533a34f-d81f-4223-8bd3-21fb5aaff5ec" providerId="AD" clId="Web-{F37116DE-BFD5-6855-BA02-D79874E4E970}" dt="2018-11-15T14:19:57.499" v="39"/>
          <ac:cxnSpMkLst>
            <pc:docMk/>
            <pc:sldMk cId="3695275327" sldId="269"/>
            <ac:cxnSpMk id="21" creationId="{818DC98F-4057-4645-B948-F604F39A9CFE}"/>
          </ac:cxnSpMkLst>
        </pc:cxnChg>
        <pc:cxnChg chg="add del">
          <ac:chgData name="조우현" userId="S::1871437@hansung.edu::9533a34f-d81f-4223-8bd3-21fb5aaff5ec" providerId="AD" clId="Web-{F37116DE-BFD5-6855-BA02-D79874E4E970}" dt="2018-11-15T14:19:57.499" v="39"/>
          <ac:cxnSpMkLst>
            <pc:docMk/>
            <pc:sldMk cId="3695275327" sldId="269"/>
            <ac:cxnSpMk id="23" creationId="{DAD2B705-4A9B-408D-AA80-4F41045E09DE}"/>
          </ac:cxnSpMkLst>
        </pc:cxnChg>
        <pc:cxnChg chg="add del">
          <ac:chgData name="조우현" userId="S::1871437@hansung.edu::9533a34f-d81f-4223-8bd3-21fb5aaff5ec" providerId="AD" clId="Web-{F37116DE-BFD5-6855-BA02-D79874E4E970}" dt="2018-11-15T14:22:47.574" v="58"/>
          <ac:cxnSpMkLst>
            <pc:docMk/>
            <pc:sldMk cId="3695275327" sldId="269"/>
            <ac:cxnSpMk id="64" creationId="{62C9802A-EFBD-41D4-894F-AFD985DBA5BD}"/>
          </ac:cxnSpMkLst>
        </pc:cxnChg>
        <pc:cxnChg chg="add">
          <ac:chgData name="조우현" userId="S::1871437@hansung.edu::9533a34f-d81f-4223-8bd3-21fb5aaff5ec" providerId="AD" clId="Web-{F37116DE-BFD5-6855-BA02-D79874E4E970}" dt="2018-11-15T14:22:47.574" v="58"/>
          <ac:cxnSpMkLst>
            <pc:docMk/>
            <pc:sldMk cId="3695275327" sldId="269"/>
            <ac:cxnSpMk id="69" creationId="{7A18C43F-7B59-4B04-9173-E39B8A4190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881AED-A542-4F4D-8FB6-88C7869F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34" y="52125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    </a:t>
            </a:r>
            <a:r>
              <a:rPr lang="ko-KR" altLang="en-US" b="1">
                <a:solidFill>
                  <a:schemeClr val="accent1"/>
                </a:solidFill>
                <a:ea typeface="맑은 고딕"/>
              </a:rPr>
              <a:t>한성대의 모든 것을 지문인식으로</a:t>
            </a:r>
            <a:br>
              <a:rPr lang="ko-KR" altLang="en-US" b="1">
                <a:solidFill>
                  <a:schemeClr val="accent1"/>
                </a:solidFill>
                <a:ea typeface="맑은 고딕"/>
              </a:rPr>
            </a:br>
            <a:r>
              <a:rPr lang="ko-KR" altLang="en-US" b="1">
                <a:solidFill>
                  <a:schemeClr val="accent1"/>
                </a:solidFill>
                <a:ea typeface="맑은 고딕"/>
              </a:rPr>
              <a:t>                                      </a:t>
            </a:r>
            <a:r>
              <a:rPr lang="ko-KR" altLang="en-US" sz="3100" b="1" err="1">
                <a:ea typeface="맑은 고딕"/>
              </a:rPr>
              <a:t>임현진</a:t>
            </a:r>
            <a:r>
              <a:rPr lang="ko-KR" altLang="en-US" sz="3100" b="1">
                <a:ea typeface="맑은 고딕"/>
              </a:rPr>
              <a:t> </a:t>
            </a:r>
            <a:r>
              <a:rPr lang="ko-KR" altLang="en-US" sz="3100" b="1" err="1">
                <a:ea typeface="맑은 고딕"/>
              </a:rPr>
              <a:t>조우현</a:t>
            </a:r>
            <a:r>
              <a:rPr lang="ko-KR" altLang="en-US" sz="3100" b="1">
                <a:ea typeface="맑은 고딕"/>
              </a:rPr>
              <a:t> </a:t>
            </a:r>
            <a:r>
              <a:rPr lang="ko-KR" altLang="en-US" sz="3100" b="1" err="1">
                <a:ea typeface="맑은 고딕"/>
              </a:rPr>
              <a:t>엄시우</a:t>
            </a:r>
            <a:endParaRPr lang="ko-KR" altLang="en-US" sz="3100" b="1">
              <a:ea typeface="맑은 고딕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A34DBDBF-BBAD-4F73-A874-27D810821B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766"/>
          <a:stretch/>
        </p:blipFill>
        <p:spPr>
          <a:xfrm rot="21480000">
            <a:off x="1092506" y="342288"/>
            <a:ext cx="9915525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502260"/>
            <a:ext cx="8606397" cy="511602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EF3E7F5-6533-4BB3-A3DE-27F937A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7" y="5368320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dirty="0" smtClean="0">
                <a:solidFill>
                  <a:srgbClr val="404040"/>
                </a:solidFill>
                <a:ea typeface="맑은 고딕"/>
              </a:rPr>
              <a:t>바이오 인증 기술로 결제 가능</a:t>
            </a:r>
            <a:endParaRPr lang="en-US" altLang="ko-KR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6B6F7C-3A98-4218-822C-9FBECA02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69" y="4832837"/>
            <a:ext cx="10765410" cy="125317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dirty="0" err="1" smtClean="0">
                <a:solidFill>
                  <a:srgbClr val="FFFFFF"/>
                </a:solidFill>
                <a:ea typeface="맑은 고딕"/>
              </a:rPr>
              <a:t>현금이나</a:t>
            </a:r>
            <a:r>
              <a:rPr lang="en-US" altLang="ko-KR" dirty="0" smtClean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dirty="0" err="1" smtClean="0">
                <a:solidFill>
                  <a:srgbClr val="FFFFFF"/>
                </a:solidFill>
                <a:ea typeface="맑은 고딕"/>
              </a:rPr>
              <a:t>카드</a:t>
            </a:r>
            <a:r>
              <a:rPr lang="ko-KR" altLang="en-US" dirty="0" smtClean="0">
                <a:solidFill>
                  <a:srgbClr val="FFFFFF"/>
                </a:solidFill>
                <a:ea typeface="맑은 고딕"/>
              </a:rPr>
              <a:t>를 이용하는 곳에</a:t>
            </a:r>
            <a:r>
              <a:rPr lang="en-US" altLang="ko-KR" dirty="0">
                <a:solidFill>
                  <a:srgbClr val="FFFFFF"/>
                </a:solidFill>
                <a:ea typeface="맑은 고딕"/>
              </a:rPr>
              <a:t/>
            </a:r>
            <a:br>
              <a:rPr lang="en-US" altLang="ko-KR" dirty="0">
                <a:solidFill>
                  <a:srgbClr val="FFFFFF"/>
                </a:solidFill>
                <a:ea typeface="맑은 고딕"/>
              </a:rPr>
            </a:br>
            <a:r>
              <a:rPr lang="en-US" altLang="ko-KR" dirty="0" err="1" smtClean="0">
                <a:solidFill>
                  <a:srgbClr val="FFFFFF"/>
                </a:solidFill>
                <a:ea typeface="맑은 고딕"/>
              </a:rPr>
              <a:t>지문</a:t>
            </a:r>
            <a:r>
              <a:rPr lang="ko-KR" altLang="en-US" dirty="0" smtClean="0">
                <a:solidFill>
                  <a:srgbClr val="FFFFFF"/>
                </a:solidFill>
                <a:ea typeface="맑은 고딕"/>
              </a:rPr>
              <a:t>을 이용한 결제로 이용</a:t>
            </a:r>
            <a:endParaRPr lang="en-US" altLang="ko-KR" kern="1200" dirty="0">
              <a:solidFill>
                <a:srgbClr val="FFFFFF"/>
              </a:solidFill>
              <a:latin typeface="+mj-lt"/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6D726B4-7844-4133-AC75-5D0BB64E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63"/>
          <a:stretch/>
        </p:blipFill>
        <p:spPr>
          <a:xfrm>
            <a:off x="1008194" y="643464"/>
            <a:ext cx="10185981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3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9C9AE1-9D98-4E55-9B1A-82394786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92" y="4943005"/>
            <a:ext cx="10765410" cy="1207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latinLnBrk="0"/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건강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문화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시설도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이용에는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학생증이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필요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그걸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6000" dirty="0" err="1">
                <a:solidFill>
                  <a:srgbClr val="FFFFFF"/>
                </a:solidFill>
                <a:ea typeface="맑은 고딕"/>
              </a:rPr>
              <a:t>지문으로</a:t>
            </a:r>
            <a:r>
              <a:rPr lang="en-US" altLang="ko-KR" sz="6000" dirty="0">
                <a:solidFill>
                  <a:srgbClr val="FFFFFF"/>
                </a:solidFill>
                <a:ea typeface="맑은 고딕"/>
              </a:rPr>
              <a:t> </a:t>
            </a:r>
            <a:endParaRPr lang="en-US" altLang="ko-KR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FE18F0D3-21E8-4D42-A216-B8FD0DABB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62"/>
          <a:stretch/>
        </p:blipFill>
        <p:spPr>
          <a:xfrm>
            <a:off x="1008135" y="643464"/>
            <a:ext cx="10186098" cy="3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A4901C-1A36-4B66-BE9C-F0265B69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979728"/>
            <a:ext cx="10765410" cy="12072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latinLnBrk="0"/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프린터기나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서점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같은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것을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이용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할때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카드나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현금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대신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지문</a:t>
            </a:r>
            <a:r>
              <a:rPr lang="en-US" altLang="ko-KR" sz="49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4900" err="1">
                <a:solidFill>
                  <a:srgbClr val="FFFFFF"/>
                </a:solidFill>
                <a:ea typeface="맑은 고딕"/>
              </a:rPr>
              <a:t>인식이용</a:t>
            </a:r>
            <a:endParaRPr lang="en-US" altLang="ko-KR" sz="4900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447B826D-8B61-44D8-9756-2CB219573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9" y="804736"/>
            <a:ext cx="10901471" cy="311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43">
            <a:extLst>
              <a:ext uri="{FF2B5EF4-FFF2-40B4-BE49-F238E27FC236}">
                <a16:creationId xmlns:a16="http://schemas.microsoft.com/office/drawing/2014/main" id="{1C397112-8370-469C-B177-84407026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537" y="2541114"/>
            <a:ext cx="3841290" cy="3437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000" err="1">
                <a:ea typeface="맑은 고딕"/>
              </a:rPr>
              <a:t>메세지가오거나</a:t>
            </a:r>
            <a:endParaRPr lang="en-US" altLang="ko-KR" sz="6000" kern="1200" err="1">
              <a:latin typeface="+mj-lt"/>
              <a:ea typeface="맑은 고딕"/>
            </a:endParaRPr>
          </a:p>
        </p:txBody>
      </p:sp>
      <p:pic>
        <p:nvPicPr>
          <p:cNvPr id="50" name="그림 50" descr="녹색이(가) 표시된 사진&#10;&#10;높은 신뢰도로 생성된 설명">
            <a:extLst>
              <a:ext uri="{FF2B5EF4-FFF2-40B4-BE49-F238E27FC236}">
                <a16:creationId xmlns:a16="http://schemas.microsoft.com/office/drawing/2014/main" id="{1104D156-E114-40D6-98B6-AFFA0F37F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06" r="-1" b="16325"/>
          <a:stretch/>
        </p:blipFill>
        <p:spPr>
          <a:xfrm>
            <a:off x="471946" y="484632"/>
            <a:ext cx="4382480" cy="3402479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EC70CD63-61A1-4ECE-8570-D46C2BE1539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/>
          <a:srcRect l="5030" r="3555" b="-4"/>
          <a:stretch/>
        </p:blipFill>
        <p:spPr>
          <a:xfrm>
            <a:off x="471945" y="4050792"/>
            <a:ext cx="2104983" cy="2302744"/>
          </a:xfrm>
          <a:prstGeom prst="rect">
            <a:avLst/>
          </a:prstGeom>
        </p:spPr>
      </p:pic>
      <p:pic>
        <p:nvPicPr>
          <p:cNvPr id="46" name="그림 5">
            <a:extLst>
              <a:ext uri="{FF2B5EF4-FFF2-40B4-BE49-F238E27FC236}">
                <a16:creationId xmlns:a16="http://schemas.microsoft.com/office/drawing/2014/main" id="{BA0B1374-0BB3-47C6-A561-DBB75DC95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1" b="4"/>
          <a:stretch/>
        </p:blipFill>
        <p:spPr>
          <a:xfrm>
            <a:off x="2737795" y="4050792"/>
            <a:ext cx="2104982" cy="2302744"/>
          </a:xfrm>
          <a:prstGeom prst="rect">
            <a:avLst/>
          </a:prstGeom>
        </p:spPr>
      </p:pic>
      <p:pic>
        <p:nvPicPr>
          <p:cNvPr id="5" name="그림 47">
            <a:extLst>
              <a:ext uri="{FF2B5EF4-FFF2-40B4-BE49-F238E27FC236}">
                <a16:creationId xmlns:a16="http://schemas.microsoft.com/office/drawing/2014/main" id="{B5EDDFBD-BBE2-4EF0-8E76-89656963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8218" r="25827"/>
          <a:stretch/>
        </p:blipFill>
        <p:spPr>
          <a:xfrm>
            <a:off x="5003643" y="485505"/>
            <a:ext cx="2546118" cy="587084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18C43F-7B59-4B04-9173-E39B8A4190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78378" y="4003046"/>
            <a:ext cx="3383280" cy="0"/>
          </a:xfrm>
          <a:prstGeom prst="line">
            <a:avLst/>
          </a:prstGeom>
          <a:ln w="19050">
            <a:solidFill>
              <a:srgbClr val="FF5E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D415-F6E0-4022-BD75-E4DA3A9D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273" y="4872860"/>
            <a:ext cx="10515600" cy="1325563"/>
          </a:xfrm>
        </p:spPr>
        <p:txBody>
          <a:bodyPr/>
          <a:lstStyle/>
          <a:p>
            <a:r>
              <a:rPr lang="ko-KR" altLang="en-US">
                <a:ea typeface="맑은 고딕"/>
              </a:rPr>
              <a:t>진동이 울림</a:t>
            </a:r>
            <a:endParaRPr lang="ko-KR" altLang="en-US"/>
          </a:p>
        </p:txBody>
      </p:sp>
      <p:pic>
        <p:nvPicPr>
          <p:cNvPr id="4" name="그림 4" descr="전자기기, 실내, 하늘, 테이블이(가) 표시된 사진&#10;&#10;매우 높은 신뢰도로 생성된 설명">
            <a:extLst>
              <a:ext uri="{FF2B5EF4-FFF2-40B4-BE49-F238E27FC236}">
                <a16:creationId xmlns:a16="http://schemas.microsoft.com/office/drawing/2014/main" id="{3D63A135-77EE-4692-AF73-7CB04CA4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48" y="1426046"/>
            <a:ext cx="5142008" cy="35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03E4F7-21F0-4840-8B00-4C8E1ECA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  <a:ea typeface="맑은 고딕"/>
              </a:rPr>
              <a:t>감사합니다</a:t>
            </a:r>
            <a:endParaRPr lang="ko-KR" alt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9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E0CF3-7A46-4938-BA69-C5DAB1EB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ko-KR" altLang="en-US" sz="2800">
                <a:ea typeface="맑은 고딕"/>
              </a:rPr>
              <a:t>왜 지문 인식?</a:t>
            </a:r>
            <a:endParaRPr lang="ko-KR" altLang="en-US" sz="2800">
              <a:ea typeface="+mj-lt"/>
              <a:cs typeface="+mj-lt"/>
            </a:endParaRPr>
          </a:p>
        </p:txBody>
      </p:sp>
      <p:pic>
        <p:nvPicPr>
          <p:cNvPr id="7" name="그림 4">
            <a:extLst>
              <a:ext uri="{FF2B5EF4-FFF2-40B4-BE49-F238E27FC236}">
                <a16:creationId xmlns:a16="http://schemas.microsoft.com/office/drawing/2014/main" id="{E847C46B-0552-47A0-8AC5-C3B4498D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" y="1166098"/>
            <a:ext cx="6739513" cy="452580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F95A4-BF46-4A38-AF42-BFFE3807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54" y="2304241"/>
            <a:ext cx="3053039" cy="36749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카드나</a:t>
            </a:r>
            <a:r>
              <a:rPr lang="en-US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현금</a:t>
            </a:r>
            <a:r>
              <a:rPr lang="en-US" sz="2000">
                <a:ea typeface="맑은 고딕"/>
              </a:rPr>
              <a:t> </a:t>
            </a:r>
            <a:r>
              <a:rPr lang="ko-KR" altLang="en-US" sz="2000">
                <a:ea typeface="맑은 고딕"/>
              </a:rPr>
              <a:t>같은 것들을 </a:t>
            </a:r>
            <a:r>
              <a:rPr lang="en-US" altLang="ko-KR" sz="2000">
                <a:ea typeface="맑은 고딕"/>
              </a:rPr>
              <a:t> </a:t>
            </a:r>
            <a:r>
              <a:rPr lang="en-US" altLang="ko-KR" sz="2000" err="1">
                <a:ea typeface="맑은 고딕"/>
              </a:rPr>
              <a:t>들고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다닐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필요</a:t>
            </a:r>
            <a:r>
              <a:rPr lang="en-US" altLang="ko-KR" sz="2000">
                <a:ea typeface="맑은 고딕"/>
              </a:rPr>
              <a:t> </a:t>
            </a:r>
            <a:r>
              <a:rPr lang="en-US" altLang="ko-KR" sz="2000" err="1">
                <a:ea typeface="맑은 고딕"/>
              </a:rPr>
              <a:t>없게</a:t>
            </a:r>
            <a:r>
              <a:rPr lang="en-US" altLang="ko-KR" sz="2000">
                <a:ea typeface="맑은 고딕"/>
              </a:rPr>
              <a:t> 할 수 </a:t>
            </a:r>
            <a:r>
              <a:rPr lang="en-US" altLang="ko-KR" sz="2000" err="1">
                <a:ea typeface="맑은 고딕"/>
              </a:rPr>
              <a:t>있음</a:t>
            </a:r>
            <a:r>
              <a:rPr lang="en-US" altLang="ko-KR" sz="2000">
                <a:ea typeface="맑은 고딕"/>
              </a:rPr>
              <a:t> </a:t>
            </a:r>
            <a:endParaRPr lang="en-US"/>
          </a:p>
          <a:p>
            <a:endParaRPr lang="en-US" altLang="ko-KR" sz="1800">
              <a:ea typeface="맑은 고딕"/>
            </a:endParaRPr>
          </a:p>
          <a:p>
            <a:endParaRPr lang="en-US" altLang="ko-KR" sz="1800">
              <a:ea typeface="맑은 고딕"/>
            </a:endParaRPr>
          </a:p>
          <a:p>
            <a:endParaRPr lang="en-US" altLang="ko-KR" sz="1800">
              <a:ea typeface="맑은 고딕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8774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0DFF-BB86-4B35-AB07-41B3C814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err="1">
                <a:ea typeface="맑은 고딕"/>
              </a:rPr>
              <a:t>지문인식기계</a:t>
            </a:r>
            <a:endParaRPr lang="en-US" altLang="ko-KR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그림 12" descr="실외, 도로, 다음이(가) 표시된 사진&#10;&#10;높은 신뢰도로 생성된 설명">
            <a:extLst>
              <a:ext uri="{FF2B5EF4-FFF2-40B4-BE49-F238E27FC236}">
                <a16:creationId xmlns:a16="http://schemas.microsoft.com/office/drawing/2014/main" id="{39C5B04A-5BD6-44CD-98C3-047EC52E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190582"/>
            <a:ext cx="3044697" cy="21859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그림 6" descr="실내, 전자기기이(가) 표시된 사진&#10;&#10;매우 높은 신뢰도로 생성된 설명">
            <a:extLst>
              <a:ext uri="{FF2B5EF4-FFF2-40B4-BE49-F238E27FC236}">
                <a16:creationId xmlns:a16="http://schemas.microsoft.com/office/drawing/2014/main" id="{EC1DA8F3-1F8F-4F5D-8833-D5E1ADFA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907199"/>
            <a:ext cx="2434338" cy="161994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그림 4" descr="실내, 벽이(가) 표시된 사진&#10;&#10;매우 높은 신뢰도로 생성된 설명">
            <a:extLst>
              <a:ext uri="{FF2B5EF4-FFF2-40B4-BE49-F238E27FC236}">
                <a16:creationId xmlns:a16="http://schemas.microsoft.com/office/drawing/2014/main" id="{6E1A9C5D-8670-44F6-BCDA-A62E10DB0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34" r="3020" b="1"/>
          <a:stretch/>
        </p:blipFill>
        <p:spPr>
          <a:xfrm>
            <a:off x="1008313" y="4279769"/>
            <a:ext cx="2624991" cy="176203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그림 9" descr="전자기기, 하늘이(가) 표시된 사진&#10;&#10;매우 높은 신뢰도로 생성된 설명">
            <a:extLst>
              <a:ext uri="{FF2B5EF4-FFF2-40B4-BE49-F238E27FC236}">
                <a16:creationId xmlns:a16="http://schemas.microsoft.com/office/drawing/2014/main" id="{543B106A-A134-4E53-8823-ABF301171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497" y="3357450"/>
            <a:ext cx="2434338" cy="2434338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F80F15D-B3CE-4E81-ABD2-5E850994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5" y="2623457"/>
            <a:ext cx="3732245" cy="3589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이것들을 학교 내에 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돈을 사용하는 곳</a:t>
            </a:r>
            <a:endParaRPr 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신분증이 필요한 곳 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  <a:p>
            <a:pPr marL="0" indent="0">
              <a:buNone/>
            </a:pPr>
            <a:r>
              <a:rPr lang="ko-KR" altLang="en-US">
                <a:ea typeface="맑은 고딕"/>
              </a:rPr>
              <a:t>   등에 설치 </a:t>
            </a:r>
          </a:p>
        </p:txBody>
      </p:sp>
    </p:spTree>
    <p:extLst>
      <p:ext uri="{BB962C8B-B14F-4D97-AF65-F5344CB8AC3E}">
        <p14:creationId xmlns:p14="http://schemas.microsoft.com/office/powerpoint/2010/main" val="374758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8">
            <a:extLst>
              <a:ext uri="{FF2B5EF4-FFF2-40B4-BE49-F238E27FC236}">
                <a16:creationId xmlns:a16="http://schemas.microsoft.com/office/drawing/2014/main" id="{BA3FBC51-C3E2-4CC8-A975-638F24DB2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66937" y="3241112"/>
            <a:ext cx="3852041" cy="1834056"/>
          </a:xfrm>
        </p:spPr>
        <p:txBody>
          <a:bodyPr>
            <a:normAutofit/>
          </a:bodyPr>
          <a:lstStyle/>
          <a:p>
            <a:r>
              <a:rPr lang="ko-KR" altLang="en-US" sz="4000" b="1">
                <a:ea typeface="맑은 고딕"/>
              </a:rPr>
              <a:t>한성대에는 이렇게 많은 시설들이 존재</a:t>
            </a:r>
            <a:endParaRPr lang="ko-KR" altLang="en-US" sz="4000" b="1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408847-2E0F-4CF3-BD2B-F4D8673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err="1">
                <a:solidFill>
                  <a:srgbClr val="FFFFFF"/>
                </a:solidFill>
                <a:ea typeface="맑은 고딕"/>
              </a:rPr>
              <a:t>강의실</a:t>
            </a:r>
            <a:r>
              <a:rPr lang="en-US" altLang="ko-KR" sz="2600">
                <a:solidFill>
                  <a:srgbClr val="FFFFFF"/>
                </a:solidFill>
                <a:ea typeface="맑은 고딕"/>
              </a:rPr>
              <a:t/>
            </a:r>
            <a:br>
              <a:rPr lang="en-US" altLang="ko-KR" sz="2600">
                <a:solidFill>
                  <a:srgbClr val="FFFFFF"/>
                </a:solidFill>
                <a:ea typeface="맑은 고딕"/>
              </a:rPr>
            </a:br>
            <a:r>
              <a:rPr lang="en-US" altLang="ko-KR" sz="2600" err="1">
                <a:solidFill>
                  <a:srgbClr val="FFFFFF"/>
                </a:solidFill>
                <a:ea typeface="맑은 고딕"/>
              </a:rPr>
              <a:t>대리출석</a:t>
            </a:r>
            <a:r>
              <a:rPr lang="en-US" altLang="ko-KR" sz="2600">
                <a:solidFill>
                  <a:srgbClr val="FFFFFF"/>
                </a:solidFill>
                <a:ea typeface="맑은 고딕"/>
              </a:rPr>
              <a:t/>
            </a:r>
            <a:br>
              <a:rPr lang="en-US" altLang="ko-KR" sz="2600">
                <a:solidFill>
                  <a:srgbClr val="FFFFFF"/>
                </a:solidFill>
                <a:ea typeface="맑은 고딕"/>
              </a:rPr>
            </a:br>
            <a:r>
              <a:rPr lang="en-US" altLang="ko-KR" sz="2600" err="1">
                <a:solidFill>
                  <a:srgbClr val="FFFFFF"/>
                </a:solidFill>
                <a:ea typeface="맑은 고딕"/>
              </a:rPr>
              <a:t>방지가능</a:t>
            </a:r>
            <a:endParaRPr lang="en-US" altLang="ko-KR" sz="2600" kern="120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9" descr="현미경, 컴퓨터이(가) 표시된 사진&#10;&#10;높은 신뢰도로 생성된 설명">
            <a:extLst>
              <a:ext uri="{FF2B5EF4-FFF2-40B4-BE49-F238E27FC236}">
                <a16:creationId xmlns:a16="http://schemas.microsoft.com/office/drawing/2014/main" id="{55181937-AA87-4A8F-98E2-527ED339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0846"/>
            <a:ext cx="7188199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9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CD0DFF-BB86-4B35-AB07-41B3C814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92" y="4811722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 err="1">
                <a:solidFill>
                  <a:srgbClr val="FFFFFF"/>
                </a:solidFill>
                <a:ea typeface="맑은 고딕"/>
              </a:rPr>
              <a:t>출석할때</a:t>
            </a:r>
            <a:r>
              <a:rPr lang="en-US" altLang="ko-KR" sz="5400">
                <a:solidFill>
                  <a:srgbClr val="FFFFFF"/>
                </a:solidFill>
                <a:ea typeface="맑은 고딕"/>
              </a:rPr>
              <a:t> </a:t>
            </a:r>
            <a:r>
              <a:rPr lang="en-US" altLang="ko-KR" sz="5400" err="1">
                <a:solidFill>
                  <a:srgbClr val="FFFFFF"/>
                </a:solidFill>
                <a:ea typeface="맑은 고딕"/>
              </a:rPr>
              <a:t>스마트</a:t>
            </a:r>
            <a:r>
              <a:rPr lang="en-US" altLang="ko-KR" sz="5400">
                <a:solidFill>
                  <a:srgbClr val="FFFFFF"/>
                </a:solidFill>
                <a:ea typeface="맑은 고딕"/>
              </a:rPr>
              <a:t> </a:t>
            </a:r>
            <a:r>
              <a:rPr lang="en-US" altLang="ko-KR" sz="5400" err="1">
                <a:solidFill>
                  <a:srgbClr val="FFFFFF"/>
                </a:solidFill>
                <a:ea typeface="맑은 고딕"/>
              </a:rPr>
              <a:t>출결이용</a:t>
            </a:r>
            <a:endParaRPr lang="en-US" altLang="ko-KR" sz="5400" err="1">
              <a:ea typeface="+mj-lt"/>
              <a:cs typeface="+mj-lt"/>
            </a:endParaRPr>
          </a:p>
        </p:txBody>
      </p:sp>
      <p:pic>
        <p:nvPicPr>
          <p:cNvPr id="6" name="그림 6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02D76FA-4050-4DC0-817F-6DD10CA3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345" y="356893"/>
            <a:ext cx="2238676" cy="3997637"/>
          </a:xfrm>
          <a:prstGeom prst="rect">
            <a:avLst/>
          </a:prstGeom>
        </p:spPr>
      </p:pic>
      <p:pic>
        <p:nvPicPr>
          <p:cNvPr id="8" name="그림 8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CE9A57A1-8FD1-4209-8820-3044C3FD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30" y="315925"/>
            <a:ext cx="2238676" cy="39976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7EBD8ED-0AF3-410B-81D9-4F4F6D657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04603" y="313658"/>
            <a:ext cx="2238676" cy="39976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9784B27F-6EA0-4C21-AFB4-60CAA8B4B6A9}"/>
              </a:ext>
            </a:extLst>
          </p:cNvPr>
          <p:cNvSpPr/>
          <p:nvPr/>
        </p:nvSpPr>
        <p:spPr>
          <a:xfrm>
            <a:off x="3509247" y="1969941"/>
            <a:ext cx="1101311" cy="67308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C036E86-FA1B-4385-8742-06106C1C533C}"/>
              </a:ext>
            </a:extLst>
          </p:cNvPr>
          <p:cNvSpPr/>
          <p:nvPr/>
        </p:nvSpPr>
        <p:spPr>
          <a:xfrm>
            <a:off x="7597827" y="1969940"/>
            <a:ext cx="1101311" cy="67308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3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799C-8F79-465E-8973-50FEA2C6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488" y="4665605"/>
            <a:ext cx="5527939" cy="129243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atinLnBrk="0"/>
            <a:r>
              <a:rPr lang="en-US" altLang="ko-KR" sz="3600" err="1">
                <a:ea typeface="맑은 고딕"/>
              </a:rPr>
              <a:t>학술정보관에서</a:t>
            </a:r>
            <a:r>
              <a:rPr lang="en-US" altLang="ko-KR" sz="3600">
                <a:ea typeface="맑은 고딕"/>
              </a:rPr>
              <a:t> </a:t>
            </a:r>
            <a:br>
              <a:rPr lang="en-US" altLang="ko-KR" sz="3600">
                <a:ea typeface="맑은 고딕"/>
              </a:rPr>
            </a:br>
            <a:r>
              <a:rPr lang="en-US" altLang="ko-KR" sz="3600">
                <a:ea typeface="맑은 고딕"/>
              </a:rPr>
              <a:t>도서 </a:t>
            </a:r>
            <a:r>
              <a:rPr lang="en-US" altLang="ko-KR" sz="3600" err="1">
                <a:ea typeface="맑은 고딕"/>
              </a:rPr>
              <a:t>대출</a:t>
            </a:r>
            <a:r>
              <a:rPr lang="en-US" altLang="ko-KR" sz="3600">
                <a:ea typeface="맑은 고딕"/>
              </a:rPr>
              <a:t> 및 </a:t>
            </a:r>
            <a:r>
              <a:rPr lang="en-US" altLang="ko-KR" sz="3600" err="1">
                <a:ea typeface="맑은 고딕"/>
              </a:rPr>
              <a:t>이용</a:t>
            </a:r>
            <a:r>
              <a:rPr lang="en-US" altLang="ko-KR" sz="3600">
                <a:ea typeface="맑은 고딕"/>
              </a:rPr>
              <a:t> </a:t>
            </a:r>
            <a:endParaRPr lang="en-US" altLang="ko-KR" sz="3600" kern="1200" err="1">
              <a:latin typeface="+mj-lt"/>
              <a:ea typeface="+mj-ea"/>
              <a:cs typeface="+mj-cs"/>
            </a:endParaRPr>
          </a:p>
        </p:txBody>
      </p:sp>
      <p:pic>
        <p:nvPicPr>
          <p:cNvPr id="4" name="그림 9" descr="도서관, 선반, 책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73051FD-918D-46FB-9380-CBABC06D4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38" r="14496"/>
          <a:stretch/>
        </p:blipFill>
        <p:spPr>
          <a:xfrm rot="-1020000">
            <a:off x="905744" y="379025"/>
            <a:ext cx="3243602" cy="2916121"/>
          </a:xfrm>
          <a:prstGeom prst="rect">
            <a:avLst/>
          </a:prstGeom>
        </p:spPr>
      </p:pic>
      <p:pic>
        <p:nvPicPr>
          <p:cNvPr id="7" name="그림 4">
            <a:extLst>
              <a:ext uri="{FF2B5EF4-FFF2-40B4-BE49-F238E27FC236}">
                <a16:creationId xmlns:a16="http://schemas.microsoft.com/office/drawing/2014/main" id="{7FC71993-FC98-4518-86FC-3896E0FC0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4"/>
          <a:stretch/>
        </p:blipFill>
        <p:spPr>
          <a:xfrm>
            <a:off x="5241262" y="549115"/>
            <a:ext cx="6602386" cy="3990731"/>
          </a:xfrm>
          <a:prstGeom prst="rect">
            <a:avLst/>
          </a:prstGeom>
        </p:spPr>
      </p:pic>
      <p:pic>
        <p:nvPicPr>
          <p:cNvPr id="13" name="그림 13" descr="바닥, 천장, 실내, 생활이(가) 표시된 사진&#10;&#10;매우 높은 신뢰도로 생성된 설명">
            <a:extLst>
              <a:ext uri="{FF2B5EF4-FFF2-40B4-BE49-F238E27FC236}">
                <a16:creationId xmlns:a16="http://schemas.microsoft.com/office/drawing/2014/main" id="{20AD59AD-8CA8-4559-BF04-167F7DA19E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26" r="-2" b="3803"/>
          <a:stretch/>
        </p:blipFill>
        <p:spPr>
          <a:xfrm rot="840000">
            <a:off x="569424" y="4083175"/>
            <a:ext cx="4534519" cy="223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4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EF3E7F5-6533-4BB3-A3DE-27F937A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4000" dirty="0" err="1">
                <a:solidFill>
                  <a:srgbClr val="404040"/>
                </a:solidFill>
                <a:ea typeface="맑은 고딕"/>
              </a:rPr>
              <a:t>로그인</a:t>
            </a:r>
            <a:r>
              <a:rPr lang="en-US" altLang="ko-KR" sz="4000" dirty="0">
                <a:solidFill>
                  <a:srgbClr val="404040"/>
                </a:solidFill>
                <a:ea typeface="맑은 고딕"/>
              </a:rPr>
              <a:t> </a:t>
            </a:r>
            <a:r>
              <a:rPr lang="en-US" altLang="ko-KR" sz="4000" dirty="0" err="1">
                <a:solidFill>
                  <a:srgbClr val="404040"/>
                </a:solidFill>
                <a:ea typeface="맑은 고딕"/>
              </a:rPr>
              <a:t>하여</a:t>
            </a:r>
            <a:r>
              <a:rPr lang="en-US" altLang="ko-KR" sz="4000" dirty="0">
                <a:solidFill>
                  <a:srgbClr val="404040"/>
                </a:solidFill>
                <a:ea typeface="맑은 고딕"/>
              </a:rPr>
              <a:t> </a:t>
            </a:r>
            <a:r>
              <a:rPr lang="en-US" altLang="ko-KR" sz="4000" dirty="0" err="1">
                <a:solidFill>
                  <a:srgbClr val="404040"/>
                </a:solidFill>
                <a:ea typeface="맑은 고딕"/>
              </a:rPr>
              <a:t>학생증으로</a:t>
            </a:r>
            <a:r>
              <a:rPr lang="en-US" altLang="ko-KR" sz="4000" dirty="0">
                <a:solidFill>
                  <a:srgbClr val="404040"/>
                </a:solidFill>
                <a:ea typeface="맑은 고딕"/>
              </a:rPr>
              <a:t> </a:t>
            </a:r>
            <a:r>
              <a:rPr lang="en-US" altLang="ko-KR" sz="4000" dirty="0" err="1">
                <a:solidFill>
                  <a:srgbClr val="404040"/>
                </a:solidFill>
                <a:ea typeface="맑은 고딕"/>
              </a:rPr>
              <a:t>이용가능</a:t>
            </a:r>
            <a:endParaRPr lang="en-US" altLang="ko-KR" sz="4000" dirty="0">
              <a:solidFill>
                <a:srgbClr val="404040"/>
              </a:solidFill>
            </a:endParaRPr>
          </a:p>
        </p:txBody>
      </p:sp>
      <p:pic>
        <p:nvPicPr>
          <p:cNvPr id="4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DE2B702-076D-4955-A88B-24AC70DB7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964" y="542423"/>
            <a:ext cx="1988505" cy="3539066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A9D124C-B1BE-4A3C-A8B5-2B0F72E0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01" y="487338"/>
            <a:ext cx="1988505" cy="3539066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5C69CE9-1596-4AD1-B984-EC28F959D841}"/>
              </a:ext>
            </a:extLst>
          </p:cNvPr>
          <p:cNvSpPr/>
          <p:nvPr/>
        </p:nvSpPr>
        <p:spPr>
          <a:xfrm>
            <a:off x="5295441" y="1847039"/>
            <a:ext cx="1691245" cy="828761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>
            <a:extLst>
              <a:ext uri="{FF2B5EF4-FFF2-40B4-BE49-F238E27FC236}">
                <a16:creationId xmlns:a16="http://schemas.microsoft.com/office/drawing/2014/main" id="{F6D726B4-7844-4133-AC75-5D0BB64E1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163"/>
          <a:stretch/>
        </p:blipFill>
        <p:spPr>
          <a:xfrm>
            <a:off x="1008194" y="643464"/>
            <a:ext cx="10185981" cy="327597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EF3E7F5-6533-4BB3-A3DE-27F937A59274}"/>
              </a:ext>
            </a:extLst>
          </p:cNvPr>
          <p:cNvSpPr txBox="1">
            <a:spLocks/>
          </p:cNvSpPr>
          <p:nvPr/>
        </p:nvSpPr>
        <p:spPr>
          <a:xfrm>
            <a:off x="1381220" y="4937497"/>
            <a:ext cx="8991600" cy="1264762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/>
            <a:r>
              <a:rPr lang="ko-KR" altLang="en-US" sz="4000" dirty="0" smtClean="0">
                <a:solidFill>
                  <a:srgbClr val="404040"/>
                </a:solidFill>
                <a:ea typeface="맑은 고딕"/>
              </a:rPr>
              <a:t>식당</a:t>
            </a:r>
            <a:r>
              <a:rPr lang="en-US" altLang="ko-KR" sz="4000" dirty="0" smtClean="0">
                <a:solidFill>
                  <a:srgbClr val="404040"/>
                </a:solidFill>
                <a:ea typeface="맑은 고딕"/>
              </a:rPr>
              <a:t>. </a:t>
            </a:r>
            <a:r>
              <a:rPr lang="ko-KR" altLang="en-US" sz="4000" dirty="0" smtClean="0">
                <a:solidFill>
                  <a:srgbClr val="404040"/>
                </a:solidFill>
                <a:ea typeface="맑은 고딕"/>
              </a:rPr>
              <a:t>매점</a:t>
            </a:r>
            <a:r>
              <a:rPr lang="en-US" altLang="ko-KR" sz="4000" dirty="0" smtClean="0">
                <a:solidFill>
                  <a:srgbClr val="404040"/>
                </a:solidFill>
                <a:ea typeface="맑은 고딕"/>
              </a:rPr>
              <a:t>.</a:t>
            </a:r>
            <a:r>
              <a:rPr lang="ko-KR" altLang="en-US" sz="4000" dirty="0" smtClean="0">
                <a:solidFill>
                  <a:srgbClr val="404040"/>
                </a:solidFill>
                <a:ea typeface="맑은 고딕"/>
              </a:rPr>
              <a:t>서점 등에서 이용</a:t>
            </a:r>
            <a:endParaRPr lang="en-US" altLang="ko-KR" sz="4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1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테마</vt:lpstr>
      <vt:lpstr>    한성대의 모든 것을 지문인식으로                                       임현진 조우현 엄시우</vt:lpstr>
      <vt:lpstr>왜 지문 인식?</vt:lpstr>
      <vt:lpstr>지문인식기계</vt:lpstr>
      <vt:lpstr>한성대에는 이렇게 많은 시설들이 존재</vt:lpstr>
      <vt:lpstr>강의실 대리출석 방지가능</vt:lpstr>
      <vt:lpstr>출석할때 스마트 출결이용</vt:lpstr>
      <vt:lpstr>학술정보관에서  도서 대출 및 이용 </vt:lpstr>
      <vt:lpstr>로그인 하여 학생증으로 이용가능</vt:lpstr>
      <vt:lpstr>PowerPoint 프레젠테이션</vt:lpstr>
      <vt:lpstr>바이오 인증 기술로 결제 가능</vt:lpstr>
      <vt:lpstr>현금이나 카드를 이용하는 곳에 지문을 이용한 결제로 이용</vt:lpstr>
      <vt:lpstr>건강 문화 시설도 이용에는 학생증이 필요 그걸 지문으로 </vt:lpstr>
      <vt:lpstr>프린터기나 서점 같은 것을 이용 할때 카드나 현금 대신 지문 인식이용</vt:lpstr>
      <vt:lpstr>메세지가오거나</vt:lpstr>
      <vt:lpstr>진동이 울림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Windows 사용자</cp:lastModifiedBy>
  <cp:revision>4</cp:revision>
  <dcterms:created xsi:type="dcterms:W3CDTF">2012-07-30T17:18:39Z</dcterms:created>
  <dcterms:modified xsi:type="dcterms:W3CDTF">2018-11-19T07:41:33Z</dcterms:modified>
</cp:coreProperties>
</file>