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0" r:id="rId5"/>
    <p:sldId id="264" r:id="rId6"/>
    <p:sldId id="267" r:id="rId7"/>
    <p:sldId id="268" r:id="rId8"/>
    <p:sldId id="269" r:id="rId9"/>
    <p:sldId id="263" r:id="rId10"/>
    <p:sldId id="262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나현" initials="최나" lastIdx="1" clrIdx="0">
    <p:extLst>
      <p:ext uri="{19B8F6BF-5375-455C-9EA6-DF929625EA0E}">
        <p15:presenceInfo xmlns:p15="http://schemas.microsoft.com/office/powerpoint/2012/main" userId="bf0de1bfb1353b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7" y="4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티켓 보안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6AAF19-EA8C-4511-9CBB-34AF1096CE6F}"/>
              </a:ext>
            </a:extLst>
          </p:cNvPr>
          <p:cNvSpPr txBox="1"/>
          <p:nvPr/>
        </p:nvSpPr>
        <p:spPr>
          <a:xfrm>
            <a:off x="6050534" y="4269638"/>
            <a:ext cx="327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1871246 </a:t>
            </a:r>
            <a:r>
              <a:rPr lang="ko-KR" altLang="en-US" sz="1600" dirty="0"/>
              <a:t>정은주</a:t>
            </a:r>
            <a:r>
              <a:rPr lang="en-US" altLang="ko-KR" sz="1600" dirty="0"/>
              <a:t>, 1871268 </a:t>
            </a:r>
            <a:r>
              <a:rPr lang="ko-KR" altLang="en-US" sz="1600" dirty="0"/>
              <a:t>최나현</a:t>
            </a:r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BCB417-96EA-48B9-A8AB-95DC451ADB22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B3BBF769-BE0A-4ED5-AF9D-18D199772D84}"/>
              </a:ext>
            </a:extLst>
          </p:cNvPr>
          <p:cNvSpPr/>
          <p:nvPr/>
        </p:nvSpPr>
        <p:spPr>
          <a:xfrm>
            <a:off x="396450" y="0"/>
            <a:ext cx="1884634" cy="6857998"/>
          </a:xfrm>
          <a:prstGeom prst="parallelogram">
            <a:avLst>
              <a:gd name="adj" fmla="val 0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Q&amp;A</a:t>
            </a:r>
            <a:endParaRPr lang="ko-KR" altLang="en-US" sz="8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1E6B2B-66A2-47E7-8717-3E4A043C8D61}"/>
              </a:ext>
            </a:extLst>
          </p:cNvPr>
          <p:cNvCxnSpPr>
            <a:cxnSpLocks/>
          </p:cNvCxnSpPr>
          <p:nvPr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6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B3BBF769-BE0A-4ED5-AF9D-18D199772D84}"/>
              </a:ext>
            </a:extLst>
          </p:cNvPr>
          <p:cNvSpPr/>
          <p:nvPr/>
        </p:nvSpPr>
        <p:spPr>
          <a:xfrm>
            <a:off x="8224094" y="206833"/>
            <a:ext cx="3668603" cy="6444334"/>
          </a:xfrm>
          <a:prstGeom prst="parallelogram">
            <a:avLst>
              <a:gd name="adj" fmla="val 24215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참고문헌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BCB417-96EA-48B9-A8AB-95DC451ADB22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828859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1E6B2B-66A2-47E7-8717-3E4A043C8D61}"/>
              </a:ext>
            </a:extLst>
          </p:cNvPr>
          <p:cNvCxnSpPr>
            <a:cxnSpLocks/>
          </p:cNvCxnSpPr>
          <p:nvPr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83E17-9B40-4B84-9B0D-797ACB583063}"/>
              </a:ext>
            </a:extLst>
          </p:cNvPr>
          <p:cNvSpPr txBox="1"/>
          <p:nvPr/>
        </p:nvSpPr>
        <p:spPr>
          <a:xfrm>
            <a:off x="468923" y="668215"/>
            <a:ext cx="7244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동아일보</a:t>
            </a:r>
            <a:r>
              <a:rPr lang="en-US" altLang="ko-KR" dirty="0"/>
              <a:t> “</a:t>
            </a:r>
            <a:r>
              <a:rPr lang="ko-KR" altLang="en-US" dirty="0"/>
              <a:t>티켓 대란</a:t>
            </a:r>
            <a:r>
              <a:rPr lang="en-US" altLang="ko-KR" dirty="0"/>
              <a:t>… </a:t>
            </a:r>
            <a:r>
              <a:rPr lang="ko-KR" altLang="en-US" dirty="0"/>
              <a:t>당신이 표를 구할 수 없는 이유</a:t>
            </a:r>
            <a:r>
              <a:rPr lang="en-US" altLang="ko-KR" dirty="0"/>
              <a:t>”</a:t>
            </a:r>
          </a:p>
          <a:p>
            <a:pPr marL="342900" indent="-342900">
              <a:buFontTx/>
              <a:buAutoNum type="arabicParenR"/>
            </a:pPr>
            <a:r>
              <a:rPr lang="ko-KR" altLang="en-US" dirty="0" err="1"/>
              <a:t>나우뉴스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짝퉁에 당한 중국</a:t>
            </a:r>
            <a:r>
              <a:rPr lang="en-US" altLang="ko-KR" dirty="0"/>
              <a:t>… 3500</a:t>
            </a:r>
            <a:r>
              <a:rPr lang="ko-KR" altLang="en-US" dirty="0"/>
              <a:t>여명 러시아월드컵 가짜 티켓 샀다</a:t>
            </a:r>
            <a:r>
              <a:rPr lang="en-US" altLang="ko-KR" dirty="0"/>
              <a:t>.”</a:t>
            </a:r>
          </a:p>
          <a:p>
            <a:pPr marL="342900" indent="-342900">
              <a:buFontTx/>
              <a:buAutoNum type="arabicParenR"/>
            </a:pPr>
            <a:r>
              <a:rPr lang="ko-KR" altLang="en-US" dirty="0"/>
              <a:t>매일경제 </a:t>
            </a:r>
            <a:r>
              <a:rPr lang="en-US" altLang="ko-KR" dirty="0"/>
              <a:t>“7</a:t>
            </a:r>
            <a:r>
              <a:rPr lang="ko-KR" altLang="en-US" dirty="0" err="1"/>
              <a:t>만원짜리가</a:t>
            </a:r>
            <a:r>
              <a:rPr lang="ko-KR" altLang="en-US" dirty="0"/>
              <a:t> </a:t>
            </a:r>
            <a:r>
              <a:rPr lang="en-US" altLang="ko-KR" dirty="0"/>
              <a:t>140</a:t>
            </a:r>
            <a:r>
              <a:rPr lang="ko-KR" altLang="en-US" dirty="0"/>
              <a:t>만원에</a:t>
            </a:r>
            <a:r>
              <a:rPr lang="en-US" altLang="ko-KR" dirty="0"/>
              <a:t>…</a:t>
            </a:r>
            <a:r>
              <a:rPr lang="ko-KR" altLang="en-US" dirty="0"/>
              <a:t>해도해도 너무한 암표</a:t>
            </a:r>
            <a:r>
              <a:rPr lang="en-US" altLang="ko-KR" dirty="0"/>
              <a:t>”</a:t>
            </a:r>
            <a:endParaRPr lang="ko-KR" altLang="en-US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0115E4-FA52-4372-8764-BA14E19A8B3C}"/>
              </a:ext>
            </a:extLst>
          </p:cNvPr>
          <p:cNvSpPr txBox="1"/>
          <p:nvPr/>
        </p:nvSpPr>
        <p:spPr>
          <a:xfrm>
            <a:off x="1693248" y="327568"/>
            <a:ext cx="4325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주제 선정 배경</a:t>
            </a:r>
            <a:endParaRPr lang="ko-KR" altLang="en-US" sz="3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5C409E-5507-43AD-AFDD-32D76A8A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168" y="2868434"/>
            <a:ext cx="4920511" cy="338225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556B1AE-C436-42F0-84F9-DEBF35878E2B}"/>
              </a:ext>
            </a:extLst>
          </p:cNvPr>
          <p:cNvGrpSpPr/>
          <p:nvPr/>
        </p:nvGrpSpPr>
        <p:grpSpPr>
          <a:xfrm>
            <a:off x="6726786" y="258257"/>
            <a:ext cx="4547270" cy="2737484"/>
            <a:chOff x="6019063" y="1131130"/>
            <a:chExt cx="5506992" cy="392150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BA11250-2A81-443D-8A3E-6926033D4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519" t="20007" r="39808" b="25471"/>
            <a:stretch/>
          </p:blipFill>
          <p:spPr>
            <a:xfrm>
              <a:off x="6201401" y="1131130"/>
              <a:ext cx="5324654" cy="373913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796D3C-3B4F-4680-A61B-92FE375E2F0A}"/>
                </a:ext>
              </a:extLst>
            </p:cNvPr>
            <p:cNvSpPr/>
            <p:nvPr/>
          </p:nvSpPr>
          <p:spPr>
            <a:xfrm>
              <a:off x="6019063" y="2344615"/>
              <a:ext cx="1249245" cy="27080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B867674-4950-4685-AFF7-C888C4942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28" y="1197044"/>
            <a:ext cx="5335587" cy="37503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FAA1AD-5ED8-4B80-B022-6FC5B1E4F29C}"/>
              </a:ext>
            </a:extLst>
          </p:cNvPr>
          <p:cNvSpPr txBox="1"/>
          <p:nvPr/>
        </p:nvSpPr>
        <p:spPr>
          <a:xfrm>
            <a:off x="658146" y="4934686"/>
            <a:ext cx="590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티켓에 웃돈을 붙여서 판매하는 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</a:t>
            </a:r>
            <a:r>
              <a:rPr lang="ko-KR" altLang="en-US" sz="24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플미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거래 급증</a:t>
            </a:r>
            <a:endParaRPr lang="en-US" altLang="ko-KR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티켓 소유여부가 확인되지 않은 티켓 거래 사기</a:t>
            </a:r>
            <a:endParaRPr lang="en-US" altLang="ko-KR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디자인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프린트 산업의 발달로 위조티켓 증가</a:t>
            </a:r>
          </a:p>
        </p:txBody>
      </p:sp>
    </p:spTree>
    <p:extLst>
      <p:ext uri="{BB962C8B-B14F-4D97-AF65-F5344CB8AC3E}">
        <p14:creationId xmlns:p14="http://schemas.microsoft.com/office/powerpoint/2010/main" val="298897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0115E4-FA52-4372-8764-BA14E19A8B3C}"/>
              </a:ext>
            </a:extLst>
          </p:cNvPr>
          <p:cNvSpPr txBox="1"/>
          <p:nvPr/>
        </p:nvSpPr>
        <p:spPr>
          <a:xfrm>
            <a:off x="1693248" y="327568"/>
            <a:ext cx="4325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주제 선정 배경</a:t>
            </a:r>
            <a:endParaRPr lang="ko-KR" altLang="en-US" sz="3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1E9EDC-A0DB-4714-8E18-8EAF13EE1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6" t="32479" r="23846" b="44274"/>
          <a:stretch/>
        </p:blipFill>
        <p:spPr>
          <a:xfrm>
            <a:off x="1693248" y="1159255"/>
            <a:ext cx="7139355" cy="1594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2DB974-3149-4DBB-B41C-B1EF24043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42" t="15886" r="39807" b="32813"/>
          <a:stretch/>
        </p:blipFill>
        <p:spPr>
          <a:xfrm>
            <a:off x="685063" y="2770230"/>
            <a:ext cx="5334000" cy="35182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33DFBB-E39B-46BF-A53F-6A2CC2CDAA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04" t="23868" r="27554" b="59848"/>
          <a:stretch/>
        </p:blipFill>
        <p:spPr>
          <a:xfrm>
            <a:off x="3668586" y="3556811"/>
            <a:ext cx="7625127" cy="11167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92A112-1F2E-4C77-9745-FF56A6E9D262}"/>
              </a:ext>
            </a:extLst>
          </p:cNvPr>
          <p:cNvSpPr txBox="1"/>
          <p:nvPr/>
        </p:nvSpPr>
        <p:spPr>
          <a:xfrm>
            <a:off x="6606804" y="4851867"/>
            <a:ext cx="5849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콘서트 티켓 뿐만 아니라</a:t>
            </a:r>
            <a:endParaRPr lang="en-US" altLang="ko-KR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명절 기차표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수강 신청</a:t>
            </a: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영화 티켓 등</a:t>
            </a:r>
            <a:endParaRPr lang="en-US" altLang="ko-KR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다양한 분야에 티켓 암시장이 생김</a:t>
            </a:r>
          </a:p>
        </p:txBody>
      </p:sp>
    </p:spTree>
    <p:extLst>
      <p:ext uri="{BB962C8B-B14F-4D97-AF65-F5344CB8AC3E}">
        <p14:creationId xmlns:p14="http://schemas.microsoft.com/office/powerpoint/2010/main" val="399277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블록체인을 이용한 티켓 보안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24B5365-08F4-4D75-AC4F-E2FBA137A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4444">
                        <a14:foregroundMark x1="43111" y1="35778" x2="50000" y2="35778"/>
                        <a14:foregroundMark x1="80000" y1="42889" x2="79111" y2="52889"/>
                        <a14:foregroundMark x1="79111" y1="52000" x2="74000" y2="62889"/>
                        <a14:foregroundMark x1="18222" y1="33778" x2="80000" y2="33778"/>
                        <a14:foregroundMark x1="19111" y1="35333" x2="14000" y2="38889"/>
                        <a14:foregroundMark x1="13556" y1="38889" x2="13556" y2="61111"/>
                        <a14:foregroundMark x1="13556" y1="61111" x2="19111" y2="66222"/>
                        <a14:foregroundMark x1="19111" y1="66222" x2="81333" y2="66667"/>
                        <a14:foregroundMark x1="81333" y1="66667" x2="85778" y2="61556"/>
                        <a14:foregroundMark x1="85778" y1="60667" x2="86222" y2="37111"/>
                        <a14:foregroundMark x1="87111" y1="38000" x2="81778" y2="34444"/>
                        <a14:foregroundMark x1="80000" y1="34444" x2="80000" y2="34444"/>
                        <a14:foregroundMark x1="57556" y1="37556" x2="57556" y2="3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30" y="1666061"/>
            <a:ext cx="3314863" cy="33148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458744-F810-46D7-8C8B-298A719B16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365" b="12650"/>
          <a:stretch/>
        </p:blipFill>
        <p:spPr>
          <a:xfrm>
            <a:off x="6909802" y="1630329"/>
            <a:ext cx="3209634" cy="30698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DF33A6-56BD-49AC-88CC-024BB0EBC3FE}"/>
              </a:ext>
            </a:extLst>
          </p:cNvPr>
          <p:cNvSpPr txBox="1"/>
          <p:nvPr/>
        </p:nvSpPr>
        <p:spPr>
          <a:xfrm>
            <a:off x="5259442" y="2057235"/>
            <a:ext cx="142539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/>
              <a:t>+</a:t>
            </a:r>
            <a:endParaRPr lang="ko-KR" altLang="en-US" sz="13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2C206-A59F-49D4-B3C1-8CAAC9F5808A}"/>
              </a:ext>
            </a:extLst>
          </p:cNvPr>
          <p:cNvSpPr txBox="1"/>
          <p:nvPr/>
        </p:nvSpPr>
        <p:spPr>
          <a:xfrm>
            <a:off x="1536163" y="4814513"/>
            <a:ext cx="911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티켓 구매 시 블록체인 기술을 적용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티켓 암호화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소유권 등록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블록체인을 이용한 티켓 보안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24B5365-08F4-4D75-AC4F-E2FBA137A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4444">
                        <a14:foregroundMark x1="43111" y1="35778" x2="50000" y2="35778"/>
                        <a14:foregroundMark x1="80000" y1="42889" x2="79111" y2="52889"/>
                        <a14:foregroundMark x1="79111" y1="52000" x2="74000" y2="62889"/>
                        <a14:foregroundMark x1="18222" y1="33778" x2="80000" y2="33778"/>
                        <a14:foregroundMark x1="19111" y1="35333" x2="14000" y2="38889"/>
                        <a14:foregroundMark x1="13556" y1="38889" x2="13556" y2="61111"/>
                        <a14:foregroundMark x1="13556" y1="61111" x2="19111" y2="66222"/>
                        <a14:foregroundMark x1="19111" y1="66222" x2="81333" y2="66667"/>
                        <a14:foregroundMark x1="81333" y1="66667" x2="85778" y2="61556"/>
                        <a14:foregroundMark x1="85778" y1="60667" x2="86222" y2="37111"/>
                        <a14:foregroundMark x1="87111" y1="38000" x2="81778" y2="34444"/>
                        <a14:foregroundMark x1="80000" y1="34444" x2="80000" y2="34444"/>
                        <a14:foregroundMark x1="57556" y1="37556" x2="57556" y2="3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83" y="1659385"/>
            <a:ext cx="3314863" cy="33148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458744-F810-46D7-8C8B-298A719B16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365" b="12650"/>
          <a:stretch/>
        </p:blipFill>
        <p:spPr>
          <a:xfrm>
            <a:off x="8681676" y="1874816"/>
            <a:ext cx="2744473" cy="26249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DF33A6-56BD-49AC-88CC-024BB0EBC3FE}"/>
              </a:ext>
            </a:extLst>
          </p:cNvPr>
          <p:cNvSpPr txBox="1"/>
          <p:nvPr/>
        </p:nvSpPr>
        <p:spPr>
          <a:xfrm>
            <a:off x="7390517" y="2058577"/>
            <a:ext cx="142539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/>
              <a:t>+</a:t>
            </a:r>
            <a:endParaRPr lang="ko-KR" altLang="en-US" sz="13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2C206-A59F-49D4-B3C1-8CAAC9F5808A}"/>
              </a:ext>
            </a:extLst>
          </p:cNvPr>
          <p:cNvSpPr txBox="1"/>
          <p:nvPr/>
        </p:nvSpPr>
        <p:spPr>
          <a:xfrm>
            <a:off x="1077629" y="4920968"/>
            <a:ext cx="10172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충전해 놓은 돈을 가상화폐로 전환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가상화폐로 티켓구매와 블록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0F8A50-4C12-4DFE-9541-837D9A3A8A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287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90" b="9190"/>
          <a:stretch/>
        </p:blipFill>
        <p:spPr>
          <a:xfrm>
            <a:off x="1011274" y="2133094"/>
            <a:ext cx="2205489" cy="22159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972802-76C0-4BA1-832B-264713986E74}"/>
              </a:ext>
            </a:extLst>
          </p:cNvPr>
          <p:cNvSpPr txBox="1"/>
          <p:nvPr/>
        </p:nvSpPr>
        <p:spPr>
          <a:xfrm>
            <a:off x="3321874" y="2023097"/>
            <a:ext cx="142539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/>
              <a:t>+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36833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블록체인을 이용한 티켓 보안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11EAFF-1486-4BFE-8735-3AB531C390C4}"/>
              </a:ext>
            </a:extLst>
          </p:cNvPr>
          <p:cNvGrpSpPr/>
          <p:nvPr/>
        </p:nvGrpSpPr>
        <p:grpSpPr>
          <a:xfrm>
            <a:off x="1164127" y="1196597"/>
            <a:ext cx="10172770" cy="4913385"/>
            <a:chOff x="1164127" y="1468517"/>
            <a:chExt cx="10172770" cy="491338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C206-A59F-49D4-B3C1-8CAAC9F5808A}"/>
                </a:ext>
              </a:extLst>
            </p:cNvPr>
            <p:cNvSpPr txBox="1"/>
            <p:nvPr/>
          </p:nvSpPr>
          <p:spPr>
            <a:xfrm>
              <a:off x="1164127" y="4869242"/>
              <a:ext cx="10172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티켓 </a:t>
              </a:r>
              <a:r>
                <a:rPr lang="ko-KR" altLang="en-US" sz="28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리셀링은</a:t>
              </a:r>
              <a:r>
                <a:rPr lang="ko-KR" altLang="en-US" sz="28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프로그램 안에서만 허용 </a:t>
              </a:r>
              <a:r>
                <a:rPr lang="en-US" altLang="ko-KR" sz="28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(</a:t>
              </a:r>
              <a:r>
                <a:rPr lang="ko-KR" altLang="en-US" sz="28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티켓 진위 여부 확인 가능</a:t>
              </a:r>
              <a:r>
                <a:rPr lang="en-US" altLang="ko-KR" sz="28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)</a:t>
              </a:r>
              <a:endPara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449B8C-FDC5-4D79-913F-3E2C2B13C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815" b="72500" l="22600" r="79600">
                          <a14:foregroundMark x1="42400" y1="27870" x2="44500" y2="26389"/>
                          <a14:foregroundMark x1="35800" y1="34815" x2="37900" y2="34815"/>
                          <a14:foregroundMark x1="58700" y1="35185" x2="60400" y2="34630"/>
                          <a14:foregroundMark x1="55400" y1="54259" x2="56700" y2="54259"/>
                          <a14:foregroundMark x1="58700" y1="61944" x2="59600" y2="62130"/>
                          <a14:foregroundMark x1="34600" y1="61944" x2="35400" y2="61944"/>
                          <a14:foregroundMark x1="34400" y1="45463" x2="34400" y2="46481"/>
                          <a14:foregroundMark x1="66600" y1="46296" x2="67600" y2="452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10" t="20542" r="21141" b="28503"/>
            <a:stretch/>
          </p:blipFill>
          <p:spPr>
            <a:xfrm>
              <a:off x="6865830" y="1676158"/>
              <a:ext cx="2951078" cy="28872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2F63BC7-7D22-41D7-8BCC-025BE2F1A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164" y="1468517"/>
              <a:ext cx="3452451" cy="345245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7810E9-F66E-4DE5-8256-431CA9CA1ECC}"/>
                </a:ext>
              </a:extLst>
            </p:cNvPr>
            <p:cNvSpPr txBox="1"/>
            <p:nvPr/>
          </p:nvSpPr>
          <p:spPr>
            <a:xfrm>
              <a:off x="5329880" y="2433252"/>
              <a:ext cx="112931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800" b="1" dirty="0"/>
                <a:t>→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C9AC697-B81F-4EE2-9E84-7F68F57F9382}"/>
                </a:ext>
              </a:extLst>
            </p:cNvPr>
            <p:cNvGrpSpPr/>
            <p:nvPr/>
          </p:nvGrpSpPr>
          <p:grpSpPr>
            <a:xfrm>
              <a:off x="2384854" y="5389483"/>
              <a:ext cx="4556693" cy="992419"/>
              <a:chOff x="2384854" y="5389483"/>
              <a:chExt cx="4556693" cy="992419"/>
            </a:xfrm>
          </p:grpSpPr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D6EA5AD9-9D4B-4811-8AED-AA0119CA6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4854" y="5389483"/>
                <a:ext cx="1594022" cy="739468"/>
              </a:xfrm>
              <a:prstGeom prst="bentConnector3">
                <a:avLst>
                  <a:gd name="adj1" fmla="val 8565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62C56F-BA1F-4F43-81F8-A3F6E204D2CB}"/>
                  </a:ext>
                </a:extLst>
              </p:cNvPr>
              <p:cNvSpPr txBox="1"/>
              <p:nvPr/>
            </p:nvSpPr>
            <p:spPr>
              <a:xfrm>
                <a:off x="3978876" y="5797127"/>
                <a:ext cx="29626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무조건 원가 양도</a:t>
                </a:r>
                <a:r>
                  <a:rPr lang="en-US" altLang="ko-KR" sz="3200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!</a:t>
                </a:r>
                <a:endParaRPr lang="ko-KR" altLang="en-US" sz="3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561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QR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코드를 이용한 티켓 보안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62538B4-04B6-4CAF-AD39-B067D5FF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8" y="1905778"/>
            <a:ext cx="5707667" cy="3215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3AD91F-F387-4B81-AF4F-BFCC5CA204A1}"/>
              </a:ext>
            </a:extLst>
          </p:cNvPr>
          <p:cNvSpPr txBox="1"/>
          <p:nvPr/>
        </p:nvSpPr>
        <p:spPr>
          <a:xfrm>
            <a:off x="6574911" y="2828835"/>
            <a:ext cx="5022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사람이 하는 티켓 확인</a:t>
            </a:r>
            <a:endParaRPr lang="en-US" altLang="ko-KR" sz="3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3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</a:t>
            </a:r>
            <a:r>
              <a:rPr lang="ko-KR" altLang="en-US" sz="3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보안이 취약</a:t>
            </a:r>
            <a:endParaRPr lang="en-US" altLang="ko-KR" sz="3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66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QR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코드를 이용한 티켓 보안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4F0C9D9-D1DA-42C1-A3AE-5D12042CF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1426727"/>
            <a:ext cx="2264833" cy="35697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C7642B-DF8F-4812-841A-10DF64F21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49" y="1537940"/>
            <a:ext cx="5918886" cy="3381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810566-1EF0-44B3-831A-723A4CADDC4A}"/>
              </a:ext>
            </a:extLst>
          </p:cNvPr>
          <p:cNvSpPr txBox="1"/>
          <p:nvPr/>
        </p:nvSpPr>
        <p:spPr>
          <a:xfrm>
            <a:off x="3576079" y="2046258"/>
            <a:ext cx="12186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/>
              <a:t>+</a:t>
            </a:r>
            <a:endParaRPr lang="ko-KR" altLang="en-US" sz="1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71443-2D74-4F9C-8966-AC9249B14765}"/>
              </a:ext>
            </a:extLst>
          </p:cNvPr>
          <p:cNvSpPr txBox="1"/>
          <p:nvPr/>
        </p:nvSpPr>
        <p:spPr>
          <a:xfrm>
            <a:off x="1921807" y="5302319"/>
            <a:ext cx="9292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티켓 검사자 대신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QR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코드 리더기가 설치된 개찰구 설치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가짜 티켓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&amp;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얌체 입장객 방지</a:t>
            </a:r>
          </a:p>
        </p:txBody>
      </p:sp>
    </p:spTree>
    <p:extLst>
      <p:ext uri="{BB962C8B-B14F-4D97-AF65-F5344CB8AC3E}">
        <p14:creationId xmlns:p14="http://schemas.microsoft.com/office/powerpoint/2010/main" val="283651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9D9F8-A738-4D42-901F-300764998540}"/>
              </a:ext>
            </a:extLst>
          </p:cNvPr>
          <p:cNvSpPr/>
          <p:nvPr/>
        </p:nvSpPr>
        <p:spPr>
          <a:xfrm>
            <a:off x="96186" y="91300"/>
            <a:ext cx="11999628" cy="6675400"/>
          </a:xfrm>
          <a:prstGeom prst="rect">
            <a:avLst/>
          </a:prstGeom>
          <a:noFill/>
          <a:ln w="34925">
            <a:solidFill>
              <a:srgbClr val="00154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0A13734-F6CB-4B52-90EE-227FE34483F9}"/>
              </a:ext>
            </a:extLst>
          </p:cNvPr>
          <p:cNvSpPr/>
          <p:nvPr/>
        </p:nvSpPr>
        <p:spPr>
          <a:xfrm>
            <a:off x="1" y="339389"/>
            <a:ext cx="1976284" cy="693174"/>
          </a:xfrm>
          <a:custGeom>
            <a:avLst/>
            <a:gdLst>
              <a:gd name="connsiteX0" fmla="*/ 0 w 4948999"/>
              <a:gd name="connsiteY0" fmla="*/ 0 h 693174"/>
              <a:gd name="connsiteX1" fmla="*/ 4509582 w 4948999"/>
              <a:gd name="connsiteY1" fmla="*/ 0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0" fmla="*/ 0 w 4948999"/>
              <a:gd name="connsiteY0" fmla="*/ 0 h 693174"/>
              <a:gd name="connsiteX1" fmla="*/ 3733994 w 4948999"/>
              <a:gd name="connsiteY1" fmla="*/ 14748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4" fmla="*/ 0 w 4948999"/>
              <a:gd name="connsiteY4" fmla="*/ 0 h 6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999" h="693174">
                <a:moveTo>
                  <a:pt x="0" y="0"/>
                </a:moveTo>
                <a:lnTo>
                  <a:pt x="3733994" y="14748"/>
                </a:lnTo>
                <a:lnTo>
                  <a:pt x="4948999" y="693174"/>
                </a:lnTo>
                <a:lnTo>
                  <a:pt x="0" y="693174"/>
                </a:lnTo>
                <a:lnTo>
                  <a:pt x="0" y="0"/>
                </a:lnTo>
                <a:close/>
              </a:path>
            </a:pathLst>
          </a:cu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443B23-EAA5-4857-AD8A-4148429FFEA8}"/>
              </a:ext>
            </a:extLst>
          </p:cNvPr>
          <p:cNvCxnSpPr>
            <a:cxnSpLocks/>
          </p:cNvCxnSpPr>
          <p:nvPr/>
        </p:nvCxnSpPr>
        <p:spPr>
          <a:xfrm flipH="1">
            <a:off x="-13833" y="1150021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980F6C-9DD8-4816-9008-7E6892F1CDC0}"/>
              </a:ext>
            </a:extLst>
          </p:cNvPr>
          <p:cNvSpPr txBox="1"/>
          <p:nvPr/>
        </p:nvSpPr>
        <p:spPr>
          <a:xfrm>
            <a:off x="1976285" y="301255"/>
            <a:ext cx="6389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기대효과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D46D6-3DC5-408A-9BD4-471076B52A55}"/>
              </a:ext>
            </a:extLst>
          </p:cNvPr>
          <p:cNvSpPr txBox="1"/>
          <p:nvPr/>
        </p:nvSpPr>
        <p:spPr>
          <a:xfrm>
            <a:off x="691979" y="1737661"/>
            <a:ext cx="11059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콘서트 티켓의 수익이 고스란히 아티스트와 프로듀서에게 돌아간다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블록체인 </a:t>
            </a:r>
            <a:r>
              <a:rPr lang="ko-KR" altLang="en-US" sz="2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티켓팅으로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투명한 티켓 거래가 가능해진다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불법적인 방법으로 수익을 창출하는 암표상을 근절할 수 있다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티켓 암시장이 사라지면서 진짜 티켓을 구매하고 싶은 사람에게 구매기회가 돌아간다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기차표나 영화티켓 등 별도의 종이티켓 없이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QR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코드로만 간편하게 인증할 수 있다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티켓 검사자 대신 개찰구 설치로 보안성을 높이고 인건비를 줄일 수 있다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87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244</Words>
  <Application>Microsoft Office PowerPoint</Application>
  <PresentationFormat>와이드스크린</PresentationFormat>
  <Paragraphs>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경기천년제목 Light</vt:lpstr>
      <vt:lpstr>경기천년제목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최 나현</cp:lastModifiedBy>
  <cp:revision>24</cp:revision>
  <dcterms:created xsi:type="dcterms:W3CDTF">2018-06-13T11:24:55Z</dcterms:created>
  <dcterms:modified xsi:type="dcterms:W3CDTF">2018-11-13T07:55:09Z</dcterms:modified>
  <cp:version>1000.0000.01</cp:version>
</cp:coreProperties>
</file>