
<file path=[Content_Types].xml><?xml version="1.0" encoding="utf-8"?>
<Types xmlns="http://schemas.openxmlformats.org/package/2006/content-types">
  <Default Extension="png" ContentType="image/png"/>
  <Default Extension="svg" ContentType="image/sv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4" y="102"/>
      </p:cViewPr>
      <p:guideLst>
        <p:guide orient="horz" pos="2158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2018-11-19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282F34"/>
          </a:fgClr>
          <a:bgClr>
            <a:srgbClr val="21262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144050" y="703875"/>
            <a:ext cx="49188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4800" b="1" dirty="0">
                <a:solidFill>
                  <a:srgbClr val="FFC000"/>
                </a:solidFill>
                <a:latin typeface="Adobe 고딕 Std B"/>
                <a:ea typeface="Adobe 고딕 Std B"/>
              </a:rPr>
              <a:t>전국 </a:t>
            </a:r>
            <a:r>
              <a:rPr lang="en-US" altLang="ko-KR" sz="4800" b="1" dirty="0">
                <a:solidFill>
                  <a:srgbClr val="FFC000"/>
                </a:solidFill>
                <a:latin typeface="Adobe 고딕 Std B"/>
                <a:ea typeface="Adobe 고딕 Std B"/>
              </a:rPr>
              <a:t>pc</a:t>
            </a:r>
            <a:r>
              <a:rPr lang="ko-KR" altLang="en-US" sz="4800" b="1" dirty="0">
                <a:solidFill>
                  <a:srgbClr val="FFC000"/>
                </a:solidFill>
                <a:latin typeface="Adobe 고딕 Std B"/>
                <a:ea typeface="Adobe 고딕 Std B"/>
              </a:rPr>
              <a:t>방</a:t>
            </a:r>
            <a:endParaRPr lang="en-US" altLang="ko-KR" sz="4800" b="1" dirty="0">
              <a:solidFill>
                <a:srgbClr val="FFC000"/>
              </a:solidFill>
              <a:latin typeface="Adobe 고딕 Std B"/>
              <a:ea typeface="Adobe 고딕 Std B"/>
            </a:endParaRPr>
          </a:p>
          <a:p>
            <a:pPr lvl="0">
              <a:defRPr/>
            </a:pPr>
            <a:r>
              <a:rPr lang="ko-KR" altLang="en-US" sz="4800" b="1" smtClean="0">
                <a:solidFill>
                  <a:srgbClr val="FFC000"/>
                </a:solidFill>
                <a:latin typeface="Adobe 고딕 Std B"/>
                <a:ea typeface="Adobe 고딕 Std B"/>
              </a:rPr>
              <a:t>통합프로그램</a:t>
            </a:r>
            <a:endParaRPr lang="en-US" altLang="ko-KR" sz="4800" b="1" dirty="0">
              <a:solidFill>
                <a:srgbClr val="FFC000"/>
              </a:solidFill>
              <a:latin typeface="Adobe 고딕 Std B"/>
              <a:ea typeface="Adobe 고딕 Std B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44049" y="2691931"/>
            <a:ext cx="2167581" cy="26161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100" dirty="0">
                <a:solidFill>
                  <a:srgbClr val="21262A"/>
                </a:solidFill>
                <a:latin typeface="맑은 고딕"/>
              </a:rPr>
              <a:t>인터넷윤리와 사이버 보안 발표</a:t>
            </a:r>
            <a:endParaRPr lang="ko-KR" altLang="en-US" sz="3600" dirty="0">
              <a:solidFill>
                <a:srgbClr val="21262A"/>
              </a:solidFill>
              <a:latin typeface="맑은 고딕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87B04B2B-892C-4A1E-9D2F-48CED94046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0647" y="-1"/>
            <a:ext cx="8574744" cy="6858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전국 </a:t>
            </a:r>
            <a:r>
              <a:rPr kumimoji="0" lang="en-US" altLang="ko-KR" sz="3600" b="0" i="0" u="none" strike="noStrike" cap="none" normalizeH="0" baseline="0"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방 통합프로그램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POINT2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92508" y="1973215"/>
            <a:ext cx="4201924" cy="4758947"/>
            <a:chOff x="7773040" y="1855425"/>
            <a:chExt cx="4418960" cy="5002575"/>
          </a:xfrm>
        </p:grpSpPr>
        <p:grpSp>
          <p:nvGrpSpPr>
            <p:cNvPr id="58" name="그룹 57"/>
            <p:cNvGrpSpPr/>
            <p:nvPr/>
          </p:nvGrpSpPr>
          <p:grpSpPr>
            <a:xfrm rot="646847" flipH="1">
              <a:off x="7773040" y="1855425"/>
              <a:ext cx="3919182" cy="4396525"/>
              <a:chOff x="547180" y="624159"/>
              <a:chExt cx="5178040" cy="5808709"/>
            </a:xfrm>
          </p:grpSpPr>
          <p:grpSp>
            <p:nvGrpSpPr>
              <p:cNvPr id="60" name="그룹 59"/>
              <p:cNvGrpSpPr/>
              <p:nvPr/>
            </p:nvGrpSpPr>
            <p:grpSpPr>
              <a:xfrm rot="21600000">
                <a:off x="547180" y="1150943"/>
                <a:ext cx="5178040" cy="5078407"/>
                <a:chOff x="547180" y="1150943"/>
                <a:chExt cx="5178040" cy="5078407"/>
              </a:xfrm>
            </p:grpSpPr>
            <p:sp>
              <p:nvSpPr>
                <p:cNvPr id="62" name="Freeform 43"/>
                <p:cNvSpPr/>
                <p:nvPr/>
              </p:nvSpPr>
              <p:spPr>
                <a:xfrm>
                  <a:off x="5155427" y="1894213"/>
                  <a:ext cx="569793" cy="2621599"/>
                </a:xfrm>
                <a:custGeom>
                  <a:avLst/>
                  <a:gdLst>
                    <a:gd name="T0" fmla="*/ 438 w 1234"/>
                    <a:gd name="T1" fmla="*/ 44 h 5674"/>
                    <a:gd name="T2" fmla="*/ 684 w 1234"/>
                    <a:gd name="T3" fmla="*/ 195 h 5674"/>
                    <a:gd name="T4" fmla="*/ 795 w 1234"/>
                    <a:gd name="T5" fmla="*/ 360 h 5674"/>
                    <a:gd name="T6" fmla="*/ 850 w 1234"/>
                    <a:gd name="T7" fmla="*/ 581 h 5674"/>
                    <a:gd name="T8" fmla="*/ 846 w 1234"/>
                    <a:gd name="T9" fmla="*/ 811 h 5674"/>
                    <a:gd name="T10" fmla="*/ 745 w 1234"/>
                    <a:gd name="T11" fmla="*/ 986 h 5674"/>
                    <a:gd name="T12" fmla="*/ 575 w 1234"/>
                    <a:gd name="T13" fmla="*/ 1145 h 5674"/>
                    <a:gd name="T14" fmla="*/ 396 w 1234"/>
                    <a:gd name="T15" fmla="*/ 1243 h 5674"/>
                    <a:gd name="T16" fmla="*/ 684 w 1234"/>
                    <a:gd name="T17" fmla="*/ 1505 h 5674"/>
                    <a:gd name="T18" fmla="*/ 810 w 1234"/>
                    <a:gd name="T19" fmla="*/ 1575 h 5674"/>
                    <a:gd name="T20" fmla="*/ 1069 w 1234"/>
                    <a:gd name="T21" fmla="*/ 1773 h 5674"/>
                    <a:gd name="T22" fmla="*/ 1219 w 1234"/>
                    <a:gd name="T23" fmla="*/ 2106 h 5674"/>
                    <a:gd name="T24" fmla="*/ 1210 w 1234"/>
                    <a:gd name="T25" fmla="*/ 2463 h 5674"/>
                    <a:gd name="T26" fmla="*/ 1043 w 1234"/>
                    <a:gd name="T27" fmla="*/ 2725 h 5674"/>
                    <a:gd name="T28" fmla="*/ 882 w 1234"/>
                    <a:gd name="T29" fmla="*/ 2815 h 5674"/>
                    <a:gd name="T30" fmla="*/ 669 w 1234"/>
                    <a:gd name="T31" fmla="*/ 2851 h 5674"/>
                    <a:gd name="T32" fmla="*/ 550 w 1234"/>
                    <a:gd name="T33" fmla="*/ 2872 h 5674"/>
                    <a:gd name="T34" fmla="*/ 788 w 1234"/>
                    <a:gd name="T35" fmla="*/ 3201 h 5674"/>
                    <a:gd name="T36" fmla="*/ 1054 w 1234"/>
                    <a:gd name="T37" fmla="*/ 3611 h 5674"/>
                    <a:gd name="T38" fmla="*/ 1112 w 1234"/>
                    <a:gd name="T39" fmla="*/ 3872 h 5674"/>
                    <a:gd name="T40" fmla="*/ 1088 w 1234"/>
                    <a:gd name="T41" fmla="*/ 4061 h 5674"/>
                    <a:gd name="T42" fmla="*/ 936 w 1234"/>
                    <a:gd name="T43" fmla="*/ 4300 h 5674"/>
                    <a:gd name="T44" fmla="*/ 647 w 1234"/>
                    <a:gd name="T45" fmla="*/ 4415 h 5674"/>
                    <a:gd name="T46" fmla="*/ 487 w 1234"/>
                    <a:gd name="T47" fmla="*/ 4429 h 5674"/>
                    <a:gd name="T48" fmla="*/ 808 w 1234"/>
                    <a:gd name="T49" fmla="*/ 4677 h 5674"/>
                    <a:gd name="T50" fmla="*/ 964 w 1234"/>
                    <a:gd name="T51" fmla="*/ 4929 h 5674"/>
                    <a:gd name="T52" fmla="*/ 972 w 1234"/>
                    <a:gd name="T53" fmla="*/ 5103 h 5674"/>
                    <a:gd name="T54" fmla="*/ 903 w 1234"/>
                    <a:gd name="T55" fmla="*/ 5311 h 5674"/>
                    <a:gd name="T56" fmla="*/ 759 w 1234"/>
                    <a:gd name="T57" fmla="*/ 5479 h 5674"/>
                    <a:gd name="T58" fmla="*/ 558 w 1234"/>
                    <a:gd name="T59" fmla="*/ 5599 h 5674"/>
                    <a:gd name="T60" fmla="*/ 320 w 1234"/>
                    <a:gd name="T61" fmla="*/ 5665 h 5674"/>
                    <a:gd name="T62" fmla="*/ 108 w 1234"/>
                    <a:gd name="T63" fmla="*/ 5672 h 5674"/>
                    <a:gd name="T64" fmla="*/ 90 w 1234"/>
                    <a:gd name="T65" fmla="*/ 5636 h 5674"/>
                    <a:gd name="T66" fmla="*/ 68 w 1234"/>
                    <a:gd name="T67" fmla="*/ 5469 h 5674"/>
                    <a:gd name="T68" fmla="*/ 18 w 1234"/>
                    <a:gd name="T69" fmla="*/ 5236 h 5674"/>
                    <a:gd name="T70" fmla="*/ 38 w 1234"/>
                    <a:gd name="T71" fmla="*/ 4850 h 5674"/>
                    <a:gd name="T72" fmla="*/ 98 w 1234"/>
                    <a:gd name="T73" fmla="*/ 4258 h 5674"/>
                    <a:gd name="T74" fmla="*/ 0 w 1234"/>
                    <a:gd name="T75" fmla="*/ 3944 h 5674"/>
                    <a:gd name="T76" fmla="*/ 18 w 1234"/>
                    <a:gd name="T77" fmla="*/ 3339 h 5674"/>
                    <a:gd name="T78" fmla="*/ 180 w 1234"/>
                    <a:gd name="T79" fmla="*/ 2917 h 5674"/>
                    <a:gd name="T80" fmla="*/ 202 w 1234"/>
                    <a:gd name="T81" fmla="*/ 2740 h 5674"/>
                    <a:gd name="T82" fmla="*/ 162 w 1234"/>
                    <a:gd name="T83" fmla="*/ 2665 h 5674"/>
                    <a:gd name="T84" fmla="*/ 124 w 1234"/>
                    <a:gd name="T85" fmla="*/ 2482 h 5674"/>
                    <a:gd name="T86" fmla="*/ 127 w 1234"/>
                    <a:gd name="T87" fmla="*/ 1881 h 5674"/>
                    <a:gd name="T88" fmla="*/ 198 w 1234"/>
                    <a:gd name="T89" fmla="*/ 1513 h 5674"/>
                    <a:gd name="T90" fmla="*/ 219 w 1234"/>
                    <a:gd name="T91" fmla="*/ 1439 h 5674"/>
                    <a:gd name="T92" fmla="*/ 213 w 1234"/>
                    <a:gd name="T93" fmla="*/ 1215 h 5674"/>
                    <a:gd name="T94" fmla="*/ 205 w 1234"/>
                    <a:gd name="T95" fmla="*/ 1036 h 5674"/>
                    <a:gd name="T96" fmla="*/ 211 w 1234"/>
                    <a:gd name="T97" fmla="*/ 781 h 5674"/>
                    <a:gd name="T98" fmla="*/ 234 w 1234"/>
                    <a:gd name="T99" fmla="*/ 0 h 5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34" h="5674">
                      <a:moveTo>
                        <a:pt x="234" y="0"/>
                      </a:moveTo>
                      <a:lnTo>
                        <a:pt x="306" y="9"/>
                      </a:lnTo>
                      <a:lnTo>
                        <a:pt x="438" y="44"/>
                      </a:lnTo>
                      <a:lnTo>
                        <a:pt x="558" y="97"/>
                      </a:lnTo>
                      <a:lnTo>
                        <a:pt x="637" y="152"/>
                      </a:lnTo>
                      <a:lnTo>
                        <a:pt x="684" y="195"/>
                      </a:lnTo>
                      <a:lnTo>
                        <a:pt x="728" y="244"/>
                      </a:lnTo>
                      <a:lnTo>
                        <a:pt x="764" y="299"/>
                      </a:lnTo>
                      <a:lnTo>
                        <a:pt x="795" y="360"/>
                      </a:lnTo>
                      <a:lnTo>
                        <a:pt x="820" y="427"/>
                      </a:lnTo>
                      <a:lnTo>
                        <a:pt x="838" y="500"/>
                      </a:lnTo>
                      <a:lnTo>
                        <a:pt x="850" y="581"/>
                      </a:lnTo>
                      <a:lnTo>
                        <a:pt x="854" y="667"/>
                      </a:lnTo>
                      <a:lnTo>
                        <a:pt x="851" y="761"/>
                      </a:lnTo>
                      <a:lnTo>
                        <a:pt x="846" y="811"/>
                      </a:lnTo>
                      <a:lnTo>
                        <a:pt x="830" y="849"/>
                      </a:lnTo>
                      <a:lnTo>
                        <a:pt x="791" y="919"/>
                      </a:lnTo>
                      <a:lnTo>
                        <a:pt x="745" y="986"/>
                      </a:lnTo>
                      <a:lnTo>
                        <a:pt x="694" y="1045"/>
                      </a:lnTo>
                      <a:lnTo>
                        <a:pt x="638" y="1098"/>
                      </a:lnTo>
                      <a:lnTo>
                        <a:pt x="575" y="1145"/>
                      </a:lnTo>
                      <a:lnTo>
                        <a:pt x="507" y="1189"/>
                      </a:lnTo>
                      <a:lnTo>
                        <a:pt x="435" y="1226"/>
                      </a:lnTo>
                      <a:lnTo>
                        <a:pt x="396" y="1243"/>
                      </a:lnTo>
                      <a:lnTo>
                        <a:pt x="486" y="1311"/>
                      </a:lnTo>
                      <a:lnTo>
                        <a:pt x="608" y="1425"/>
                      </a:lnTo>
                      <a:lnTo>
                        <a:pt x="684" y="1505"/>
                      </a:lnTo>
                      <a:lnTo>
                        <a:pt x="720" y="1549"/>
                      </a:lnTo>
                      <a:lnTo>
                        <a:pt x="751" y="1556"/>
                      </a:lnTo>
                      <a:lnTo>
                        <a:pt x="810" y="1575"/>
                      </a:lnTo>
                      <a:lnTo>
                        <a:pt x="890" y="1613"/>
                      </a:lnTo>
                      <a:lnTo>
                        <a:pt x="987" y="1686"/>
                      </a:lnTo>
                      <a:lnTo>
                        <a:pt x="1069" y="1773"/>
                      </a:lnTo>
                      <a:lnTo>
                        <a:pt x="1135" y="1876"/>
                      </a:lnTo>
                      <a:lnTo>
                        <a:pt x="1185" y="1988"/>
                      </a:lnTo>
                      <a:lnTo>
                        <a:pt x="1219" y="2106"/>
                      </a:lnTo>
                      <a:lnTo>
                        <a:pt x="1234" y="2227"/>
                      </a:lnTo>
                      <a:lnTo>
                        <a:pt x="1232" y="2348"/>
                      </a:lnTo>
                      <a:lnTo>
                        <a:pt x="1210" y="2463"/>
                      </a:lnTo>
                      <a:lnTo>
                        <a:pt x="1168" y="2570"/>
                      </a:lnTo>
                      <a:lnTo>
                        <a:pt x="1105" y="2665"/>
                      </a:lnTo>
                      <a:lnTo>
                        <a:pt x="1043" y="2725"/>
                      </a:lnTo>
                      <a:lnTo>
                        <a:pt x="994" y="2760"/>
                      </a:lnTo>
                      <a:lnTo>
                        <a:pt x="941" y="2790"/>
                      </a:lnTo>
                      <a:lnTo>
                        <a:pt x="882" y="2815"/>
                      </a:lnTo>
                      <a:lnTo>
                        <a:pt x="817" y="2833"/>
                      </a:lnTo>
                      <a:lnTo>
                        <a:pt x="745" y="2846"/>
                      </a:lnTo>
                      <a:lnTo>
                        <a:pt x="669" y="2851"/>
                      </a:lnTo>
                      <a:lnTo>
                        <a:pt x="585" y="2849"/>
                      </a:lnTo>
                      <a:lnTo>
                        <a:pt x="540" y="2845"/>
                      </a:lnTo>
                      <a:lnTo>
                        <a:pt x="550" y="2872"/>
                      </a:lnTo>
                      <a:lnTo>
                        <a:pt x="579" y="2927"/>
                      </a:lnTo>
                      <a:lnTo>
                        <a:pt x="637" y="3013"/>
                      </a:lnTo>
                      <a:lnTo>
                        <a:pt x="788" y="3201"/>
                      </a:lnTo>
                      <a:lnTo>
                        <a:pt x="948" y="3414"/>
                      </a:lnTo>
                      <a:lnTo>
                        <a:pt x="1016" y="3529"/>
                      </a:lnTo>
                      <a:lnTo>
                        <a:pt x="1054" y="3611"/>
                      </a:lnTo>
                      <a:lnTo>
                        <a:pt x="1083" y="3695"/>
                      </a:lnTo>
                      <a:lnTo>
                        <a:pt x="1103" y="3781"/>
                      </a:lnTo>
                      <a:lnTo>
                        <a:pt x="1112" y="3872"/>
                      </a:lnTo>
                      <a:lnTo>
                        <a:pt x="1106" y="3967"/>
                      </a:lnTo>
                      <a:lnTo>
                        <a:pt x="1098" y="4016"/>
                      </a:lnTo>
                      <a:lnTo>
                        <a:pt x="1088" y="4061"/>
                      </a:lnTo>
                      <a:lnTo>
                        <a:pt x="1053" y="4148"/>
                      </a:lnTo>
                      <a:lnTo>
                        <a:pt x="1003" y="4229"/>
                      </a:lnTo>
                      <a:lnTo>
                        <a:pt x="936" y="4300"/>
                      </a:lnTo>
                      <a:lnTo>
                        <a:pt x="854" y="4357"/>
                      </a:lnTo>
                      <a:lnTo>
                        <a:pt x="758" y="4396"/>
                      </a:lnTo>
                      <a:lnTo>
                        <a:pt x="647" y="4415"/>
                      </a:lnTo>
                      <a:lnTo>
                        <a:pt x="520" y="4408"/>
                      </a:lnTo>
                      <a:lnTo>
                        <a:pt x="450" y="4393"/>
                      </a:lnTo>
                      <a:lnTo>
                        <a:pt x="487" y="4429"/>
                      </a:lnTo>
                      <a:lnTo>
                        <a:pt x="566" y="4495"/>
                      </a:lnTo>
                      <a:lnTo>
                        <a:pt x="690" y="4585"/>
                      </a:lnTo>
                      <a:lnTo>
                        <a:pt x="808" y="4677"/>
                      </a:lnTo>
                      <a:lnTo>
                        <a:pt x="874" y="4748"/>
                      </a:lnTo>
                      <a:lnTo>
                        <a:pt x="929" y="4830"/>
                      </a:lnTo>
                      <a:lnTo>
                        <a:pt x="964" y="4929"/>
                      </a:lnTo>
                      <a:lnTo>
                        <a:pt x="972" y="4988"/>
                      </a:lnTo>
                      <a:lnTo>
                        <a:pt x="975" y="5027"/>
                      </a:lnTo>
                      <a:lnTo>
                        <a:pt x="972" y="5103"/>
                      </a:lnTo>
                      <a:lnTo>
                        <a:pt x="959" y="5177"/>
                      </a:lnTo>
                      <a:lnTo>
                        <a:pt x="936" y="5246"/>
                      </a:lnTo>
                      <a:lnTo>
                        <a:pt x="903" y="5311"/>
                      </a:lnTo>
                      <a:lnTo>
                        <a:pt x="863" y="5371"/>
                      </a:lnTo>
                      <a:lnTo>
                        <a:pt x="814" y="5427"/>
                      </a:lnTo>
                      <a:lnTo>
                        <a:pt x="759" y="5479"/>
                      </a:lnTo>
                      <a:lnTo>
                        <a:pt x="697" y="5524"/>
                      </a:lnTo>
                      <a:lnTo>
                        <a:pt x="630" y="5564"/>
                      </a:lnTo>
                      <a:lnTo>
                        <a:pt x="558" y="5599"/>
                      </a:lnTo>
                      <a:lnTo>
                        <a:pt x="481" y="5628"/>
                      </a:lnTo>
                      <a:lnTo>
                        <a:pt x="402" y="5649"/>
                      </a:lnTo>
                      <a:lnTo>
                        <a:pt x="320" y="5665"/>
                      </a:lnTo>
                      <a:lnTo>
                        <a:pt x="236" y="5674"/>
                      </a:lnTo>
                      <a:lnTo>
                        <a:pt x="152" y="5674"/>
                      </a:lnTo>
                      <a:lnTo>
                        <a:pt x="108" y="5672"/>
                      </a:lnTo>
                      <a:lnTo>
                        <a:pt x="110" y="5656"/>
                      </a:lnTo>
                      <a:lnTo>
                        <a:pt x="100" y="5639"/>
                      </a:lnTo>
                      <a:lnTo>
                        <a:pt x="90" y="5636"/>
                      </a:lnTo>
                      <a:lnTo>
                        <a:pt x="91" y="5603"/>
                      </a:lnTo>
                      <a:lnTo>
                        <a:pt x="85" y="5545"/>
                      </a:lnTo>
                      <a:lnTo>
                        <a:pt x="68" y="5469"/>
                      </a:lnTo>
                      <a:lnTo>
                        <a:pt x="38" y="5373"/>
                      </a:lnTo>
                      <a:lnTo>
                        <a:pt x="22" y="5295"/>
                      </a:lnTo>
                      <a:lnTo>
                        <a:pt x="18" y="5236"/>
                      </a:lnTo>
                      <a:lnTo>
                        <a:pt x="18" y="5204"/>
                      </a:lnTo>
                      <a:lnTo>
                        <a:pt x="18" y="5005"/>
                      </a:lnTo>
                      <a:lnTo>
                        <a:pt x="38" y="4850"/>
                      </a:lnTo>
                      <a:lnTo>
                        <a:pt x="84" y="4573"/>
                      </a:lnTo>
                      <a:lnTo>
                        <a:pt x="101" y="4382"/>
                      </a:lnTo>
                      <a:lnTo>
                        <a:pt x="98" y="4258"/>
                      </a:lnTo>
                      <a:lnTo>
                        <a:pt x="77" y="4134"/>
                      </a:lnTo>
                      <a:lnTo>
                        <a:pt x="33" y="4007"/>
                      </a:lnTo>
                      <a:lnTo>
                        <a:pt x="0" y="3944"/>
                      </a:lnTo>
                      <a:lnTo>
                        <a:pt x="0" y="3457"/>
                      </a:lnTo>
                      <a:lnTo>
                        <a:pt x="5" y="3415"/>
                      </a:lnTo>
                      <a:lnTo>
                        <a:pt x="18" y="3339"/>
                      </a:lnTo>
                      <a:lnTo>
                        <a:pt x="48" y="3234"/>
                      </a:lnTo>
                      <a:lnTo>
                        <a:pt x="128" y="3045"/>
                      </a:lnTo>
                      <a:lnTo>
                        <a:pt x="180" y="2917"/>
                      </a:lnTo>
                      <a:lnTo>
                        <a:pt x="190" y="2895"/>
                      </a:lnTo>
                      <a:lnTo>
                        <a:pt x="202" y="2823"/>
                      </a:lnTo>
                      <a:lnTo>
                        <a:pt x="202" y="2740"/>
                      </a:lnTo>
                      <a:lnTo>
                        <a:pt x="189" y="2691"/>
                      </a:lnTo>
                      <a:lnTo>
                        <a:pt x="173" y="2669"/>
                      </a:lnTo>
                      <a:lnTo>
                        <a:pt x="162" y="2665"/>
                      </a:lnTo>
                      <a:lnTo>
                        <a:pt x="150" y="2613"/>
                      </a:lnTo>
                      <a:lnTo>
                        <a:pt x="130" y="2540"/>
                      </a:lnTo>
                      <a:lnTo>
                        <a:pt x="124" y="2482"/>
                      </a:lnTo>
                      <a:lnTo>
                        <a:pt x="126" y="2449"/>
                      </a:lnTo>
                      <a:lnTo>
                        <a:pt x="126" y="1945"/>
                      </a:lnTo>
                      <a:lnTo>
                        <a:pt x="127" y="1881"/>
                      </a:lnTo>
                      <a:lnTo>
                        <a:pt x="139" y="1768"/>
                      </a:lnTo>
                      <a:lnTo>
                        <a:pt x="172" y="1612"/>
                      </a:lnTo>
                      <a:lnTo>
                        <a:pt x="198" y="1513"/>
                      </a:lnTo>
                      <a:lnTo>
                        <a:pt x="205" y="1504"/>
                      </a:lnTo>
                      <a:lnTo>
                        <a:pt x="215" y="1481"/>
                      </a:lnTo>
                      <a:lnTo>
                        <a:pt x="219" y="1439"/>
                      </a:lnTo>
                      <a:lnTo>
                        <a:pt x="213" y="1338"/>
                      </a:lnTo>
                      <a:lnTo>
                        <a:pt x="216" y="1279"/>
                      </a:lnTo>
                      <a:lnTo>
                        <a:pt x="213" y="1215"/>
                      </a:lnTo>
                      <a:lnTo>
                        <a:pt x="219" y="1107"/>
                      </a:lnTo>
                      <a:lnTo>
                        <a:pt x="215" y="1060"/>
                      </a:lnTo>
                      <a:lnTo>
                        <a:pt x="205" y="1036"/>
                      </a:lnTo>
                      <a:lnTo>
                        <a:pt x="198" y="1027"/>
                      </a:lnTo>
                      <a:lnTo>
                        <a:pt x="198" y="991"/>
                      </a:lnTo>
                      <a:lnTo>
                        <a:pt x="211" y="781"/>
                      </a:lnTo>
                      <a:lnTo>
                        <a:pt x="229" y="394"/>
                      </a:lnTo>
                      <a:lnTo>
                        <a:pt x="235" y="12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0BE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63" name="자유형 89"/>
                <p:cNvSpPr/>
                <p:nvPr/>
              </p:nvSpPr>
              <p:spPr>
                <a:xfrm>
                  <a:off x="547180" y="1150943"/>
                  <a:ext cx="2304124" cy="5078407"/>
                </a:xfrm>
                <a:custGeom>
                  <a:avLst/>
                  <a:gdLst>
                    <a:gd name="connsiteX0" fmla="*/ 11708 w 2638425"/>
                    <a:gd name="connsiteY0" fmla="*/ 4270589 h 5815225"/>
                    <a:gd name="connsiteX1" fmla="*/ 16886 w 2638425"/>
                    <a:gd name="connsiteY1" fmla="*/ 4274299 h 5815225"/>
                    <a:gd name="connsiteX2" fmla="*/ 23746 w 2638425"/>
                    <a:gd name="connsiteY2" fmla="*/ 4282164 h 5815225"/>
                    <a:gd name="connsiteX3" fmla="*/ 23746 w 2638425"/>
                    <a:gd name="connsiteY3" fmla="*/ 4282164 h 5815225"/>
                    <a:gd name="connsiteX4" fmla="*/ 0 w 2638425"/>
                    <a:gd name="connsiteY4" fmla="*/ 4252520 h 5815225"/>
                    <a:gd name="connsiteX5" fmla="*/ 7388 w 2638425"/>
                    <a:gd name="connsiteY5" fmla="*/ 4266434 h 5815225"/>
                    <a:gd name="connsiteX6" fmla="*/ 11708 w 2638425"/>
                    <a:gd name="connsiteY6" fmla="*/ 4270589 h 5815225"/>
                    <a:gd name="connsiteX7" fmla="*/ 0 w 2638425"/>
                    <a:gd name="connsiteY7" fmla="*/ 4262199 h 5815225"/>
                    <a:gd name="connsiteX8" fmla="*/ 1860354 w 2638425"/>
                    <a:gd name="connsiteY8" fmla="*/ 0 h 5815225"/>
                    <a:gd name="connsiteX9" fmla="*/ 1877569 w 2638425"/>
                    <a:gd name="connsiteY9" fmla="*/ 2142 h 5815225"/>
                    <a:gd name="connsiteX10" fmla="*/ 1894950 w 2638425"/>
                    <a:gd name="connsiteY10" fmla="*/ 10870 h 5815225"/>
                    <a:gd name="connsiteX11" fmla="*/ 1944612 w 2638425"/>
                    <a:gd name="connsiteY11" fmla="*/ 21944 h 5815225"/>
                    <a:gd name="connsiteX12" fmla="*/ 1968793 w 2638425"/>
                    <a:gd name="connsiteY12" fmla="*/ 29645 h 5815225"/>
                    <a:gd name="connsiteX13" fmla="*/ 1977255 w 2638425"/>
                    <a:gd name="connsiteY13" fmla="*/ 30580 h 5815225"/>
                    <a:gd name="connsiteX14" fmla="*/ 1981270 w 2638425"/>
                    <a:gd name="connsiteY14" fmla="*/ 31706 h 5815225"/>
                    <a:gd name="connsiteX15" fmla="*/ 2006075 w 2638425"/>
                    <a:gd name="connsiteY15" fmla="*/ 52145 h 5815225"/>
                    <a:gd name="connsiteX16" fmla="*/ 2079100 w 2638425"/>
                    <a:gd name="connsiteY16" fmla="*/ 248995 h 5815225"/>
                    <a:gd name="connsiteX17" fmla="*/ 2101325 w 2638425"/>
                    <a:gd name="connsiteY17" fmla="*/ 426795 h 5815225"/>
                    <a:gd name="connsiteX18" fmla="*/ 2102913 w 2638425"/>
                    <a:gd name="connsiteY18" fmla="*/ 557962 h 5815225"/>
                    <a:gd name="connsiteX19" fmla="*/ 2101472 w 2638425"/>
                    <a:gd name="connsiteY19" fmla="*/ 678050 h 5815225"/>
                    <a:gd name="connsiteX20" fmla="*/ 2097020 w 2638425"/>
                    <a:gd name="connsiteY20" fmla="*/ 690301 h 5815225"/>
                    <a:gd name="connsiteX21" fmla="*/ 2094382 w 2638425"/>
                    <a:gd name="connsiteY21" fmla="*/ 716315 h 5815225"/>
                    <a:gd name="connsiteX22" fmla="*/ 2097548 w 2638425"/>
                    <a:gd name="connsiteY22" fmla="*/ 776210 h 5815225"/>
                    <a:gd name="connsiteX23" fmla="*/ 2095965 w 2638425"/>
                    <a:gd name="connsiteY23" fmla="*/ 813115 h 5815225"/>
                    <a:gd name="connsiteX24" fmla="*/ 2097548 w 2638425"/>
                    <a:gd name="connsiteY24" fmla="*/ 854255 h 5815225"/>
                    <a:gd name="connsiteX25" fmla="*/ 2092271 w 2638425"/>
                    <a:gd name="connsiteY25" fmla="*/ 927459 h 5815225"/>
                    <a:gd name="connsiteX26" fmla="*/ 2072219 w 2638425"/>
                    <a:gd name="connsiteY26" fmla="*/ 1025469 h 5815225"/>
                    <a:gd name="connsiteX27" fmla="*/ 2057708 w 2638425"/>
                    <a:gd name="connsiteY27" fmla="*/ 1089598 h 5815225"/>
                    <a:gd name="connsiteX28" fmla="*/ 2050848 w 2638425"/>
                    <a:gd name="connsiteY28" fmla="*/ 1118033 h 5815225"/>
                    <a:gd name="connsiteX29" fmla="*/ 2029740 w 2638425"/>
                    <a:gd name="connsiteY29" fmla="*/ 1168853 h 5815225"/>
                    <a:gd name="connsiteX30" fmla="*/ 2019714 w 2638425"/>
                    <a:gd name="connsiteY30" fmla="*/ 1194263 h 5815225"/>
                    <a:gd name="connsiteX31" fmla="*/ 2014438 w 2638425"/>
                    <a:gd name="connsiteY31" fmla="*/ 1236612 h 5815225"/>
                    <a:gd name="connsiteX32" fmla="*/ 2008633 w 2638425"/>
                    <a:gd name="connsiteY32" fmla="*/ 1337042 h 5815225"/>
                    <a:gd name="connsiteX33" fmla="*/ 2008633 w 2638425"/>
                    <a:gd name="connsiteY33" fmla="*/ 1442916 h 5815225"/>
                    <a:gd name="connsiteX34" fmla="*/ 2014438 w 2638425"/>
                    <a:gd name="connsiteY34" fmla="*/ 1542741 h 5815225"/>
                    <a:gd name="connsiteX35" fmla="*/ 2019714 w 2638425"/>
                    <a:gd name="connsiteY35" fmla="*/ 1585090 h 5815225"/>
                    <a:gd name="connsiteX36" fmla="*/ 2019714 w 2638425"/>
                    <a:gd name="connsiteY36" fmla="*/ 1603845 h 5815225"/>
                    <a:gd name="connsiteX37" fmla="*/ 2014438 w 2638425"/>
                    <a:gd name="connsiteY37" fmla="*/ 1613525 h 5815225"/>
                    <a:gd name="connsiteX38" fmla="*/ 2008633 w 2638425"/>
                    <a:gd name="connsiteY38" fmla="*/ 1646195 h 5815225"/>
                    <a:gd name="connsiteX39" fmla="*/ 2008633 w 2638425"/>
                    <a:gd name="connsiteY39" fmla="*/ 1684915 h 5815225"/>
                    <a:gd name="connsiteX40" fmla="*/ 2014438 w 2638425"/>
                    <a:gd name="connsiteY40" fmla="*/ 1718190 h 5815225"/>
                    <a:gd name="connsiteX41" fmla="*/ 2019714 w 2638425"/>
                    <a:gd name="connsiteY41" fmla="*/ 1727870 h 5815225"/>
                    <a:gd name="connsiteX42" fmla="*/ 2019714 w 2638425"/>
                    <a:gd name="connsiteY42" fmla="*/ 1928123 h 5815225"/>
                    <a:gd name="connsiteX43" fmla="*/ 2016021 w 2638425"/>
                    <a:gd name="connsiteY43" fmla="*/ 1932963 h 5815225"/>
                    <a:gd name="connsiteX44" fmla="*/ 2011271 w 2638425"/>
                    <a:gd name="connsiteY44" fmla="*/ 1945668 h 5815225"/>
                    <a:gd name="connsiteX45" fmla="*/ 2008633 w 2638425"/>
                    <a:gd name="connsiteY45" fmla="*/ 1970473 h 5815225"/>
                    <a:gd name="connsiteX46" fmla="*/ 2011271 w 2638425"/>
                    <a:gd name="connsiteY46" fmla="*/ 2027343 h 5815225"/>
                    <a:gd name="connsiteX47" fmla="*/ 2009688 w 2638425"/>
                    <a:gd name="connsiteY47" fmla="*/ 2061827 h 5815225"/>
                    <a:gd name="connsiteX48" fmla="*/ 2004412 w 2638425"/>
                    <a:gd name="connsiteY48" fmla="*/ 2071507 h 5815225"/>
                    <a:gd name="connsiteX49" fmla="*/ 1999135 w 2638425"/>
                    <a:gd name="connsiteY49" fmla="*/ 2107202 h 5815225"/>
                    <a:gd name="connsiteX50" fmla="*/ 1999135 w 2638425"/>
                    <a:gd name="connsiteY50" fmla="*/ 2148342 h 5815225"/>
                    <a:gd name="connsiteX51" fmla="*/ 2004412 w 2638425"/>
                    <a:gd name="connsiteY51" fmla="*/ 2184037 h 5815225"/>
                    <a:gd name="connsiteX52" fmla="*/ 2009688 w 2638425"/>
                    <a:gd name="connsiteY52" fmla="*/ 2194927 h 5815225"/>
                    <a:gd name="connsiteX53" fmla="*/ 2009688 w 2638425"/>
                    <a:gd name="connsiteY53" fmla="*/ 2271156 h 5815225"/>
                    <a:gd name="connsiteX54" fmla="*/ 2011271 w 2638425"/>
                    <a:gd name="connsiteY54" fmla="*/ 2300196 h 5815225"/>
                    <a:gd name="connsiteX55" fmla="*/ 2008633 w 2638425"/>
                    <a:gd name="connsiteY55" fmla="*/ 2349806 h 5815225"/>
                    <a:gd name="connsiteX56" fmla="*/ 2011271 w 2638425"/>
                    <a:gd name="connsiteY56" fmla="*/ 2370376 h 5815225"/>
                    <a:gd name="connsiteX57" fmla="*/ 2016021 w 2638425"/>
                    <a:gd name="connsiteY57" fmla="*/ 2380661 h 5815225"/>
                    <a:gd name="connsiteX58" fmla="*/ 2019714 w 2638425"/>
                    <a:gd name="connsiteY58" fmla="*/ 2385501 h 5815225"/>
                    <a:gd name="connsiteX59" fmla="*/ 2041877 w 2638425"/>
                    <a:gd name="connsiteY59" fmla="*/ 2451445 h 5815225"/>
                    <a:gd name="connsiteX60" fmla="*/ 2081717 w 2638425"/>
                    <a:gd name="connsiteY60" fmla="*/ 2587569 h 5815225"/>
                    <a:gd name="connsiteX61" fmla="*/ 2103880 w 2638425"/>
                    <a:gd name="connsiteY61" fmla="*/ 2697074 h 5815225"/>
                    <a:gd name="connsiteX62" fmla="*/ 2114962 w 2638425"/>
                    <a:gd name="connsiteY62" fmla="*/ 2775118 h 5815225"/>
                    <a:gd name="connsiteX63" fmla="*/ 2121822 w 2638425"/>
                    <a:gd name="connsiteY63" fmla="*/ 2855583 h 5815225"/>
                    <a:gd name="connsiteX64" fmla="*/ 2124988 w 2638425"/>
                    <a:gd name="connsiteY64" fmla="*/ 2940282 h 5815225"/>
                    <a:gd name="connsiteX65" fmla="*/ 2123932 w 2638425"/>
                    <a:gd name="connsiteY65" fmla="*/ 2985052 h 5815225"/>
                    <a:gd name="connsiteX66" fmla="*/ 2126571 w 2638425"/>
                    <a:gd name="connsiteY66" fmla="*/ 3088506 h 5815225"/>
                    <a:gd name="connsiteX67" fmla="*/ 2122877 w 2638425"/>
                    <a:gd name="connsiteY67" fmla="*/ 3248830 h 5815225"/>
                    <a:gd name="connsiteX68" fmla="*/ 2127098 w 2638425"/>
                    <a:gd name="connsiteY68" fmla="*/ 3349865 h 5815225"/>
                    <a:gd name="connsiteX69" fmla="*/ 2133958 w 2638425"/>
                    <a:gd name="connsiteY69" fmla="*/ 3395240 h 5815225"/>
                    <a:gd name="connsiteX70" fmla="*/ 2135014 w 2638425"/>
                    <a:gd name="connsiteY70" fmla="*/ 3529549 h 5815225"/>
                    <a:gd name="connsiteX71" fmla="*/ 2128681 w 2638425"/>
                    <a:gd name="connsiteY71" fmla="*/ 3723148 h 5815225"/>
                    <a:gd name="connsiteX72" fmla="*/ 2116017 w 2638425"/>
                    <a:gd name="connsiteY72" fmla="*/ 3843542 h 5815225"/>
                    <a:gd name="connsiteX73" fmla="*/ 2104936 w 2638425"/>
                    <a:gd name="connsiteY73" fmla="*/ 3899807 h 5815225"/>
                    <a:gd name="connsiteX74" fmla="*/ 2102297 w 2638425"/>
                    <a:gd name="connsiteY74" fmla="*/ 3905856 h 5815225"/>
                    <a:gd name="connsiteX75" fmla="*/ 2097020 w 2638425"/>
                    <a:gd name="connsiteY75" fmla="*/ 3921586 h 5815225"/>
                    <a:gd name="connsiteX76" fmla="*/ 2094382 w 2638425"/>
                    <a:gd name="connsiteY76" fmla="*/ 3949416 h 5815225"/>
                    <a:gd name="connsiteX77" fmla="*/ 2097548 w 2638425"/>
                    <a:gd name="connsiteY77" fmla="*/ 4013546 h 5815225"/>
                    <a:gd name="connsiteX78" fmla="*/ 2095965 w 2638425"/>
                    <a:gd name="connsiteY78" fmla="*/ 4052871 h 5815225"/>
                    <a:gd name="connsiteX79" fmla="*/ 2094382 w 2638425"/>
                    <a:gd name="connsiteY79" fmla="*/ 4098850 h 5815225"/>
                    <a:gd name="connsiteX80" fmla="*/ 2086994 w 2638425"/>
                    <a:gd name="connsiteY80" fmla="*/ 4205935 h 5815225"/>
                    <a:gd name="connsiteX81" fmla="*/ 2068525 w 2638425"/>
                    <a:gd name="connsiteY81" fmla="*/ 4380174 h 5815225"/>
                    <a:gd name="connsiteX82" fmla="*/ 2057708 w 2638425"/>
                    <a:gd name="connsiteY82" fmla="*/ 4490888 h 5815225"/>
                    <a:gd name="connsiteX83" fmla="*/ 2052431 w 2638425"/>
                    <a:gd name="connsiteY83" fmla="*/ 4507223 h 5815225"/>
                    <a:gd name="connsiteX84" fmla="*/ 2046626 w 2638425"/>
                    <a:gd name="connsiteY84" fmla="*/ 4555018 h 5815225"/>
                    <a:gd name="connsiteX85" fmla="*/ 2046626 w 2638425"/>
                    <a:gd name="connsiteY85" fmla="*/ 4607652 h 5815225"/>
                    <a:gd name="connsiteX86" fmla="*/ 2052431 w 2638425"/>
                    <a:gd name="connsiteY86" fmla="*/ 4655447 h 5815225"/>
                    <a:gd name="connsiteX87" fmla="*/ 2057708 w 2638425"/>
                    <a:gd name="connsiteY87" fmla="*/ 4671782 h 5815225"/>
                    <a:gd name="connsiteX88" fmla="*/ 2057708 w 2638425"/>
                    <a:gd name="connsiteY88" fmla="*/ 4709897 h 5815225"/>
                    <a:gd name="connsiteX89" fmla="*/ 2057180 w 2638425"/>
                    <a:gd name="connsiteY89" fmla="*/ 4741357 h 5815225"/>
                    <a:gd name="connsiteX90" fmla="*/ 2062985 w 2638425"/>
                    <a:gd name="connsiteY90" fmla="*/ 4781891 h 5815225"/>
                    <a:gd name="connsiteX91" fmla="*/ 2072219 w 2638425"/>
                    <a:gd name="connsiteY91" fmla="*/ 4795806 h 5815225"/>
                    <a:gd name="connsiteX92" fmla="*/ 2080662 w 2638425"/>
                    <a:gd name="connsiteY92" fmla="*/ 4803066 h 5815225"/>
                    <a:gd name="connsiteX93" fmla="*/ 2085939 w 2638425"/>
                    <a:gd name="connsiteY93" fmla="*/ 4805486 h 5815225"/>
                    <a:gd name="connsiteX94" fmla="*/ 2103880 w 2638425"/>
                    <a:gd name="connsiteY94" fmla="*/ 4844811 h 5815225"/>
                    <a:gd name="connsiteX95" fmla="*/ 2144512 w 2638425"/>
                    <a:gd name="connsiteY95" fmla="*/ 4918016 h 5815225"/>
                    <a:gd name="connsiteX96" fmla="*/ 2193323 w 2638425"/>
                    <a:gd name="connsiteY96" fmla="*/ 4983960 h 5815225"/>
                    <a:gd name="connsiteX97" fmla="*/ 2251632 w 2638425"/>
                    <a:gd name="connsiteY97" fmla="*/ 5040225 h 5815225"/>
                    <a:gd name="connsiteX98" fmla="*/ 2318648 w 2638425"/>
                    <a:gd name="connsiteY98" fmla="*/ 5086810 h 5815225"/>
                    <a:gd name="connsiteX99" fmla="*/ 2395426 w 2638425"/>
                    <a:gd name="connsiteY99" fmla="*/ 5124924 h 5815225"/>
                    <a:gd name="connsiteX100" fmla="*/ 2483813 w 2638425"/>
                    <a:gd name="connsiteY100" fmla="*/ 5150334 h 5815225"/>
                    <a:gd name="connsiteX101" fmla="*/ 2583810 w 2638425"/>
                    <a:gd name="connsiteY101" fmla="*/ 5164854 h 5815225"/>
                    <a:gd name="connsiteX102" fmla="*/ 2638425 w 2638425"/>
                    <a:gd name="connsiteY102" fmla="*/ 5167274 h 5815225"/>
                    <a:gd name="connsiteX103" fmla="*/ 2638425 w 2638425"/>
                    <a:gd name="connsiteY103" fmla="*/ 5176349 h 5815225"/>
                    <a:gd name="connsiteX104" fmla="*/ 2605181 w 2638425"/>
                    <a:gd name="connsiteY104" fmla="*/ 5215069 h 5815225"/>
                    <a:gd name="connsiteX105" fmla="*/ 2532624 w 2638425"/>
                    <a:gd name="connsiteY105" fmla="*/ 5287668 h 5815225"/>
                    <a:gd name="connsiteX106" fmla="*/ 2419436 w 2638425"/>
                    <a:gd name="connsiteY106" fmla="*/ 5392332 h 5815225"/>
                    <a:gd name="connsiteX107" fmla="*/ 2343713 w 2638425"/>
                    <a:gd name="connsiteY107" fmla="*/ 5462512 h 5815225"/>
                    <a:gd name="connsiteX108" fmla="*/ 2303345 w 2638425"/>
                    <a:gd name="connsiteY108" fmla="*/ 5492762 h 5815225"/>
                    <a:gd name="connsiteX109" fmla="*/ 2239231 w 2638425"/>
                    <a:gd name="connsiteY109" fmla="*/ 5536322 h 5815225"/>
                    <a:gd name="connsiteX110" fmla="*/ 2194378 w 2638425"/>
                    <a:gd name="connsiteY110" fmla="*/ 5562336 h 5815225"/>
                    <a:gd name="connsiteX111" fmla="*/ 2147150 w 2638425"/>
                    <a:gd name="connsiteY111" fmla="*/ 5585326 h 5815225"/>
                    <a:gd name="connsiteX112" fmla="*/ 2095965 w 2638425"/>
                    <a:gd name="connsiteY112" fmla="*/ 5602872 h 5815225"/>
                    <a:gd name="connsiteX113" fmla="*/ 2041877 w 2638425"/>
                    <a:gd name="connsiteY113" fmla="*/ 5616181 h 5815225"/>
                    <a:gd name="connsiteX114" fmla="*/ 1983832 w 2638425"/>
                    <a:gd name="connsiteY114" fmla="*/ 5623441 h 5815225"/>
                    <a:gd name="connsiteX115" fmla="*/ 1952435 w 2638425"/>
                    <a:gd name="connsiteY115" fmla="*/ 5624651 h 5815225"/>
                    <a:gd name="connsiteX116" fmla="*/ 1925523 w 2638425"/>
                    <a:gd name="connsiteY116" fmla="*/ 5622836 h 5815225"/>
                    <a:gd name="connsiteX117" fmla="*/ 1868269 w 2638425"/>
                    <a:gd name="connsiteY117" fmla="*/ 5610736 h 5815225"/>
                    <a:gd name="connsiteX118" fmla="*/ 1811279 w 2638425"/>
                    <a:gd name="connsiteY118" fmla="*/ 5597426 h 5815225"/>
                    <a:gd name="connsiteX119" fmla="*/ 1770383 w 2638425"/>
                    <a:gd name="connsiteY119" fmla="*/ 5591982 h 5815225"/>
                    <a:gd name="connsiteX120" fmla="*/ 1745582 w 2638425"/>
                    <a:gd name="connsiteY120" fmla="*/ 5593796 h 5815225"/>
                    <a:gd name="connsiteX121" fmla="*/ 1733973 w 2638425"/>
                    <a:gd name="connsiteY121" fmla="*/ 5595612 h 5815225"/>
                    <a:gd name="connsiteX122" fmla="*/ 1728696 w 2638425"/>
                    <a:gd name="connsiteY122" fmla="*/ 5593796 h 5815225"/>
                    <a:gd name="connsiteX123" fmla="*/ 1716559 w 2638425"/>
                    <a:gd name="connsiteY123" fmla="*/ 5592586 h 5815225"/>
                    <a:gd name="connsiteX124" fmla="*/ 1695716 w 2638425"/>
                    <a:gd name="connsiteY124" fmla="*/ 5599242 h 5815225"/>
                    <a:gd name="connsiteX125" fmla="*/ 1668276 w 2638425"/>
                    <a:gd name="connsiteY125" fmla="*/ 5617996 h 5815225"/>
                    <a:gd name="connsiteX126" fmla="*/ 1645586 w 2638425"/>
                    <a:gd name="connsiteY126" fmla="*/ 5640986 h 5815225"/>
                    <a:gd name="connsiteX127" fmla="*/ 1638726 w 2638425"/>
                    <a:gd name="connsiteY127" fmla="*/ 5652481 h 5815225"/>
                    <a:gd name="connsiteX128" fmla="*/ 1635560 w 2638425"/>
                    <a:gd name="connsiteY128" fmla="*/ 5659136 h 5815225"/>
                    <a:gd name="connsiteX129" fmla="*/ 1626325 w 2638425"/>
                    <a:gd name="connsiteY129" fmla="*/ 5669421 h 5815225"/>
                    <a:gd name="connsiteX130" fmla="*/ 1619465 w 2638425"/>
                    <a:gd name="connsiteY130" fmla="*/ 5671841 h 5815225"/>
                    <a:gd name="connsiteX131" fmla="*/ 1619465 w 2638425"/>
                    <a:gd name="connsiteY131" fmla="*/ 5664581 h 5815225"/>
                    <a:gd name="connsiteX132" fmla="*/ 1612605 w 2638425"/>
                    <a:gd name="connsiteY132" fmla="*/ 5665186 h 5815225"/>
                    <a:gd name="connsiteX133" fmla="*/ 1590443 w 2638425"/>
                    <a:gd name="connsiteY133" fmla="*/ 5690596 h 5815225"/>
                    <a:gd name="connsiteX134" fmla="*/ 1544534 w 2638425"/>
                    <a:gd name="connsiteY134" fmla="*/ 5751096 h 5815225"/>
                    <a:gd name="connsiteX135" fmla="*/ 1505222 w 2638425"/>
                    <a:gd name="connsiteY135" fmla="*/ 5792840 h 5815225"/>
                    <a:gd name="connsiteX136" fmla="*/ 1479365 w 2638425"/>
                    <a:gd name="connsiteY136" fmla="*/ 5811595 h 5815225"/>
                    <a:gd name="connsiteX137" fmla="*/ 1467228 w 2638425"/>
                    <a:gd name="connsiteY137" fmla="*/ 5815225 h 5815225"/>
                    <a:gd name="connsiteX138" fmla="*/ 1456675 w 2638425"/>
                    <a:gd name="connsiteY138" fmla="*/ 5809175 h 5815225"/>
                    <a:gd name="connsiteX139" fmla="*/ 1440580 w 2638425"/>
                    <a:gd name="connsiteY139" fmla="*/ 5791630 h 5815225"/>
                    <a:gd name="connsiteX140" fmla="*/ 1426860 w 2638425"/>
                    <a:gd name="connsiteY140" fmla="*/ 5771666 h 5815225"/>
                    <a:gd name="connsiteX141" fmla="*/ 1411030 w 2638425"/>
                    <a:gd name="connsiteY141" fmla="*/ 5754120 h 5815225"/>
                    <a:gd name="connsiteX142" fmla="*/ 1399948 w 2638425"/>
                    <a:gd name="connsiteY142" fmla="*/ 5748070 h 5815225"/>
                    <a:gd name="connsiteX143" fmla="*/ 1390450 w 2638425"/>
                    <a:gd name="connsiteY143" fmla="*/ 5727500 h 5815225"/>
                    <a:gd name="connsiteX144" fmla="*/ 1365121 w 2638425"/>
                    <a:gd name="connsiteY144" fmla="*/ 5690596 h 5815225"/>
                    <a:gd name="connsiteX145" fmla="*/ 1335835 w 2638425"/>
                    <a:gd name="connsiteY145" fmla="*/ 5657926 h 5815225"/>
                    <a:gd name="connsiteX146" fmla="*/ 1303118 w 2638425"/>
                    <a:gd name="connsiteY146" fmla="*/ 5628281 h 5815225"/>
                    <a:gd name="connsiteX147" fmla="*/ 1285705 w 2638425"/>
                    <a:gd name="connsiteY147" fmla="*/ 5614971 h 5815225"/>
                    <a:gd name="connsiteX148" fmla="*/ 1212620 w 2638425"/>
                    <a:gd name="connsiteY148" fmla="*/ 5532692 h 5815225"/>
                    <a:gd name="connsiteX149" fmla="*/ 1061702 w 2638425"/>
                    <a:gd name="connsiteY149" fmla="*/ 5369948 h 5815225"/>
                    <a:gd name="connsiteX150" fmla="*/ 980703 w 2638425"/>
                    <a:gd name="connsiteY150" fmla="*/ 5290693 h 5815225"/>
                    <a:gd name="connsiteX151" fmla="*/ 957485 w 2638425"/>
                    <a:gd name="connsiteY151" fmla="*/ 5266494 h 5815225"/>
                    <a:gd name="connsiteX152" fmla="*/ 915006 w 2638425"/>
                    <a:gd name="connsiteY152" fmla="*/ 5227169 h 5815225"/>
                    <a:gd name="connsiteX153" fmla="*/ 883872 w 2638425"/>
                    <a:gd name="connsiteY153" fmla="*/ 5209624 h 5815225"/>
                    <a:gd name="connsiteX154" fmla="*/ 866459 w 2638425"/>
                    <a:gd name="connsiteY154" fmla="*/ 5205389 h 5815225"/>
                    <a:gd name="connsiteX155" fmla="*/ 862765 w 2638425"/>
                    <a:gd name="connsiteY155" fmla="*/ 5189054 h 5815225"/>
                    <a:gd name="connsiteX156" fmla="*/ 849045 w 2638425"/>
                    <a:gd name="connsiteY156" fmla="*/ 5162434 h 5815225"/>
                    <a:gd name="connsiteX157" fmla="*/ 820814 w 2638425"/>
                    <a:gd name="connsiteY157" fmla="*/ 5129159 h 5815225"/>
                    <a:gd name="connsiteX158" fmla="*/ 776489 w 2638425"/>
                    <a:gd name="connsiteY158" fmla="*/ 5092860 h 5815225"/>
                    <a:gd name="connsiteX159" fmla="*/ 746147 w 2638425"/>
                    <a:gd name="connsiteY159" fmla="*/ 5062005 h 5815225"/>
                    <a:gd name="connsiteX160" fmla="*/ 730316 w 2638425"/>
                    <a:gd name="connsiteY160" fmla="*/ 5038410 h 5815225"/>
                    <a:gd name="connsiteX161" fmla="*/ 723984 w 2638425"/>
                    <a:gd name="connsiteY161" fmla="*/ 5023890 h 5815225"/>
                    <a:gd name="connsiteX162" fmla="*/ 704460 w 2638425"/>
                    <a:gd name="connsiteY162" fmla="*/ 5015420 h 5815225"/>
                    <a:gd name="connsiteX163" fmla="*/ 669105 w 2638425"/>
                    <a:gd name="connsiteY163" fmla="*/ 4993035 h 5815225"/>
                    <a:gd name="connsiteX164" fmla="*/ 623988 w 2638425"/>
                    <a:gd name="connsiteY164" fmla="*/ 4951895 h 5815225"/>
                    <a:gd name="connsiteX165" fmla="*/ 568317 w 2638425"/>
                    <a:gd name="connsiteY165" fmla="*/ 4893816 h 5815225"/>
                    <a:gd name="connsiteX166" fmla="*/ 521881 w 2638425"/>
                    <a:gd name="connsiteY166" fmla="*/ 4854491 h 5815225"/>
                    <a:gd name="connsiteX167" fmla="*/ 487053 w 2638425"/>
                    <a:gd name="connsiteY167" fmla="*/ 4832711 h 5815225"/>
                    <a:gd name="connsiteX168" fmla="*/ 466210 w 2638425"/>
                    <a:gd name="connsiteY168" fmla="*/ 4824846 h 5815225"/>
                    <a:gd name="connsiteX169" fmla="*/ 450379 w 2638425"/>
                    <a:gd name="connsiteY169" fmla="*/ 4797621 h 5815225"/>
                    <a:gd name="connsiteX170" fmla="*/ 414497 w 2638425"/>
                    <a:gd name="connsiteY170" fmla="*/ 4749222 h 5815225"/>
                    <a:gd name="connsiteX171" fmla="*/ 356715 w 2638425"/>
                    <a:gd name="connsiteY171" fmla="*/ 4680252 h 5815225"/>
                    <a:gd name="connsiteX172" fmla="*/ 275188 w 2638425"/>
                    <a:gd name="connsiteY172" fmla="*/ 4593133 h 5815225"/>
                    <a:gd name="connsiteX173" fmla="*/ 215823 w 2638425"/>
                    <a:gd name="connsiteY173" fmla="*/ 4525373 h 5815225"/>
                    <a:gd name="connsiteX174" fmla="*/ 178885 w 2638425"/>
                    <a:gd name="connsiteY174" fmla="*/ 4477578 h 5815225"/>
                    <a:gd name="connsiteX175" fmla="*/ 161472 w 2638425"/>
                    <a:gd name="connsiteY175" fmla="*/ 4452773 h 5815225"/>
                    <a:gd name="connsiteX176" fmla="*/ 155667 w 2638425"/>
                    <a:gd name="connsiteY176" fmla="*/ 4447328 h 5815225"/>
                    <a:gd name="connsiteX177" fmla="*/ 145113 w 2638425"/>
                    <a:gd name="connsiteY177" fmla="*/ 4444303 h 5815225"/>
                    <a:gd name="connsiteX178" fmla="*/ 129547 w 2638425"/>
                    <a:gd name="connsiteY178" fmla="*/ 4449143 h 5815225"/>
                    <a:gd name="connsiteX179" fmla="*/ 114244 w 2638425"/>
                    <a:gd name="connsiteY179" fmla="*/ 4452773 h 5815225"/>
                    <a:gd name="connsiteX180" fmla="*/ 117938 w 2638425"/>
                    <a:gd name="connsiteY180" fmla="*/ 4438858 h 5815225"/>
                    <a:gd name="connsiteX181" fmla="*/ 116355 w 2638425"/>
                    <a:gd name="connsiteY181" fmla="*/ 4415869 h 5815225"/>
                    <a:gd name="connsiteX182" fmla="*/ 108967 w 2638425"/>
                    <a:gd name="connsiteY182" fmla="*/ 4398929 h 5815225"/>
                    <a:gd name="connsiteX183" fmla="*/ 95775 w 2638425"/>
                    <a:gd name="connsiteY183" fmla="*/ 4385619 h 5815225"/>
                    <a:gd name="connsiteX184" fmla="*/ 74668 w 2638425"/>
                    <a:gd name="connsiteY184" fmla="*/ 4366864 h 5815225"/>
                    <a:gd name="connsiteX185" fmla="*/ 58837 w 2638425"/>
                    <a:gd name="connsiteY185" fmla="*/ 4347504 h 5815225"/>
                    <a:gd name="connsiteX186" fmla="*/ 55143 w 2638425"/>
                    <a:gd name="connsiteY186" fmla="*/ 4329959 h 5815225"/>
                    <a:gd name="connsiteX187" fmla="*/ 57254 w 2638425"/>
                    <a:gd name="connsiteY187" fmla="*/ 4319069 h 5815225"/>
                    <a:gd name="connsiteX188" fmla="*/ 43270 w 2638425"/>
                    <a:gd name="connsiteY188" fmla="*/ 4304549 h 5815225"/>
                    <a:gd name="connsiteX189" fmla="*/ 23746 w 2638425"/>
                    <a:gd name="connsiteY189" fmla="*/ 4282164 h 5815225"/>
                    <a:gd name="connsiteX190" fmla="*/ 41687 w 2638425"/>
                    <a:gd name="connsiteY190" fmla="*/ 4285189 h 5815225"/>
                    <a:gd name="connsiteX191" fmla="*/ 60948 w 2638425"/>
                    <a:gd name="connsiteY191" fmla="*/ 4277929 h 5815225"/>
                    <a:gd name="connsiteX192" fmla="*/ 91553 w 2638425"/>
                    <a:gd name="connsiteY192" fmla="*/ 4252520 h 5815225"/>
                    <a:gd name="connsiteX193" fmla="*/ 132977 w 2638425"/>
                    <a:gd name="connsiteY193" fmla="*/ 4207145 h 5815225"/>
                    <a:gd name="connsiteX194" fmla="*/ 152501 w 2638425"/>
                    <a:gd name="connsiteY194" fmla="*/ 4185970 h 5815225"/>
                    <a:gd name="connsiteX195" fmla="*/ 235084 w 2638425"/>
                    <a:gd name="connsiteY195" fmla="*/ 4103690 h 5815225"/>
                    <a:gd name="connsiteX196" fmla="*/ 367269 w 2638425"/>
                    <a:gd name="connsiteY196" fmla="*/ 3974826 h 5815225"/>
                    <a:gd name="connsiteX197" fmla="*/ 445102 w 2638425"/>
                    <a:gd name="connsiteY197" fmla="*/ 3891942 h 5815225"/>
                    <a:gd name="connsiteX198" fmla="*/ 476236 w 2638425"/>
                    <a:gd name="connsiteY198" fmla="*/ 3852617 h 5815225"/>
                    <a:gd name="connsiteX199" fmla="*/ 502356 w 2638425"/>
                    <a:gd name="connsiteY199" fmla="*/ 3815712 h 5815225"/>
                    <a:gd name="connsiteX200" fmla="*/ 550903 w 2638425"/>
                    <a:gd name="connsiteY200" fmla="*/ 3727383 h 5815225"/>
                    <a:gd name="connsiteX201" fmla="*/ 594437 w 2638425"/>
                    <a:gd name="connsiteY201" fmla="*/ 3625138 h 5815225"/>
                    <a:gd name="connsiteX202" fmla="*/ 632431 w 2638425"/>
                    <a:gd name="connsiteY202" fmla="*/ 3513214 h 5815225"/>
                    <a:gd name="connsiteX203" fmla="*/ 666466 w 2638425"/>
                    <a:gd name="connsiteY203" fmla="*/ 3395240 h 5815225"/>
                    <a:gd name="connsiteX204" fmla="*/ 694433 w 2638425"/>
                    <a:gd name="connsiteY204" fmla="*/ 3274240 h 5815225"/>
                    <a:gd name="connsiteX205" fmla="*/ 718179 w 2638425"/>
                    <a:gd name="connsiteY205" fmla="*/ 3154451 h 5815225"/>
                    <a:gd name="connsiteX206" fmla="*/ 736121 w 2638425"/>
                    <a:gd name="connsiteY206" fmla="*/ 3039502 h 5815225"/>
                    <a:gd name="connsiteX207" fmla="*/ 742981 w 2638425"/>
                    <a:gd name="connsiteY207" fmla="*/ 2985052 h 5815225"/>
                    <a:gd name="connsiteX208" fmla="*/ 755381 w 2638425"/>
                    <a:gd name="connsiteY208" fmla="*/ 2889463 h 5815225"/>
                    <a:gd name="connsiteX209" fmla="*/ 784404 w 2638425"/>
                    <a:gd name="connsiteY209" fmla="*/ 2704939 h 5815225"/>
                    <a:gd name="connsiteX210" fmla="*/ 832423 w 2638425"/>
                    <a:gd name="connsiteY210" fmla="*/ 2438740 h 5815225"/>
                    <a:gd name="connsiteX211" fmla="*/ 900758 w 2638425"/>
                    <a:gd name="connsiteY211" fmla="*/ 2099942 h 5815225"/>
                    <a:gd name="connsiteX212" fmla="*/ 949042 w 2638425"/>
                    <a:gd name="connsiteY212" fmla="*/ 1848264 h 5815225"/>
                    <a:gd name="connsiteX213" fmla="*/ 978064 w 2638425"/>
                    <a:gd name="connsiteY213" fmla="*/ 1680075 h 5815225"/>
                    <a:gd name="connsiteX214" fmla="*/ 990729 w 2638425"/>
                    <a:gd name="connsiteY214" fmla="*/ 1594770 h 5815225"/>
                    <a:gd name="connsiteX215" fmla="*/ 995478 w 2638425"/>
                    <a:gd name="connsiteY215" fmla="*/ 1560891 h 5815225"/>
                    <a:gd name="connsiteX216" fmla="*/ 999699 w 2638425"/>
                    <a:gd name="connsiteY216" fmla="*/ 1490106 h 5815225"/>
                    <a:gd name="connsiteX217" fmla="*/ 1002865 w 2638425"/>
                    <a:gd name="connsiteY217" fmla="*/ 1381812 h 5815225"/>
                    <a:gd name="connsiteX218" fmla="*/ 1006032 w 2638425"/>
                    <a:gd name="connsiteY218" fmla="*/ 1274727 h 5815225"/>
                    <a:gd name="connsiteX219" fmla="*/ 1011572 w 2638425"/>
                    <a:gd name="connsiteY219" fmla="*/ 1205153 h 5815225"/>
                    <a:gd name="connsiteX220" fmla="*/ 1020543 w 2638425"/>
                    <a:gd name="connsiteY220" fmla="*/ 1139208 h 5815225"/>
                    <a:gd name="connsiteX221" fmla="*/ 1036373 w 2638425"/>
                    <a:gd name="connsiteY221" fmla="*/ 1079313 h 5815225"/>
                    <a:gd name="connsiteX222" fmla="*/ 1047983 w 2638425"/>
                    <a:gd name="connsiteY222" fmla="*/ 1051484 h 5815225"/>
                    <a:gd name="connsiteX223" fmla="*/ 1055370 w 2638425"/>
                    <a:gd name="connsiteY223" fmla="*/ 1034544 h 5815225"/>
                    <a:gd name="connsiteX224" fmla="*/ 1077005 w 2638425"/>
                    <a:gd name="connsiteY224" fmla="*/ 1001269 h 5815225"/>
                    <a:gd name="connsiteX225" fmla="*/ 1117373 w 2638425"/>
                    <a:gd name="connsiteY225" fmla="*/ 949239 h 5815225"/>
                    <a:gd name="connsiteX226" fmla="*/ 1216314 w 2638425"/>
                    <a:gd name="connsiteY226" fmla="*/ 846995 h 5815225"/>
                    <a:gd name="connsiteX227" fmla="*/ 1276734 w 2638425"/>
                    <a:gd name="connsiteY227" fmla="*/ 784680 h 5815225"/>
                    <a:gd name="connsiteX228" fmla="*/ 1337418 w 2638425"/>
                    <a:gd name="connsiteY228" fmla="*/ 721155 h 5815225"/>
                    <a:gd name="connsiteX229" fmla="*/ 1433720 w 2638425"/>
                    <a:gd name="connsiteY229" fmla="*/ 624356 h 5815225"/>
                    <a:gd name="connsiteX230" fmla="*/ 1490974 w 2638425"/>
                    <a:gd name="connsiteY230" fmla="*/ 559621 h 5815225"/>
                    <a:gd name="connsiteX231" fmla="*/ 1514192 w 2638425"/>
                    <a:gd name="connsiteY231" fmla="*/ 527557 h 5815225"/>
                    <a:gd name="connsiteX232" fmla="*/ 1536355 w 2638425"/>
                    <a:gd name="connsiteY232" fmla="*/ 494282 h 5815225"/>
                    <a:gd name="connsiteX233" fmla="*/ 1573029 w 2638425"/>
                    <a:gd name="connsiteY233" fmla="*/ 425917 h 5815225"/>
                    <a:gd name="connsiteX234" fmla="*/ 1617882 w 2638425"/>
                    <a:gd name="connsiteY234" fmla="*/ 319438 h 5815225"/>
                    <a:gd name="connsiteX235" fmla="*/ 1661416 w 2638425"/>
                    <a:gd name="connsiteY235" fmla="*/ 212353 h 5815225"/>
                    <a:gd name="connsiteX236" fmla="*/ 1695188 w 2638425"/>
                    <a:gd name="connsiteY236" fmla="*/ 145804 h 5815225"/>
                    <a:gd name="connsiteX237" fmla="*/ 1736084 w 2638425"/>
                    <a:gd name="connsiteY237" fmla="*/ 83489 h 5815225"/>
                    <a:gd name="connsiteX238" fmla="*/ 1774077 w 2638425"/>
                    <a:gd name="connsiteY238" fmla="*/ 41139 h 5815225"/>
                    <a:gd name="connsiteX239" fmla="*/ 1803364 w 2638425"/>
                    <a:gd name="connsiteY239" fmla="*/ 15125 h 5815225"/>
                    <a:gd name="connsiteX240" fmla="*/ 1819194 w 2638425"/>
                    <a:gd name="connsiteY240" fmla="*/ 3630 h 5815225"/>
                    <a:gd name="connsiteX241" fmla="*/ 1834497 w 2638425"/>
                    <a:gd name="connsiteY241" fmla="*/ 605 h 5815225"/>
                    <a:gd name="connsiteX242" fmla="*/ 1860354 w 2638425"/>
                    <a:gd name="connsiteY242" fmla="*/ 0 h 581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</a:cxnLst>
                  <a:rect l="l" t="t" r="r" b="b"/>
                  <a:pathLst>
                    <a:path w="2638425" h="5815225">
                      <a:moveTo>
                        <a:pt x="11708" y="4270589"/>
                      </a:moveTo>
                      <a:lnTo>
                        <a:pt x="16886" y="4274299"/>
                      </a:lnTo>
                      <a:lnTo>
                        <a:pt x="23746" y="4282164"/>
                      </a:lnTo>
                      <a:lnTo>
                        <a:pt x="23746" y="4282164"/>
                      </a:lnTo>
                      <a:close/>
                      <a:moveTo>
                        <a:pt x="0" y="4252520"/>
                      </a:moveTo>
                      <a:cubicBezTo>
                        <a:pt x="2375" y="4257360"/>
                        <a:pt x="5013" y="4261594"/>
                        <a:pt x="7388" y="4266434"/>
                      </a:cubicBezTo>
                      <a:lnTo>
                        <a:pt x="11708" y="4270589"/>
                      </a:lnTo>
                      <a:lnTo>
                        <a:pt x="0" y="4262199"/>
                      </a:lnTo>
                      <a:close/>
                      <a:moveTo>
                        <a:pt x="1860354" y="0"/>
                      </a:moveTo>
                      <a:lnTo>
                        <a:pt x="1877569" y="2142"/>
                      </a:lnTo>
                      <a:lnTo>
                        <a:pt x="1894950" y="10870"/>
                      </a:lnTo>
                      <a:lnTo>
                        <a:pt x="1944612" y="21944"/>
                      </a:lnTo>
                      <a:lnTo>
                        <a:pt x="1968793" y="29645"/>
                      </a:lnTo>
                      <a:lnTo>
                        <a:pt x="1977255" y="30580"/>
                      </a:lnTo>
                      <a:lnTo>
                        <a:pt x="1981270" y="31706"/>
                      </a:lnTo>
                      <a:cubicBezTo>
                        <a:pt x="1990068" y="35907"/>
                        <a:pt x="1998402" y="42223"/>
                        <a:pt x="2006075" y="52145"/>
                      </a:cubicBezTo>
                      <a:cubicBezTo>
                        <a:pt x="2036767" y="91833"/>
                        <a:pt x="2063225" y="186553"/>
                        <a:pt x="2079100" y="248995"/>
                      </a:cubicBezTo>
                      <a:cubicBezTo>
                        <a:pt x="2094975" y="311437"/>
                        <a:pt x="2097621" y="353241"/>
                        <a:pt x="2101325" y="426795"/>
                      </a:cubicBezTo>
                      <a:cubicBezTo>
                        <a:pt x="2103177" y="463572"/>
                        <a:pt x="2103309" y="510668"/>
                        <a:pt x="2102913" y="557962"/>
                      </a:cubicBezTo>
                      <a:lnTo>
                        <a:pt x="2101472" y="678050"/>
                      </a:lnTo>
                      <a:lnTo>
                        <a:pt x="2097020" y="690301"/>
                      </a:lnTo>
                      <a:cubicBezTo>
                        <a:pt x="2096229" y="698771"/>
                        <a:pt x="2095173" y="707846"/>
                        <a:pt x="2094382" y="716315"/>
                      </a:cubicBezTo>
                      <a:lnTo>
                        <a:pt x="2097548" y="776210"/>
                      </a:lnTo>
                      <a:cubicBezTo>
                        <a:pt x="2097020" y="788310"/>
                        <a:pt x="2096493" y="801015"/>
                        <a:pt x="2095965" y="813115"/>
                      </a:cubicBezTo>
                      <a:cubicBezTo>
                        <a:pt x="2096493" y="827030"/>
                        <a:pt x="2097020" y="840340"/>
                        <a:pt x="2097548" y="854255"/>
                      </a:cubicBezTo>
                      <a:cubicBezTo>
                        <a:pt x="2095701" y="878455"/>
                        <a:pt x="2094118" y="903259"/>
                        <a:pt x="2092271" y="927459"/>
                      </a:cubicBezTo>
                      <a:cubicBezTo>
                        <a:pt x="2085675" y="960129"/>
                        <a:pt x="2078815" y="992799"/>
                        <a:pt x="2072219" y="1025469"/>
                      </a:cubicBezTo>
                      <a:cubicBezTo>
                        <a:pt x="2067470" y="1046644"/>
                        <a:pt x="2062457" y="1068423"/>
                        <a:pt x="2057708" y="1089598"/>
                      </a:cubicBezTo>
                      <a:cubicBezTo>
                        <a:pt x="2055333" y="1099278"/>
                        <a:pt x="2053222" y="1108353"/>
                        <a:pt x="2050848" y="1118033"/>
                      </a:cubicBezTo>
                      <a:cubicBezTo>
                        <a:pt x="2043724" y="1134973"/>
                        <a:pt x="2036864" y="1151913"/>
                        <a:pt x="2029740" y="1168853"/>
                      </a:cubicBezTo>
                      <a:cubicBezTo>
                        <a:pt x="2026310" y="1177323"/>
                        <a:pt x="2023144" y="1185793"/>
                        <a:pt x="2019714" y="1194263"/>
                      </a:cubicBezTo>
                      <a:cubicBezTo>
                        <a:pt x="2017868" y="1208178"/>
                        <a:pt x="2016284" y="1222698"/>
                        <a:pt x="2014438" y="1236612"/>
                      </a:cubicBezTo>
                      <a:cubicBezTo>
                        <a:pt x="2012591" y="1269887"/>
                        <a:pt x="2010480" y="1303767"/>
                        <a:pt x="2008633" y="1337042"/>
                      </a:cubicBezTo>
                      <a:lnTo>
                        <a:pt x="2008633" y="1442916"/>
                      </a:lnTo>
                      <a:cubicBezTo>
                        <a:pt x="2010480" y="1476191"/>
                        <a:pt x="2012591" y="1509466"/>
                        <a:pt x="2014438" y="1542741"/>
                      </a:cubicBezTo>
                      <a:cubicBezTo>
                        <a:pt x="2016284" y="1556656"/>
                        <a:pt x="2017868" y="1571175"/>
                        <a:pt x="2019714" y="1585090"/>
                      </a:cubicBezTo>
                      <a:lnTo>
                        <a:pt x="2019714" y="1603845"/>
                      </a:lnTo>
                      <a:cubicBezTo>
                        <a:pt x="2017868" y="1606870"/>
                        <a:pt x="2016284" y="1610500"/>
                        <a:pt x="2014438" y="1613525"/>
                      </a:cubicBezTo>
                      <a:cubicBezTo>
                        <a:pt x="2012591" y="1624415"/>
                        <a:pt x="2010480" y="1635305"/>
                        <a:pt x="2008633" y="1646195"/>
                      </a:cubicBezTo>
                      <a:lnTo>
                        <a:pt x="2008633" y="1684915"/>
                      </a:lnTo>
                      <a:cubicBezTo>
                        <a:pt x="2010480" y="1695805"/>
                        <a:pt x="2012591" y="1707300"/>
                        <a:pt x="2014438" y="1718190"/>
                      </a:cubicBezTo>
                      <a:cubicBezTo>
                        <a:pt x="2016284" y="1721215"/>
                        <a:pt x="2017868" y="1724845"/>
                        <a:pt x="2019714" y="1727870"/>
                      </a:cubicBezTo>
                      <a:lnTo>
                        <a:pt x="2019714" y="1928123"/>
                      </a:lnTo>
                      <a:cubicBezTo>
                        <a:pt x="2018395" y="1929938"/>
                        <a:pt x="2017340" y="1931148"/>
                        <a:pt x="2016021" y="1932963"/>
                      </a:cubicBezTo>
                      <a:lnTo>
                        <a:pt x="2011271" y="1945668"/>
                      </a:lnTo>
                      <a:cubicBezTo>
                        <a:pt x="2010480" y="1954138"/>
                        <a:pt x="2009425" y="1962003"/>
                        <a:pt x="2008633" y="1970473"/>
                      </a:cubicBezTo>
                      <a:cubicBezTo>
                        <a:pt x="2009425" y="1989228"/>
                        <a:pt x="2010480" y="2008588"/>
                        <a:pt x="2011271" y="2027343"/>
                      </a:cubicBezTo>
                      <a:lnTo>
                        <a:pt x="2009688" y="2061827"/>
                      </a:lnTo>
                      <a:cubicBezTo>
                        <a:pt x="2007841" y="2064852"/>
                        <a:pt x="2006258" y="2068482"/>
                        <a:pt x="2004412" y="2071507"/>
                      </a:cubicBezTo>
                      <a:cubicBezTo>
                        <a:pt x="2002565" y="2083607"/>
                        <a:pt x="2000982" y="2095102"/>
                        <a:pt x="1999135" y="2107202"/>
                      </a:cubicBezTo>
                      <a:lnTo>
                        <a:pt x="1999135" y="2148342"/>
                      </a:lnTo>
                      <a:cubicBezTo>
                        <a:pt x="2000982" y="2160442"/>
                        <a:pt x="2002565" y="2171937"/>
                        <a:pt x="2004412" y="2184037"/>
                      </a:cubicBezTo>
                      <a:cubicBezTo>
                        <a:pt x="2006258" y="2187667"/>
                        <a:pt x="2007841" y="2191297"/>
                        <a:pt x="2009688" y="2194927"/>
                      </a:cubicBezTo>
                      <a:lnTo>
                        <a:pt x="2009688" y="2271156"/>
                      </a:lnTo>
                      <a:lnTo>
                        <a:pt x="2011271" y="2300196"/>
                      </a:lnTo>
                      <a:cubicBezTo>
                        <a:pt x="2010480" y="2316531"/>
                        <a:pt x="2009425" y="2333471"/>
                        <a:pt x="2008633" y="2349806"/>
                      </a:cubicBezTo>
                      <a:cubicBezTo>
                        <a:pt x="2009425" y="2356461"/>
                        <a:pt x="2010480" y="2363721"/>
                        <a:pt x="2011271" y="2370376"/>
                      </a:cubicBezTo>
                      <a:cubicBezTo>
                        <a:pt x="2012854" y="2374006"/>
                        <a:pt x="2014438" y="2377031"/>
                        <a:pt x="2016021" y="2380661"/>
                      </a:cubicBezTo>
                      <a:cubicBezTo>
                        <a:pt x="2017340" y="2382476"/>
                        <a:pt x="2018395" y="2383686"/>
                        <a:pt x="2019714" y="2385501"/>
                      </a:cubicBezTo>
                      <a:cubicBezTo>
                        <a:pt x="2027102" y="2407280"/>
                        <a:pt x="2034490" y="2429665"/>
                        <a:pt x="2041877" y="2451445"/>
                      </a:cubicBezTo>
                      <a:lnTo>
                        <a:pt x="2081717" y="2587569"/>
                      </a:lnTo>
                      <a:cubicBezTo>
                        <a:pt x="2089105" y="2623869"/>
                        <a:pt x="2096493" y="2660774"/>
                        <a:pt x="2103880" y="2697074"/>
                      </a:cubicBezTo>
                      <a:lnTo>
                        <a:pt x="2114962" y="2775118"/>
                      </a:lnTo>
                      <a:cubicBezTo>
                        <a:pt x="2117336" y="2801738"/>
                        <a:pt x="2119447" y="2828963"/>
                        <a:pt x="2121822" y="2855583"/>
                      </a:cubicBezTo>
                      <a:cubicBezTo>
                        <a:pt x="2122877" y="2884018"/>
                        <a:pt x="2123932" y="2911847"/>
                        <a:pt x="2124988" y="2940282"/>
                      </a:cubicBezTo>
                      <a:cubicBezTo>
                        <a:pt x="2124724" y="2955407"/>
                        <a:pt x="2124196" y="2969927"/>
                        <a:pt x="2123932" y="2985052"/>
                      </a:cubicBezTo>
                      <a:cubicBezTo>
                        <a:pt x="2124724" y="3019537"/>
                        <a:pt x="2125779" y="3054022"/>
                        <a:pt x="2126571" y="3088506"/>
                      </a:cubicBezTo>
                      <a:cubicBezTo>
                        <a:pt x="2125251" y="3141746"/>
                        <a:pt x="2124196" y="3195591"/>
                        <a:pt x="2122877" y="3248830"/>
                      </a:cubicBezTo>
                      <a:cubicBezTo>
                        <a:pt x="2124196" y="3282710"/>
                        <a:pt x="2125779" y="3315985"/>
                        <a:pt x="2127098" y="3349865"/>
                      </a:cubicBezTo>
                      <a:cubicBezTo>
                        <a:pt x="2129473" y="3364990"/>
                        <a:pt x="2131584" y="3380115"/>
                        <a:pt x="2133958" y="3395240"/>
                      </a:cubicBezTo>
                      <a:cubicBezTo>
                        <a:pt x="2134222" y="3440009"/>
                        <a:pt x="2134750" y="3484779"/>
                        <a:pt x="2135014" y="3529549"/>
                      </a:cubicBezTo>
                      <a:cubicBezTo>
                        <a:pt x="2132903" y="3594283"/>
                        <a:pt x="2130792" y="3658413"/>
                        <a:pt x="2128681" y="3723148"/>
                      </a:cubicBezTo>
                      <a:cubicBezTo>
                        <a:pt x="2124460" y="3763077"/>
                        <a:pt x="2120238" y="3803612"/>
                        <a:pt x="2116017" y="3843542"/>
                      </a:cubicBezTo>
                      <a:lnTo>
                        <a:pt x="2104936" y="3899807"/>
                      </a:lnTo>
                      <a:lnTo>
                        <a:pt x="2102297" y="3905856"/>
                      </a:lnTo>
                      <a:cubicBezTo>
                        <a:pt x="2100450" y="3911301"/>
                        <a:pt x="2098867" y="3916141"/>
                        <a:pt x="2097020" y="3921586"/>
                      </a:cubicBezTo>
                      <a:cubicBezTo>
                        <a:pt x="2096229" y="3930661"/>
                        <a:pt x="2095173" y="3940341"/>
                        <a:pt x="2094382" y="3949416"/>
                      </a:cubicBezTo>
                      <a:cubicBezTo>
                        <a:pt x="2095437" y="3970591"/>
                        <a:pt x="2096493" y="3992371"/>
                        <a:pt x="2097548" y="4013546"/>
                      </a:cubicBezTo>
                      <a:cubicBezTo>
                        <a:pt x="2097020" y="4026856"/>
                        <a:pt x="2096493" y="4039561"/>
                        <a:pt x="2095965" y="4052871"/>
                      </a:cubicBezTo>
                      <a:cubicBezTo>
                        <a:pt x="2095437" y="4067996"/>
                        <a:pt x="2094910" y="4083726"/>
                        <a:pt x="2094382" y="4098850"/>
                      </a:cubicBezTo>
                      <a:cubicBezTo>
                        <a:pt x="2092007" y="4134545"/>
                        <a:pt x="2089369" y="4170240"/>
                        <a:pt x="2086994" y="4205935"/>
                      </a:cubicBezTo>
                      <a:cubicBezTo>
                        <a:pt x="2080926" y="4264014"/>
                        <a:pt x="2074594" y="4322094"/>
                        <a:pt x="2068525" y="4380174"/>
                      </a:cubicBezTo>
                      <a:cubicBezTo>
                        <a:pt x="2064831" y="4417079"/>
                        <a:pt x="2061402" y="4453983"/>
                        <a:pt x="2057708" y="4490888"/>
                      </a:cubicBezTo>
                      <a:cubicBezTo>
                        <a:pt x="2055861" y="4496333"/>
                        <a:pt x="2054278" y="4501778"/>
                        <a:pt x="2052431" y="4507223"/>
                      </a:cubicBezTo>
                      <a:cubicBezTo>
                        <a:pt x="2050584" y="4522953"/>
                        <a:pt x="2048473" y="4539288"/>
                        <a:pt x="2046626" y="4555018"/>
                      </a:cubicBezTo>
                      <a:lnTo>
                        <a:pt x="2046626" y="4607652"/>
                      </a:lnTo>
                      <a:cubicBezTo>
                        <a:pt x="2048473" y="4623382"/>
                        <a:pt x="2050584" y="4639717"/>
                        <a:pt x="2052431" y="4655447"/>
                      </a:cubicBezTo>
                      <a:cubicBezTo>
                        <a:pt x="2054278" y="4660892"/>
                        <a:pt x="2055861" y="4666337"/>
                        <a:pt x="2057708" y="4671782"/>
                      </a:cubicBezTo>
                      <a:lnTo>
                        <a:pt x="2057708" y="4709897"/>
                      </a:lnTo>
                      <a:cubicBezTo>
                        <a:pt x="2057444" y="4720182"/>
                        <a:pt x="2057444" y="4731072"/>
                        <a:pt x="2057180" y="4741357"/>
                      </a:cubicBezTo>
                      <a:cubicBezTo>
                        <a:pt x="2059027" y="4754667"/>
                        <a:pt x="2061138" y="4768581"/>
                        <a:pt x="2062985" y="4781891"/>
                      </a:cubicBezTo>
                      <a:lnTo>
                        <a:pt x="2072219" y="4795806"/>
                      </a:lnTo>
                      <a:cubicBezTo>
                        <a:pt x="2075121" y="4798226"/>
                        <a:pt x="2077760" y="4800646"/>
                        <a:pt x="2080662" y="4803066"/>
                      </a:cubicBezTo>
                      <a:cubicBezTo>
                        <a:pt x="2082509" y="4803671"/>
                        <a:pt x="2084092" y="4804881"/>
                        <a:pt x="2085939" y="4805486"/>
                      </a:cubicBezTo>
                      <a:lnTo>
                        <a:pt x="2103880" y="4844811"/>
                      </a:lnTo>
                      <a:lnTo>
                        <a:pt x="2144512" y="4918016"/>
                      </a:lnTo>
                      <a:lnTo>
                        <a:pt x="2193323" y="4983960"/>
                      </a:lnTo>
                      <a:lnTo>
                        <a:pt x="2251632" y="5040225"/>
                      </a:lnTo>
                      <a:lnTo>
                        <a:pt x="2318648" y="5086810"/>
                      </a:lnTo>
                      <a:lnTo>
                        <a:pt x="2395426" y="5124924"/>
                      </a:lnTo>
                      <a:lnTo>
                        <a:pt x="2483813" y="5150334"/>
                      </a:lnTo>
                      <a:lnTo>
                        <a:pt x="2583810" y="5164854"/>
                      </a:lnTo>
                      <a:lnTo>
                        <a:pt x="2638425" y="5167274"/>
                      </a:lnTo>
                      <a:lnTo>
                        <a:pt x="2638425" y="5176349"/>
                      </a:lnTo>
                      <a:lnTo>
                        <a:pt x="2605181" y="5215069"/>
                      </a:lnTo>
                      <a:lnTo>
                        <a:pt x="2532624" y="5287668"/>
                      </a:lnTo>
                      <a:lnTo>
                        <a:pt x="2419436" y="5392332"/>
                      </a:lnTo>
                      <a:lnTo>
                        <a:pt x="2343713" y="5462512"/>
                      </a:lnTo>
                      <a:lnTo>
                        <a:pt x="2303345" y="5492762"/>
                      </a:lnTo>
                      <a:lnTo>
                        <a:pt x="2239231" y="5536322"/>
                      </a:lnTo>
                      <a:lnTo>
                        <a:pt x="2194378" y="5562336"/>
                      </a:lnTo>
                      <a:lnTo>
                        <a:pt x="2147150" y="5585326"/>
                      </a:lnTo>
                      <a:lnTo>
                        <a:pt x="2095965" y="5602872"/>
                      </a:lnTo>
                      <a:lnTo>
                        <a:pt x="2041877" y="5616181"/>
                      </a:lnTo>
                      <a:lnTo>
                        <a:pt x="1983832" y="5623441"/>
                      </a:lnTo>
                      <a:lnTo>
                        <a:pt x="1952435" y="5624651"/>
                      </a:lnTo>
                      <a:lnTo>
                        <a:pt x="1925523" y="5622836"/>
                      </a:lnTo>
                      <a:lnTo>
                        <a:pt x="1868269" y="5610736"/>
                      </a:lnTo>
                      <a:lnTo>
                        <a:pt x="1811279" y="5597426"/>
                      </a:lnTo>
                      <a:lnTo>
                        <a:pt x="1770383" y="5591982"/>
                      </a:lnTo>
                      <a:lnTo>
                        <a:pt x="1745582" y="5593796"/>
                      </a:lnTo>
                      <a:lnTo>
                        <a:pt x="1733973" y="5595612"/>
                      </a:lnTo>
                      <a:lnTo>
                        <a:pt x="1728696" y="5593796"/>
                      </a:lnTo>
                      <a:cubicBezTo>
                        <a:pt x="1724738" y="5593192"/>
                        <a:pt x="1720517" y="5593192"/>
                        <a:pt x="1716559" y="5592586"/>
                      </a:cubicBezTo>
                      <a:cubicBezTo>
                        <a:pt x="1709699" y="5595006"/>
                        <a:pt x="1702576" y="5596822"/>
                        <a:pt x="1695716" y="5599242"/>
                      </a:cubicBezTo>
                      <a:cubicBezTo>
                        <a:pt x="1686481" y="5605291"/>
                        <a:pt x="1677511" y="5611946"/>
                        <a:pt x="1668276" y="5617996"/>
                      </a:cubicBezTo>
                      <a:lnTo>
                        <a:pt x="1645586" y="5640986"/>
                      </a:lnTo>
                      <a:cubicBezTo>
                        <a:pt x="1643211" y="5644616"/>
                        <a:pt x="1641100" y="5648851"/>
                        <a:pt x="1638726" y="5652481"/>
                      </a:cubicBezTo>
                      <a:cubicBezTo>
                        <a:pt x="1637670" y="5654901"/>
                        <a:pt x="1636615" y="5656716"/>
                        <a:pt x="1635560" y="5659136"/>
                      </a:cubicBezTo>
                      <a:cubicBezTo>
                        <a:pt x="1632394" y="5662766"/>
                        <a:pt x="1629491" y="5665791"/>
                        <a:pt x="1626325" y="5669421"/>
                      </a:cubicBezTo>
                      <a:cubicBezTo>
                        <a:pt x="1623951" y="5670026"/>
                        <a:pt x="1621840" y="5671236"/>
                        <a:pt x="1619465" y="5671841"/>
                      </a:cubicBezTo>
                      <a:lnTo>
                        <a:pt x="1619465" y="5664581"/>
                      </a:lnTo>
                      <a:cubicBezTo>
                        <a:pt x="1617091" y="5664581"/>
                        <a:pt x="1614980" y="5665186"/>
                        <a:pt x="1612605" y="5665186"/>
                      </a:cubicBezTo>
                      <a:lnTo>
                        <a:pt x="1590443" y="5690596"/>
                      </a:lnTo>
                      <a:lnTo>
                        <a:pt x="1544534" y="5751096"/>
                      </a:lnTo>
                      <a:lnTo>
                        <a:pt x="1505222" y="5792840"/>
                      </a:lnTo>
                      <a:cubicBezTo>
                        <a:pt x="1496515" y="5798890"/>
                        <a:pt x="1488072" y="5805545"/>
                        <a:pt x="1479365" y="5811595"/>
                      </a:cubicBezTo>
                      <a:lnTo>
                        <a:pt x="1467228" y="5815225"/>
                      </a:lnTo>
                      <a:cubicBezTo>
                        <a:pt x="1463798" y="5813410"/>
                        <a:pt x="1460104" y="5810990"/>
                        <a:pt x="1456675" y="5809175"/>
                      </a:cubicBezTo>
                      <a:cubicBezTo>
                        <a:pt x="1451398" y="5803125"/>
                        <a:pt x="1445857" y="5797680"/>
                        <a:pt x="1440580" y="5791630"/>
                      </a:cubicBezTo>
                      <a:cubicBezTo>
                        <a:pt x="1436095" y="5784975"/>
                        <a:pt x="1431346" y="5778320"/>
                        <a:pt x="1426860" y="5771666"/>
                      </a:cubicBezTo>
                      <a:cubicBezTo>
                        <a:pt x="1421583" y="5765616"/>
                        <a:pt x="1416307" y="5760170"/>
                        <a:pt x="1411030" y="5754120"/>
                      </a:cubicBezTo>
                      <a:cubicBezTo>
                        <a:pt x="1407336" y="5752306"/>
                        <a:pt x="1403642" y="5749886"/>
                        <a:pt x="1399948" y="5748070"/>
                      </a:cubicBezTo>
                      <a:cubicBezTo>
                        <a:pt x="1396782" y="5741416"/>
                        <a:pt x="1393616" y="5734156"/>
                        <a:pt x="1390450" y="5727500"/>
                      </a:cubicBezTo>
                      <a:cubicBezTo>
                        <a:pt x="1382007" y="5715400"/>
                        <a:pt x="1373564" y="5702696"/>
                        <a:pt x="1365121" y="5690596"/>
                      </a:cubicBezTo>
                      <a:lnTo>
                        <a:pt x="1335835" y="5657926"/>
                      </a:lnTo>
                      <a:lnTo>
                        <a:pt x="1303118" y="5628281"/>
                      </a:lnTo>
                      <a:cubicBezTo>
                        <a:pt x="1297314" y="5624046"/>
                        <a:pt x="1291509" y="5619206"/>
                        <a:pt x="1285705" y="5614971"/>
                      </a:cubicBezTo>
                      <a:lnTo>
                        <a:pt x="1212620" y="5532692"/>
                      </a:lnTo>
                      <a:lnTo>
                        <a:pt x="1061702" y="5369948"/>
                      </a:lnTo>
                      <a:lnTo>
                        <a:pt x="980703" y="5290693"/>
                      </a:lnTo>
                      <a:lnTo>
                        <a:pt x="957485" y="5266494"/>
                      </a:lnTo>
                      <a:lnTo>
                        <a:pt x="915006" y="5227169"/>
                      </a:lnTo>
                      <a:cubicBezTo>
                        <a:pt x="904716" y="5221119"/>
                        <a:pt x="894162" y="5215674"/>
                        <a:pt x="883872" y="5209624"/>
                      </a:cubicBezTo>
                      <a:cubicBezTo>
                        <a:pt x="878068" y="5208414"/>
                        <a:pt x="872263" y="5206599"/>
                        <a:pt x="866459" y="5205389"/>
                      </a:cubicBezTo>
                      <a:cubicBezTo>
                        <a:pt x="865140" y="5199944"/>
                        <a:pt x="864084" y="5194499"/>
                        <a:pt x="862765" y="5189054"/>
                      </a:cubicBezTo>
                      <a:cubicBezTo>
                        <a:pt x="858280" y="5179979"/>
                        <a:pt x="853531" y="5171509"/>
                        <a:pt x="849045" y="5162434"/>
                      </a:cubicBezTo>
                      <a:cubicBezTo>
                        <a:pt x="839547" y="5151544"/>
                        <a:pt x="830312" y="5140049"/>
                        <a:pt x="820814" y="5129159"/>
                      </a:cubicBezTo>
                      <a:lnTo>
                        <a:pt x="776489" y="5092860"/>
                      </a:lnTo>
                      <a:lnTo>
                        <a:pt x="746147" y="5062005"/>
                      </a:lnTo>
                      <a:lnTo>
                        <a:pt x="730316" y="5038410"/>
                      </a:lnTo>
                      <a:lnTo>
                        <a:pt x="723984" y="5023890"/>
                      </a:lnTo>
                      <a:cubicBezTo>
                        <a:pt x="717388" y="5020865"/>
                        <a:pt x="711056" y="5018445"/>
                        <a:pt x="704460" y="5015420"/>
                      </a:cubicBezTo>
                      <a:lnTo>
                        <a:pt x="669105" y="4993035"/>
                      </a:lnTo>
                      <a:lnTo>
                        <a:pt x="623988" y="4951895"/>
                      </a:lnTo>
                      <a:lnTo>
                        <a:pt x="568317" y="4893816"/>
                      </a:lnTo>
                      <a:lnTo>
                        <a:pt x="521881" y="4854491"/>
                      </a:lnTo>
                      <a:lnTo>
                        <a:pt x="487053" y="4832711"/>
                      </a:lnTo>
                      <a:cubicBezTo>
                        <a:pt x="480193" y="4830291"/>
                        <a:pt x="473070" y="4827266"/>
                        <a:pt x="466210" y="4824846"/>
                      </a:cubicBezTo>
                      <a:lnTo>
                        <a:pt x="450379" y="4797621"/>
                      </a:lnTo>
                      <a:cubicBezTo>
                        <a:pt x="438506" y="4781286"/>
                        <a:pt x="426370" y="4765556"/>
                        <a:pt x="414497" y="4749222"/>
                      </a:cubicBezTo>
                      <a:lnTo>
                        <a:pt x="356715" y="4680252"/>
                      </a:lnTo>
                      <a:lnTo>
                        <a:pt x="275188" y="4593133"/>
                      </a:lnTo>
                      <a:lnTo>
                        <a:pt x="215823" y="4525373"/>
                      </a:lnTo>
                      <a:cubicBezTo>
                        <a:pt x="203423" y="4509643"/>
                        <a:pt x="191286" y="4493308"/>
                        <a:pt x="178885" y="4477578"/>
                      </a:cubicBezTo>
                      <a:cubicBezTo>
                        <a:pt x="173081" y="4469108"/>
                        <a:pt x="167276" y="4461243"/>
                        <a:pt x="161472" y="4452773"/>
                      </a:cubicBezTo>
                      <a:cubicBezTo>
                        <a:pt x="159625" y="4450958"/>
                        <a:pt x="157514" y="4449143"/>
                        <a:pt x="155667" y="4447328"/>
                      </a:cubicBezTo>
                      <a:cubicBezTo>
                        <a:pt x="152237" y="4446118"/>
                        <a:pt x="148543" y="4445513"/>
                        <a:pt x="145113" y="4444303"/>
                      </a:cubicBezTo>
                      <a:cubicBezTo>
                        <a:pt x="139837" y="4446118"/>
                        <a:pt x="134824" y="4447328"/>
                        <a:pt x="129547" y="4449143"/>
                      </a:cubicBezTo>
                      <a:lnTo>
                        <a:pt x="114244" y="4452773"/>
                      </a:lnTo>
                      <a:cubicBezTo>
                        <a:pt x="115563" y="4447933"/>
                        <a:pt x="116618" y="4443698"/>
                        <a:pt x="117938" y="4438858"/>
                      </a:cubicBezTo>
                      <a:cubicBezTo>
                        <a:pt x="117410" y="4430993"/>
                        <a:pt x="116882" y="4423734"/>
                        <a:pt x="116355" y="4415869"/>
                      </a:cubicBezTo>
                      <a:lnTo>
                        <a:pt x="108967" y="4398929"/>
                      </a:lnTo>
                      <a:cubicBezTo>
                        <a:pt x="104482" y="4394694"/>
                        <a:pt x="100260" y="4389854"/>
                        <a:pt x="95775" y="4385619"/>
                      </a:cubicBezTo>
                      <a:cubicBezTo>
                        <a:pt x="88651" y="4379569"/>
                        <a:pt x="81791" y="4372914"/>
                        <a:pt x="74668" y="4366864"/>
                      </a:cubicBezTo>
                      <a:cubicBezTo>
                        <a:pt x="69391" y="4360209"/>
                        <a:pt x="64114" y="4354159"/>
                        <a:pt x="58837" y="4347504"/>
                      </a:cubicBezTo>
                      <a:cubicBezTo>
                        <a:pt x="57518" y="4341454"/>
                        <a:pt x="56462" y="4336009"/>
                        <a:pt x="55143" y="4329959"/>
                      </a:cubicBezTo>
                      <a:cubicBezTo>
                        <a:pt x="55935" y="4326329"/>
                        <a:pt x="56462" y="4322699"/>
                        <a:pt x="57254" y="4319069"/>
                      </a:cubicBezTo>
                      <a:lnTo>
                        <a:pt x="43270" y="4304549"/>
                      </a:lnTo>
                      <a:lnTo>
                        <a:pt x="23746" y="4282164"/>
                      </a:lnTo>
                      <a:lnTo>
                        <a:pt x="41687" y="4285189"/>
                      </a:lnTo>
                      <a:lnTo>
                        <a:pt x="60948" y="4277929"/>
                      </a:lnTo>
                      <a:lnTo>
                        <a:pt x="91553" y="4252520"/>
                      </a:lnTo>
                      <a:lnTo>
                        <a:pt x="132977" y="4207145"/>
                      </a:lnTo>
                      <a:lnTo>
                        <a:pt x="152501" y="4185970"/>
                      </a:lnTo>
                      <a:lnTo>
                        <a:pt x="235084" y="4103690"/>
                      </a:lnTo>
                      <a:lnTo>
                        <a:pt x="367269" y="3974826"/>
                      </a:lnTo>
                      <a:lnTo>
                        <a:pt x="445102" y="3891942"/>
                      </a:lnTo>
                      <a:cubicBezTo>
                        <a:pt x="455392" y="3878632"/>
                        <a:pt x="465946" y="3865927"/>
                        <a:pt x="476236" y="3852617"/>
                      </a:cubicBezTo>
                      <a:cubicBezTo>
                        <a:pt x="484943" y="3840517"/>
                        <a:pt x="493649" y="3827812"/>
                        <a:pt x="502356" y="3815712"/>
                      </a:cubicBezTo>
                      <a:lnTo>
                        <a:pt x="550903" y="3727383"/>
                      </a:lnTo>
                      <a:lnTo>
                        <a:pt x="594437" y="3625138"/>
                      </a:lnTo>
                      <a:lnTo>
                        <a:pt x="632431" y="3513214"/>
                      </a:lnTo>
                      <a:lnTo>
                        <a:pt x="666466" y="3395240"/>
                      </a:lnTo>
                      <a:cubicBezTo>
                        <a:pt x="675701" y="3354705"/>
                        <a:pt x="685199" y="3314775"/>
                        <a:pt x="694433" y="3274240"/>
                      </a:cubicBezTo>
                      <a:lnTo>
                        <a:pt x="718179" y="3154451"/>
                      </a:lnTo>
                      <a:cubicBezTo>
                        <a:pt x="724248" y="3116336"/>
                        <a:pt x="730052" y="3077616"/>
                        <a:pt x="736121" y="3039502"/>
                      </a:cubicBezTo>
                      <a:cubicBezTo>
                        <a:pt x="738495" y="3021352"/>
                        <a:pt x="740606" y="3003202"/>
                        <a:pt x="742981" y="2985052"/>
                      </a:cubicBezTo>
                      <a:cubicBezTo>
                        <a:pt x="747202" y="2952987"/>
                        <a:pt x="751160" y="2921527"/>
                        <a:pt x="755381" y="2889463"/>
                      </a:cubicBezTo>
                      <a:cubicBezTo>
                        <a:pt x="765143" y="2827753"/>
                        <a:pt x="774642" y="2766648"/>
                        <a:pt x="784404" y="2704939"/>
                      </a:cubicBezTo>
                      <a:lnTo>
                        <a:pt x="832423" y="2438740"/>
                      </a:lnTo>
                      <a:cubicBezTo>
                        <a:pt x="855114" y="2325606"/>
                        <a:pt x="878068" y="2213077"/>
                        <a:pt x="900758" y="2099942"/>
                      </a:cubicBezTo>
                      <a:lnTo>
                        <a:pt x="949042" y="1848264"/>
                      </a:lnTo>
                      <a:cubicBezTo>
                        <a:pt x="958804" y="1791999"/>
                        <a:pt x="968302" y="1736339"/>
                        <a:pt x="978064" y="1680075"/>
                      </a:cubicBezTo>
                      <a:lnTo>
                        <a:pt x="990729" y="1594770"/>
                      </a:lnTo>
                      <a:cubicBezTo>
                        <a:pt x="992312" y="1583275"/>
                        <a:pt x="993895" y="1572385"/>
                        <a:pt x="995478" y="1560891"/>
                      </a:cubicBezTo>
                      <a:cubicBezTo>
                        <a:pt x="996797" y="1537296"/>
                        <a:pt x="998380" y="1513701"/>
                        <a:pt x="999699" y="1490106"/>
                      </a:cubicBezTo>
                      <a:cubicBezTo>
                        <a:pt x="1000755" y="1453806"/>
                        <a:pt x="1001810" y="1418111"/>
                        <a:pt x="1002865" y="1381812"/>
                      </a:cubicBezTo>
                      <a:lnTo>
                        <a:pt x="1006032" y="1274727"/>
                      </a:lnTo>
                      <a:cubicBezTo>
                        <a:pt x="1007878" y="1251737"/>
                        <a:pt x="1009725" y="1228142"/>
                        <a:pt x="1011572" y="1205153"/>
                      </a:cubicBezTo>
                      <a:cubicBezTo>
                        <a:pt x="1014475" y="1183373"/>
                        <a:pt x="1017641" y="1160988"/>
                        <a:pt x="1020543" y="1139208"/>
                      </a:cubicBezTo>
                      <a:lnTo>
                        <a:pt x="1036373" y="1079313"/>
                      </a:lnTo>
                      <a:cubicBezTo>
                        <a:pt x="1040331" y="1070238"/>
                        <a:pt x="1044025" y="1060558"/>
                        <a:pt x="1047983" y="1051484"/>
                      </a:cubicBezTo>
                      <a:lnTo>
                        <a:pt x="1055370" y="1034544"/>
                      </a:lnTo>
                      <a:lnTo>
                        <a:pt x="1077005" y="1001269"/>
                      </a:lnTo>
                      <a:lnTo>
                        <a:pt x="1117373" y="949239"/>
                      </a:lnTo>
                      <a:lnTo>
                        <a:pt x="1216314" y="846995"/>
                      </a:lnTo>
                      <a:lnTo>
                        <a:pt x="1276734" y="784680"/>
                      </a:lnTo>
                      <a:lnTo>
                        <a:pt x="1337418" y="721155"/>
                      </a:lnTo>
                      <a:lnTo>
                        <a:pt x="1433720" y="624356"/>
                      </a:lnTo>
                      <a:lnTo>
                        <a:pt x="1490974" y="559621"/>
                      </a:lnTo>
                      <a:cubicBezTo>
                        <a:pt x="1498625" y="548731"/>
                        <a:pt x="1506541" y="538447"/>
                        <a:pt x="1514192" y="527557"/>
                      </a:cubicBezTo>
                      <a:cubicBezTo>
                        <a:pt x="1521580" y="516667"/>
                        <a:pt x="1528967" y="505172"/>
                        <a:pt x="1536355" y="494282"/>
                      </a:cubicBezTo>
                      <a:cubicBezTo>
                        <a:pt x="1548492" y="471292"/>
                        <a:pt x="1560892" y="448907"/>
                        <a:pt x="1573029" y="425917"/>
                      </a:cubicBezTo>
                      <a:lnTo>
                        <a:pt x="1617882" y="319438"/>
                      </a:lnTo>
                      <a:lnTo>
                        <a:pt x="1661416" y="212353"/>
                      </a:lnTo>
                      <a:lnTo>
                        <a:pt x="1695188" y="145804"/>
                      </a:lnTo>
                      <a:cubicBezTo>
                        <a:pt x="1708908" y="125234"/>
                        <a:pt x="1722364" y="104059"/>
                        <a:pt x="1736084" y="83489"/>
                      </a:cubicBezTo>
                      <a:lnTo>
                        <a:pt x="1774077" y="41139"/>
                      </a:lnTo>
                      <a:lnTo>
                        <a:pt x="1803364" y="15125"/>
                      </a:lnTo>
                      <a:cubicBezTo>
                        <a:pt x="1808640" y="11495"/>
                        <a:pt x="1813917" y="7260"/>
                        <a:pt x="1819194" y="3630"/>
                      </a:cubicBezTo>
                      <a:cubicBezTo>
                        <a:pt x="1824207" y="2420"/>
                        <a:pt x="1829484" y="1815"/>
                        <a:pt x="1834497" y="605"/>
                      </a:cubicBezTo>
                      <a:cubicBezTo>
                        <a:pt x="1843204" y="605"/>
                        <a:pt x="1851647" y="0"/>
                        <a:pt x="1860354" y="0"/>
                      </a:cubicBezTo>
                      <a:close/>
                    </a:path>
                  </a:pathLst>
                </a:custGeom>
                <a:solidFill>
                  <a:srgbClr val="F0BE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64" name="자유형 90"/>
                <p:cNvSpPr/>
                <p:nvPr/>
              </p:nvSpPr>
              <p:spPr>
                <a:xfrm>
                  <a:off x="5257559" y="2446973"/>
                  <a:ext cx="99818" cy="33273"/>
                </a:xfrm>
                <a:custGeom>
                  <a:avLst/>
                  <a:gdLst>
                    <a:gd name="connsiteX0" fmla="*/ 114300 w 114300"/>
                    <a:gd name="connsiteY0" fmla="*/ 0 h 38100"/>
                    <a:gd name="connsiteX1" fmla="*/ 0 w 114300"/>
                    <a:gd name="connsiteY1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 h="38100">
                      <a:moveTo>
                        <a:pt x="114300" y="0"/>
                      </a:moveTo>
                      <a:lnTo>
                        <a:pt x="0" y="3810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5" name="자유형 91"/>
                <p:cNvSpPr/>
                <p:nvPr/>
              </p:nvSpPr>
              <p:spPr>
                <a:xfrm>
                  <a:off x="5246468" y="3090242"/>
                  <a:ext cx="144181" cy="88727"/>
                </a:xfrm>
                <a:custGeom>
                  <a:avLst/>
                  <a:gdLst>
                    <a:gd name="connsiteX0" fmla="*/ 165100 w 165100"/>
                    <a:gd name="connsiteY0" fmla="*/ 101600 h 101600"/>
                    <a:gd name="connsiteX1" fmla="*/ 0 w 165100"/>
                    <a:gd name="connsiteY1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100" h="101600">
                      <a:moveTo>
                        <a:pt x="165100" y="1016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6" name="자유형 92"/>
                <p:cNvSpPr/>
                <p:nvPr/>
              </p:nvSpPr>
              <p:spPr>
                <a:xfrm>
                  <a:off x="5268650" y="3833329"/>
                  <a:ext cx="88727" cy="88727"/>
                </a:xfrm>
                <a:custGeom>
                  <a:avLst/>
                  <a:gdLst>
                    <a:gd name="connsiteX0" fmla="*/ 101600 w 101600"/>
                    <a:gd name="connsiteY0" fmla="*/ 101600 h 101600"/>
                    <a:gd name="connsiteX1" fmla="*/ 0 w 101600"/>
                    <a:gd name="connsiteY1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1600" h="101600">
                      <a:moveTo>
                        <a:pt x="101600" y="1016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7" name="자유형 93"/>
                <p:cNvSpPr/>
                <p:nvPr/>
              </p:nvSpPr>
              <p:spPr>
                <a:xfrm>
                  <a:off x="553105" y="1256823"/>
                  <a:ext cx="1499745" cy="3755564"/>
                </a:xfrm>
                <a:custGeom>
                  <a:avLst/>
                  <a:gdLst>
                    <a:gd name="connsiteX0" fmla="*/ 11708 w 1717340"/>
                    <a:gd name="connsiteY0" fmla="*/ 4158538 h 4300453"/>
                    <a:gd name="connsiteX1" fmla="*/ 16886 w 1717340"/>
                    <a:gd name="connsiteY1" fmla="*/ 4162248 h 4300453"/>
                    <a:gd name="connsiteX2" fmla="*/ 23746 w 1717340"/>
                    <a:gd name="connsiteY2" fmla="*/ 4170113 h 4300453"/>
                    <a:gd name="connsiteX3" fmla="*/ 0 w 1717340"/>
                    <a:gd name="connsiteY3" fmla="*/ 4140469 h 4300453"/>
                    <a:gd name="connsiteX4" fmla="*/ 7388 w 1717340"/>
                    <a:gd name="connsiteY4" fmla="*/ 4154383 h 4300453"/>
                    <a:gd name="connsiteX5" fmla="*/ 11708 w 1717340"/>
                    <a:gd name="connsiteY5" fmla="*/ 4158538 h 4300453"/>
                    <a:gd name="connsiteX6" fmla="*/ 0 w 1717340"/>
                    <a:gd name="connsiteY6" fmla="*/ 4150148 h 4300453"/>
                    <a:gd name="connsiteX7" fmla="*/ 1717340 w 1717340"/>
                    <a:gd name="connsiteY7" fmla="*/ 0 h 4300453"/>
                    <a:gd name="connsiteX8" fmla="*/ 1698627 w 1717340"/>
                    <a:gd name="connsiteY8" fmla="*/ 114211 h 4300453"/>
                    <a:gd name="connsiteX9" fmla="*/ 1595042 w 1717340"/>
                    <a:gd name="connsiteY9" fmla="*/ 541645 h 4300453"/>
                    <a:gd name="connsiteX10" fmla="*/ 1156892 w 1717340"/>
                    <a:gd name="connsiteY10" fmla="*/ 941695 h 4300453"/>
                    <a:gd name="connsiteX11" fmla="*/ 1099742 w 1717340"/>
                    <a:gd name="connsiteY11" fmla="*/ 1608445 h 4300453"/>
                    <a:gd name="connsiteX12" fmla="*/ 852092 w 1717340"/>
                    <a:gd name="connsiteY12" fmla="*/ 3037195 h 4300453"/>
                    <a:gd name="connsiteX13" fmla="*/ 566342 w 1717340"/>
                    <a:gd name="connsiteY13" fmla="*/ 3913495 h 4300453"/>
                    <a:gd name="connsiteX14" fmla="*/ 127895 w 1717340"/>
                    <a:gd name="connsiteY14" fmla="*/ 4287203 h 4300453"/>
                    <a:gd name="connsiteX15" fmla="*/ 114888 w 1717340"/>
                    <a:gd name="connsiteY15" fmla="*/ 4300453 h 4300453"/>
                    <a:gd name="connsiteX16" fmla="*/ 108967 w 1717340"/>
                    <a:gd name="connsiteY16" fmla="*/ 4286878 h 4300453"/>
                    <a:gd name="connsiteX17" fmla="*/ 95775 w 1717340"/>
                    <a:gd name="connsiteY17" fmla="*/ 4273568 h 4300453"/>
                    <a:gd name="connsiteX18" fmla="*/ 74668 w 1717340"/>
                    <a:gd name="connsiteY18" fmla="*/ 4254813 h 4300453"/>
                    <a:gd name="connsiteX19" fmla="*/ 58837 w 1717340"/>
                    <a:gd name="connsiteY19" fmla="*/ 4235453 h 4300453"/>
                    <a:gd name="connsiteX20" fmla="*/ 55143 w 1717340"/>
                    <a:gd name="connsiteY20" fmla="*/ 4217908 h 4300453"/>
                    <a:gd name="connsiteX21" fmla="*/ 57254 w 1717340"/>
                    <a:gd name="connsiteY21" fmla="*/ 4207018 h 4300453"/>
                    <a:gd name="connsiteX22" fmla="*/ 43270 w 1717340"/>
                    <a:gd name="connsiteY22" fmla="*/ 4192498 h 4300453"/>
                    <a:gd name="connsiteX23" fmla="*/ 23746 w 1717340"/>
                    <a:gd name="connsiteY23" fmla="*/ 4170113 h 4300453"/>
                    <a:gd name="connsiteX24" fmla="*/ 41687 w 1717340"/>
                    <a:gd name="connsiteY24" fmla="*/ 4173138 h 4300453"/>
                    <a:gd name="connsiteX25" fmla="*/ 60948 w 1717340"/>
                    <a:gd name="connsiteY25" fmla="*/ 4165878 h 4300453"/>
                    <a:gd name="connsiteX26" fmla="*/ 91553 w 1717340"/>
                    <a:gd name="connsiteY26" fmla="*/ 4140469 h 4300453"/>
                    <a:gd name="connsiteX27" fmla="*/ 132977 w 1717340"/>
                    <a:gd name="connsiteY27" fmla="*/ 4095094 h 4300453"/>
                    <a:gd name="connsiteX28" fmla="*/ 152501 w 1717340"/>
                    <a:gd name="connsiteY28" fmla="*/ 4073919 h 4300453"/>
                    <a:gd name="connsiteX29" fmla="*/ 235084 w 1717340"/>
                    <a:gd name="connsiteY29" fmla="*/ 3991639 h 4300453"/>
                    <a:gd name="connsiteX30" fmla="*/ 367269 w 1717340"/>
                    <a:gd name="connsiteY30" fmla="*/ 3862775 h 4300453"/>
                    <a:gd name="connsiteX31" fmla="*/ 445102 w 1717340"/>
                    <a:gd name="connsiteY31" fmla="*/ 3779891 h 4300453"/>
                    <a:gd name="connsiteX32" fmla="*/ 476236 w 1717340"/>
                    <a:gd name="connsiteY32" fmla="*/ 3740566 h 4300453"/>
                    <a:gd name="connsiteX33" fmla="*/ 502356 w 1717340"/>
                    <a:gd name="connsiteY33" fmla="*/ 3703661 h 4300453"/>
                    <a:gd name="connsiteX34" fmla="*/ 550903 w 1717340"/>
                    <a:gd name="connsiteY34" fmla="*/ 3615332 h 4300453"/>
                    <a:gd name="connsiteX35" fmla="*/ 594437 w 1717340"/>
                    <a:gd name="connsiteY35" fmla="*/ 3513087 h 4300453"/>
                    <a:gd name="connsiteX36" fmla="*/ 632431 w 1717340"/>
                    <a:gd name="connsiteY36" fmla="*/ 3401163 h 4300453"/>
                    <a:gd name="connsiteX37" fmla="*/ 666466 w 1717340"/>
                    <a:gd name="connsiteY37" fmla="*/ 3283189 h 4300453"/>
                    <a:gd name="connsiteX38" fmla="*/ 694433 w 1717340"/>
                    <a:gd name="connsiteY38" fmla="*/ 3162189 h 4300453"/>
                    <a:gd name="connsiteX39" fmla="*/ 718179 w 1717340"/>
                    <a:gd name="connsiteY39" fmla="*/ 3042400 h 4300453"/>
                    <a:gd name="connsiteX40" fmla="*/ 736121 w 1717340"/>
                    <a:gd name="connsiteY40" fmla="*/ 2927451 h 4300453"/>
                    <a:gd name="connsiteX41" fmla="*/ 742981 w 1717340"/>
                    <a:gd name="connsiteY41" fmla="*/ 2873001 h 4300453"/>
                    <a:gd name="connsiteX42" fmla="*/ 755381 w 1717340"/>
                    <a:gd name="connsiteY42" fmla="*/ 2777412 h 4300453"/>
                    <a:gd name="connsiteX43" fmla="*/ 784404 w 1717340"/>
                    <a:gd name="connsiteY43" fmla="*/ 2592888 h 4300453"/>
                    <a:gd name="connsiteX44" fmla="*/ 832423 w 1717340"/>
                    <a:gd name="connsiteY44" fmla="*/ 2326689 h 4300453"/>
                    <a:gd name="connsiteX45" fmla="*/ 900758 w 1717340"/>
                    <a:gd name="connsiteY45" fmla="*/ 1987891 h 4300453"/>
                    <a:gd name="connsiteX46" fmla="*/ 949042 w 1717340"/>
                    <a:gd name="connsiteY46" fmla="*/ 1736213 h 4300453"/>
                    <a:gd name="connsiteX47" fmla="*/ 978064 w 1717340"/>
                    <a:gd name="connsiteY47" fmla="*/ 1568024 h 4300453"/>
                    <a:gd name="connsiteX48" fmla="*/ 990729 w 1717340"/>
                    <a:gd name="connsiteY48" fmla="*/ 1482719 h 4300453"/>
                    <a:gd name="connsiteX49" fmla="*/ 995478 w 1717340"/>
                    <a:gd name="connsiteY49" fmla="*/ 1448840 h 4300453"/>
                    <a:gd name="connsiteX50" fmla="*/ 999699 w 1717340"/>
                    <a:gd name="connsiteY50" fmla="*/ 1378055 h 4300453"/>
                    <a:gd name="connsiteX51" fmla="*/ 1002865 w 1717340"/>
                    <a:gd name="connsiteY51" fmla="*/ 1269761 h 4300453"/>
                    <a:gd name="connsiteX52" fmla="*/ 1006032 w 1717340"/>
                    <a:gd name="connsiteY52" fmla="*/ 1162676 h 4300453"/>
                    <a:gd name="connsiteX53" fmla="*/ 1011572 w 1717340"/>
                    <a:gd name="connsiteY53" fmla="*/ 1093102 h 4300453"/>
                    <a:gd name="connsiteX54" fmla="*/ 1020543 w 1717340"/>
                    <a:gd name="connsiteY54" fmla="*/ 1027157 h 4300453"/>
                    <a:gd name="connsiteX55" fmla="*/ 1036373 w 1717340"/>
                    <a:gd name="connsiteY55" fmla="*/ 967262 h 4300453"/>
                    <a:gd name="connsiteX56" fmla="*/ 1047983 w 1717340"/>
                    <a:gd name="connsiteY56" fmla="*/ 939433 h 4300453"/>
                    <a:gd name="connsiteX57" fmla="*/ 1055370 w 1717340"/>
                    <a:gd name="connsiteY57" fmla="*/ 922493 h 4300453"/>
                    <a:gd name="connsiteX58" fmla="*/ 1077005 w 1717340"/>
                    <a:gd name="connsiteY58" fmla="*/ 889218 h 4300453"/>
                    <a:gd name="connsiteX59" fmla="*/ 1117373 w 1717340"/>
                    <a:gd name="connsiteY59" fmla="*/ 837188 h 4300453"/>
                    <a:gd name="connsiteX60" fmla="*/ 1216314 w 1717340"/>
                    <a:gd name="connsiteY60" fmla="*/ 734944 h 4300453"/>
                    <a:gd name="connsiteX61" fmla="*/ 1276734 w 1717340"/>
                    <a:gd name="connsiteY61" fmla="*/ 672629 h 4300453"/>
                    <a:gd name="connsiteX62" fmla="*/ 1337418 w 1717340"/>
                    <a:gd name="connsiteY62" fmla="*/ 609104 h 4300453"/>
                    <a:gd name="connsiteX63" fmla="*/ 1433720 w 1717340"/>
                    <a:gd name="connsiteY63" fmla="*/ 512305 h 4300453"/>
                    <a:gd name="connsiteX64" fmla="*/ 1490974 w 1717340"/>
                    <a:gd name="connsiteY64" fmla="*/ 447570 h 4300453"/>
                    <a:gd name="connsiteX65" fmla="*/ 1514192 w 1717340"/>
                    <a:gd name="connsiteY65" fmla="*/ 415506 h 4300453"/>
                    <a:gd name="connsiteX66" fmla="*/ 1536355 w 1717340"/>
                    <a:gd name="connsiteY66" fmla="*/ 382231 h 4300453"/>
                    <a:gd name="connsiteX67" fmla="*/ 1573029 w 1717340"/>
                    <a:gd name="connsiteY67" fmla="*/ 313866 h 4300453"/>
                    <a:gd name="connsiteX68" fmla="*/ 1617882 w 1717340"/>
                    <a:gd name="connsiteY68" fmla="*/ 207387 h 4300453"/>
                    <a:gd name="connsiteX69" fmla="*/ 1661416 w 1717340"/>
                    <a:gd name="connsiteY69" fmla="*/ 100302 h 4300453"/>
                    <a:gd name="connsiteX70" fmla="*/ 1695188 w 1717340"/>
                    <a:gd name="connsiteY70" fmla="*/ 33753 h 4300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717340" h="4300453">
                      <a:moveTo>
                        <a:pt x="11708" y="4158538"/>
                      </a:moveTo>
                      <a:lnTo>
                        <a:pt x="16886" y="4162248"/>
                      </a:lnTo>
                      <a:lnTo>
                        <a:pt x="23746" y="4170113"/>
                      </a:lnTo>
                      <a:close/>
                      <a:moveTo>
                        <a:pt x="0" y="4140469"/>
                      </a:moveTo>
                      <a:cubicBezTo>
                        <a:pt x="2375" y="4145309"/>
                        <a:pt x="5013" y="4149543"/>
                        <a:pt x="7388" y="4154383"/>
                      </a:cubicBezTo>
                      <a:lnTo>
                        <a:pt x="11708" y="4158538"/>
                      </a:lnTo>
                      <a:lnTo>
                        <a:pt x="0" y="4150148"/>
                      </a:lnTo>
                      <a:close/>
                      <a:moveTo>
                        <a:pt x="1717340" y="0"/>
                      </a:moveTo>
                      <a:lnTo>
                        <a:pt x="1698627" y="114211"/>
                      </a:lnTo>
                      <a:cubicBezTo>
                        <a:pt x="1673624" y="274152"/>
                        <a:pt x="1649017" y="440045"/>
                        <a:pt x="1595042" y="541645"/>
                      </a:cubicBezTo>
                      <a:cubicBezTo>
                        <a:pt x="1487092" y="744845"/>
                        <a:pt x="1239442" y="763895"/>
                        <a:pt x="1156892" y="941695"/>
                      </a:cubicBezTo>
                      <a:cubicBezTo>
                        <a:pt x="1074342" y="1119495"/>
                        <a:pt x="1150542" y="1259195"/>
                        <a:pt x="1099742" y="1608445"/>
                      </a:cubicBezTo>
                      <a:cubicBezTo>
                        <a:pt x="1048942" y="1957695"/>
                        <a:pt x="940992" y="2653020"/>
                        <a:pt x="852092" y="3037195"/>
                      </a:cubicBezTo>
                      <a:cubicBezTo>
                        <a:pt x="763192" y="3421370"/>
                        <a:pt x="702867" y="3684895"/>
                        <a:pt x="566342" y="3913495"/>
                      </a:cubicBezTo>
                      <a:cubicBezTo>
                        <a:pt x="463949" y="4084945"/>
                        <a:pt x="256184" y="4176028"/>
                        <a:pt x="127895" y="4287203"/>
                      </a:cubicBezTo>
                      <a:lnTo>
                        <a:pt x="114888" y="4300453"/>
                      </a:lnTo>
                      <a:lnTo>
                        <a:pt x="108967" y="4286878"/>
                      </a:lnTo>
                      <a:cubicBezTo>
                        <a:pt x="104482" y="4282643"/>
                        <a:pt x="100260" y="4277803"/>
                        <a:pt x="95775" y="4273568"/>
                      </a:cubicBezTo>
                      <a:cubicBezTo>
                        <a:pt x="88651" y="4267518"/>
                        <a:pt x="81791" y="4260863"/>
                        <a:pt x="74668" y="4254813"/>
                      </a:cubicBezTo>
                      <a:cubicBezTo>
                        <a:pt x="69391" y="4248158"/>
                        <a:pt x="64114" y="4242108"/>
                        <a:pt x="58837" y="4235453"/>
                      </a:cubicBezTo>
                      <a:cubicBezTo>
                        <a:pt x="57518" y="4229403"/>
                        <a:pt x="56462" y="4223958"/>
                        <a:pt x="55143" y="4217908"/>
                      </a:cubicBezTo>
                      <a:cubicBezTo>
                        <a:pt x="55935" y="4214278"/>
                        <a:pt x="56462" y="4210648"/>
                        <a:pt x="57254" y="4207018"/>
                      </a:cubicBezTo>
                      <a:lnTo>
                        <a:pt x="43270" y="4192498"/>
                      </a:lnTo>
                      <a:lnTo>
                        <a:pt x="23746" y="4170113"/>
                      </a:lnTo>
                      <a:lnTo>
                        <a:pt x="41687" y="4173138"/>
                      </a:lnTo>
                      <a:lnTo>
                        <a:pt x="60948" y="4165878"/>
                      </a:lnTo>
                      <a:lnTo>
                        <a:pt x="91553" y="4140469"/>
                      </a:lnTo>
                      <a:lnTo>
                        <a:pt x="132977" y="4095094"/>
                      </a:lnTo>
                      <a:lnTo>
                        <a:pt x="152501" y="4073919"/>
                      </a:lnTo>
                      <a:lnTo>
                        <a:pt x="235084" y="3991639"/>
                      </a:lnTo>
                      <a:lnTo>
                        <a:pt x="367269" y="3862775"/>
                      </a:lnTo>
                      <a:lnTo>
                        <a:pt x="445102" y="3779891"/>
                      </a:lnTo>
                      <a:cubicBezTo>
                        <a:pt x="455392" y="3766581"/>
                        <a:pt x="465946" y="3753876"/>
                        <a:pt x="476236" y="3740566"/>
                      </a:cubicBezTo>
                      <a:cubicBezTo>
                        <a:pt x="484943" y="3728466"/>
                        <a:pt x="493649" y="3715761"/>
                        <a:pt x="502356" y="3703661"/>
                      </a:cubicBezTo>
                      <a:lnTo>
                        <a:pt x="550903" y="3615332"/>
                      </a:lnTo>
                      <a:lnTo>
                        <a:pt x="594437" y="3513087"/>
                      </a:lnTo>
                      <a:lnTo>
                        <a:pt x="632431" y="3401163"/>
                      </a:lnTo>
                      <a:lnTo>
                        <a:pt x="666466" y="3283189"/>
                      </a:lnTo>
                      <a:cubicBezTo>
                        <a:pt x="675701" y="3242654"/>
                        <a:pt x="685199" y="3202724"/>
                        <a:pt x="694433" y="3162189"/>
                      </a:cubicBezTo>
                      <a:lnTo>
                        <a:pt x="718179" y="3042400"/>
                      </a:lnTo>
                      <a:cubicBezTo>
                        <a:pt x="724248" y="3004285"/>
                        <a:pt x="730052" y="2965565"/>
                        <a:pt x="736121" y="2927451"/>
                      </a:cubicBezTo>
                      <a:cubicBezTo>
                        <a:pt x="738495" y="2909301"/>
                        <a:pt x="740606" y="2891151"/>
                        <a:pt x="742981" y="2873001"/>
                      </a:cubicBezTo>
                      <a:cubicBezTo>
                        <a:pt x="747202" y="2840936"/>
                        <a:pt x="751160" y="2809476"/>
                        <a:pt x="755381" y="2777412"/>
                      </a:cubicBezTo>
                      <a:cubicBezTo>
                        <a:pt x="765143" y="2715702"/>
                        <a:pt x="774642" y="2654597"/>
                        <a:pt x="784404" y="2592888"/>
                      </a:cubicBezTo>
                      <a:lnTo>
                        <a:pt x="832423" y="2326689"/>
                      </a:lnTo>
                      <a:cubicBezTo>
                        <a:pt x="855114" y="2213555"/>
                        <a:pt x="878068" y="2101026"/>
                        <a:pt x="900758" y="1987891"/>
                      </a:cubicBezTo>
                      <a:lnTo>
                        <a:pt x="949042" y="1736213"/>
                      </a:lnTo>
                      <a:cubicBezTo>
                        <a:pt x="958804" y="1679948"/>
                        <a:pt x="968302" y="1624288"/>
                        <a:pt x="978064" y="1568024"/>
                      </a:cubicBezTo>
                      <a:lnTo>
                        <a:pt x="990729" y="1482719"/>
                      </a:lnTo>
                      <a:cubicBezTo>
                        <a:pt x="992312" y="1471224"/>
                        <a:pt x="993895" y="1460334"/>
                        <a:pt x="995478" y="1448840"/>
                      </a:cubicBezTo>
                      <a:cubicBezTo>
                        <a:pt x="996797" y="1425245"/>
                        <a:pt x="998380" y="1401650"/>
                        <a:pt x="999699" y="1378055"/>
                      </a:cubicBezTo>
                      <a:cubicBezTo>
                        <a:pt x="1000755" y="1341755"/>
                        <a:pt x="1001810" y="1306060"/>
                        <a:pt x="1002865" y="1269761"/>
                      </a:cubicBezTo>
                      <a:lnTo>
                        <a:pt x="1006032" y="1162676"/>
                      </a:lnTo>
                      <a:cubicBezTo>
                        <a:pt x="1007878" y="1139686"/>
                        <a:pt x="1009725" y="1116091"/>
                        <a:pt x="1011572" y="1093102"/>
                      </a:cubicBezTo>
                      <a:cubicBezTo>
                        <a:pt x="1014475" y="1071322"/>
                        <a:pt x="1017641" y="1048937"/>
                        <a:pt x="1020543" y="1027157"/>
                      </a:cubicBezTo>
                      <a:lnTo>
                        <a:pt x="1036373" y="967262"/>
                      </a:lnTo>
                      <a:cubicBezTo>
                        <a:pt x="1040331" y="958187"/>
                        <a:pt x="1044025" y="948507"/>
                        <a:pt x="1047983" y="939433"/>
                      </a:cubicBezTo>
                      <a:lnTo>
                        <a:pt x="1055370" y="922493"/>
                      </a:lnTo>
                      <a:lnTo>
                        <a:pt x="1077005" y="889218"/>
                      </a:lnTo>
                      <a:lnTo>
                        <a:pt x="1117373" y="837188"/>
                      </a:lnTo>
                      <a:lnTo>
                        <a:pt x="1216314" y="734944"/>
                      </a:lnTo>
                      <a:lnTo>
                        <a:pt x="1276734" y="672629"/>
                      </a:lnTo>
                      <a:lnTo>
                        <a:pt x="1337418" y="609104"/>
                      </a:lnTo>
                      <a:lnTo>
                        <a:pt x="1433720" y="512305"/>
                      </a:lnTo>
                      <a:lnTo>
                        <a:pt x="1490974" y="447570"/>
                      </a:lnTo>
                      <a:cubicBezTo>
                        <a:pt x="1498625" y="436680"/>
                        <a:pt x="1506541" y="426396"/>
                        <a:pt x="1514192" y="415506"/>
                      </a:cubicBezTo>
                      <a:cubicBezTo>
                        <a:pt x="1521580" y="404616"/>
                        <a:pt x="1528967" y="393121"/>
                        <a:pt x="1536355" y="382231"/>
                      </a:cubicBezTo>
                      <a:cubicBezTo>
                        <a:pt x="1548492" y="359241"/>
                        <a:pt x="1560892" y="336856"/>
                        <a:pt x="1573029" y="313866"/>
                      </a:cubicBezTo>
                      <a:lnTo>
                        <a:pt x="1617882" y="207387"/>
                      </a:lnTo>
                      <a:lnTo>
                        <a:pt x="1661416" y="100302"/>
                      </a:lnTo>
                      <a:lnTo>
                        <a:pt x="1695188" y="33753"/>
                      </a:lnTo>
                      <a:close/>
                    </a:path>
                  </a:pathLst>
                </a:custGeom>
                <a:solidFill>
                  <a:srgbClr val="F4CFB6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68" name="자유형 94"/>
                <p:cNvSpPr/>
                <p:nvPr/>
              </p:nvSpPr>
              <p:spPr>
                <a:xfrm>
                  <a:off x="1714262" y="1186519"/>
                  <a:ext cx="400307" cy="615607"/>
                </a:xfrm>
                <a:custGeom>
                  <a:avLst/>
                  <a:gdLst>
                    <a:gd name="connsiteX0" fmla="*/ 437490 w 457494"/>
                    <a:gd name="connsiteY0" fmla="*/ 6485 h 704924"/>
                    <a:gd name="connsiteX1" fmla="*/ 454907 w 457494"/>
                    <a:gd name="connsiteY1" fmla="*/ 267742 h 704924"/>
                    <a:gd name="connsiteX2" fmla="*/ 393947 w 457494"/>
                    <a:gd name="connsiteY2" fmla="*/ 581250 h 704924"/>
                    <a:gd name="connsiteX3" fmla="*/ 272027 w 457494"/>
                    <a:gd name="connsiteY3" fmla="*/ 642210 h 704924"/>
                    <a:gd name="connsiteX4" fmla="*/ 97856 w 457494"/>
                    <a:gd name="connsiteY4" fmla="*/ 694462 h 704924"/>
                    <a:gd name="connsiteX5" fmla="*/ 2061 w 457494"/>
                    <a:gd name="connsiteY5" fmla="*/ 685753 h 704924"/>
                    <a:gd name="connsiteX6" fmla="*/ 184941 w 457494"/>
                    <a:gd name="connsiteY6" fmla="*/ 502873 h 704924"/>
                    <a:gd name="connsiteX7" fmla="*/ 289444 w 457494"/>
                    <a:gd name="connsiteY7" fmla="*/ 259033 h 704924"/>
                    <a:gd name="connsiteX8" fmla="*/ 359113 w 457494"/>
                    <a:gd name="connsiteY8" fmla="*/ 93570 h 704924"/>
                    <a:gd name="connsiteX9" fmla="*/ 437490 w 457494"/>
                    <a:gd name="connsiteY9" fmla="*/ 6485 h 704924"/>
                    <a:gd name="connsiteX0" fmla="*/ 437490 w 458387"/>
                    <a:gd name="connsiteY0" fmla="*/ 6485 h 704924"/>
                    <a:gd name="connsiteX1" fmla="*/ 454907 w 458387"/>
                    <a:gd name="connsiteY1" fmla="*/ 267742 h 704924"/>
                    <a:gd name="connsiteX2" fmla="*/ 381247 w 458387"/>
                    <a:gd name="connsiteY2" fmla="*/ 543150 h 704924"/>
                    <a:gd name="connsiteX3" fmla="*/ 272027 w 458387"/>
                    <a:gd name="connsiteY3" fmla="*/ 642210 h 704924"/>
                    <a:gd name="connsiteX4" fmla="*/ 97856 w 458387"/>
                    <a:gd name="connsiteY4" fmla="*/ 694462 h 704924"/>
                    <a:gd name="connsiteX5" fmla="*/ 2061 w 458387"/>
                    <a:gd name="connsiteY5" fmla="*/ 685753 h 704924"/>
                    <a:gd name="connsiteX6" fmla="*/ 184941 w 458387"/>
                    <a:gd name="connsiteY6" fmla="*/ 502873 h 704924"/>
                    <a:gd name="connsiteX7" fmla="*/ 289444 w 458387"/>
                    <a:gd name="connsiteY7" fmla="*/ 259033 h 704924"/>
                    <a:gd name="connsiteX8" fmla="*/ 359113 w 458387"/>
                    <a:gd name="connsiteY8" fmla="*/ 93570 h 704924"/>
                    <a:gd name="connsiteX9" fmla="*/ 437490 w 458387"/>
                    <a:gd name="connsiteY9" fmla="*/ 6485 h 70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8387" h="704924">
                      <a:moveTo>
                        <a:pt x="437490" y="6485"/>
                      </a:moveTo>
                      <a:cubicBezTo>
                        <a:pt x="453456" y="35514"/>
                        <a:pt x="464281" y="178298"/>
                        <a:pt x="454907" y="267742"/>
                      </a:cubicBezTo>
                      <a:cubicBezTo>
                        <a:pt x="445533" y="357186"/>
                        <a:pt x="411727" y="480739"/>
                        <a:pt x="381247" y="543150"/>
                      </a:cubicBezTo>
                      <a:cubicBezTo>
                        <a:pt x="350767" y="605561"/>
                        <a:pt x="319259" y="616991"/>
                        <a:pt x="272027" y="642210"/>
                      </a:cubicBezTo>
                      <a:cubicBezTo>
                        <a:pt x="224795" y="667429"/>
                        <a:pt x="142850" y="687205"/>
                        <a:pt x="97856" y="694462"/>
                      </a:cubicBezTo>
                      <a:cubicBezTo>
                        <a:pt x="52862" y="701719"/>
                        <a:pt x="-12453" y="717685"/>
                        <a:pt x="2061" y="685753"/>
                      </a:cubicBezTo>
                      <a:cubicBezTo>
                        <a:pt x="16575" y="653821"/>
                        <a:pt x="137044" y="573993"/>
                        <a:pt x="184941" y="502873"/>
                      </a:cubicBezTo>
                      <a:cubicBezTo>
                        <a:pt x="232838" y="431753"/>
                        <a:pt x="260415" y="327250"/>
                        <a:pt x="289444" y="259033"/>
                      </a:cubicBezTo>
                      <a:cubicBezTo>
                        <a:pt x="318473" y="190816"/>
                        <a:pt x="337342" y="134210"/>
                        <a:pt x="359113" y="93570"/>
                      </a:cubicBezTo>
                      <a:cubicBezTo>
                        <a:pt x="380884" y="52930"/>
                        <a:pt x="421524" y="-22544"/>
                        <a:pt x="437490" y="6485"/>
                      </a:cubicBezTo>
                      <a:close/>
                    </a:path>
                  </a:pathLst>
                </a:custGeom>
                <a:solidFill>
                  <a:srgbClr val="E7AD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61" name="모서리가 둥근 직사각형 84"/>
              <p:cNvSpPr/>
              <p:nvPr/>
            </p:nvSpPr>
            <p:spPr>
              <a:xfrm>
                <a:off x="2302595" y="624159"/>
                <a:ext cx="2906549" cy="5808709"/>
              </a:xfrm>
              <a:prstGeom prst="roundRect">
                <a:avLst>
                  <a:gd name="adj" fmla="val 9782"/>
                </a:avLst>
              </a:prstGeom>
              <a:solidFill>
                <a:schemeClr val="bg1">
                  <a:lumMod val="95000"/>
                </a:schemeClr>
              </a:solidFill>
              <a:ln w="952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9" name="자유형 99"/>
            <p:cNvSpPr/>
            <p:nvPr/>
          </p:nvSpPr>
          <p:spPr>
            <a:xfrm>
              <a:off x="10325100" y="5429250"/>
              <a:ext cx="1866900" cy="1428750"/>
            </a:xfrm>
            <a:custGeom>
              <a:avLst/>
              <a:gdLst>
                <a:gd name="connsiteX0" fmla="*/ 1104900 w 1866900"/>
                <a:gd name="connsiteY0" fmla="*/ 0 h 1428750"/>
                <a:gd name="connsiteX1" fmla="*/ 1866900 w 1866900"/>
                <a:gd name="connsiteY1" fmla="*/ 762000 h 1428750"/>
                <a:gd name="connsiteX2" fmla="*/ 1866900 w 1866900"/>
                <a:gd name="connsiteY2" fmla="*/ 1428750 h 1428750"/>
                <a:gd name="connsiteX3" fmla="*/ 531114 w 1866900"/>
                <a:gd name="connsiteY3" fmla="*/ 1428750 h 1428750"/>
                <a:gd name="connsiteX4" fmla="*/ 0 w 1866900"/>
                <a:gd name="connsiteY4" fmla="*/ 78105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1428750">
                  <a:moveTo>
                    <a:pt x="1104900" y="0"/>
                  </a:moveTo>
                  <a:lnTo>
                    <a:pt x="1866900" y="762000"/>
                  </a:lnTo>
                  <a:lnTo>
                    <a:pt x="1866900" y="1428750"/>
                  </a:lnTo>
                  <a:lnTo>
                    <a:pt x="531114" y="1428750"/>
                  </a:lnTo>
                  <a:lnTo>
                    <a:pt x="0" y="781050"/>
                  </a:lnTo>
                  <a:close/>
                </a:path>
              </a:pathLst>
            </a:custGeom>
            <a:solidFill>
              <a:srgbClr val="F0B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9" name="직사각형 68"/>
          <p:cNvSpPr/>
          <p:nvPr/>
        </p:nvSpPr>
        <p:spPr>
          <a:xfrm rot="645053">
            <a:off x="915203" y="2133148"/>
            <a:ext cx="1987055" cy="1179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방 포인트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충전</a:t>
            </a:r>
          </a:p>
        </p:txBody>
      </p:sp>
      <p:sp>
        <p:nvSpPr>
          <p:cNvPr id="70" name="타원 69"/>
          <p:cNvSpPr/>
          <p:nvPr/>
        </p:nvSpPr>
        <p:spPr>
          <a:xfrm>
            <a:off x="1107704" y="3269153"/>
            <a:ext cx="998761" cy="999196"/>
          </a:xfrm>
          <a:prstGeom prst="ellipse">
            <a:avLst/>
          </a:prstGeom>
          <a:noFill/>
          <a:ln>
            <a:solidFill>
              <a:srgbClr val="B3A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원호 70"/>
          <p:cNvSpPr/>
          <p:nvPr/>
        </p:nvSpPr>
        <p:spPr>
          <a:xfrm>
            <a:off x="1124121" y="3277689"/>
            <a:ext cx="967541" cy="967962"/>
          </a:xfrm>
          <a:prstGeom prst="arc">
            <a:avLst>
              <a:gd name="adj1" fmla="val 16200000"/>
              <a:gd name="adj2" fmla="val 3937043"/>
            </a:avLst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 rot="683702">
            <a:off x="1120019" y="3510599"/>
            <a:ext cx="980114" cy="44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60p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6896791"/>
            <a:ext cx="578004" cy="41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692140">
            <a:off x="364251" y="4453876"/>
            <a:ext cx="2099356" cy="1049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이용가능 시간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OO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피시방에서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분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ㅁㅁ피시방에서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분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667740" y="1817748"/>
            <a:ext cx="6897614" cy="4352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4"/>
                </a:solidFill>
              </a:rPr>
              <a:t>3. </a:t>
            </a:r>
            <a:r>
              <a:rPr lang="ko-KR" altLang="en-US" sz="2800">
                <a:solidFill>
                  <a:schemeClr val="accent4"/>
                </a:solidFill>
              </a:rPr>
              <a:t>피시방에서 분당 포인트 차감 예</a:t>
            </a:r>
            <a:r>
              <a:rPr lang="en-US" altLang="ko-KR" sz="2800">
                <a:solidFill>
                  <a:schemeClr val="accent4"/>
                </a:solidFill>
              </a:rPr>
              <a:t>) 60</a:t>
            </a:r>
            <a:r>
              <a:rPr lang="ko-KR" altLang="en-US" sz="2800">
                <a:solidFill>
                  <a:schemeClr val="accent4"/>
                </a:solidFill>
              </a:rPr>
              <a:t>분에 </a:t>
            </a:r>
            <a:r>
              <a:rPr lang="en-US" altLang="ko-KR" sz="2800">
                <a:solidFill>
                  <a:schemeClr val="accent4"/>
                </a:solidFill>
              </a:rPr>
              <a:t>60P</a:t>
            </a:r>
          </a:p>
          <a:p>
            <a:pPr>
              <a:defRPr/>
            </a:pPr>
            <a:r>
              <a:rPr lang="ko-KR" altLang="en-US" sz="2800">
                <a:solidFill>
                  <a:schemeClr val="accent4"/>
                </a:solidFill>
              </a:rPr>
              <a:t> → 컴퓨터 사양 수준이나 시설 수준 등등 에 따른 가격차이는 분당 차감포인트를 다르게 하여 해결 </a:t>
            </a:r>
          </a:p>
          <a:p>
            <a:pPr>
              <a:defRPr/>
            </a:pPr>
            <a:endParaRPr lang="en-US" altLang="ko-KR" sz="2800">
              <a:solidFill>
                <a:schemeClr val="accent4"/>
              </a:solidFill>
            </a:endParaRPr>
          </a:p>
          <a:p>
            <a:pPr>
              <a:defRPr/>
            </a:pPr>
            <a:r>
              <a:rPr lang="ko-KR" altLang="en-US" sz="2800">
                <a:solidFill>
                  <a:schemeClr val="accent4"/>
                </a:solidFill>
              </a:rPr>
              <a:t>예</a:t>
            </a:r>
            <a:r>
              <a:rPr lang="en-US" altLang="ko-KR" sz="2800">
                <a:solidFill>
                  <a:schemeClr val="accent4"/>
                </a:solidFill>
              </a:rPr>
              <a:t>)</a:t>
            </a:r>
            <a:r>
              <a:rPr lang="ko-KR" altLang="en-US" sz="2800">
                <a:solidFill>
                  <a:schemeClr val="accent4"/>
                </a:solidFill>
              </a:rPr>
              <a:t> 시설이 좋고 월세가 높아 비싼 피시방 </a:t>
            </a:r>
            <a:r>
              <a:rPr lang="en-US" altLang="ko-KR" sz="2800">
                <a:solidFill>
                  <a:schemeClr val="accent4"/>
                </a:solidFill>
              </a:rPr>
              <a:t>:</a:t>
            </a:r>
            <a:r>
              <a:rPr lang="ko-KR" altLang="en-US" sz="2800">
                <a:solidFill>
                  <a:schemeClr val="accent4"/>
                </a:solidFill>
              </a:rPr>
              <a:t> </a:t>
            </a:r>
            <a:r>
              <a:rPr lang="en-US" altLang="ko-KR" sz="2800">
                <a:solidFill>
                  <a:schemeClr val="accent4"/>
                </a:solidFill>
              </a:rPr>
              <a:t>1</a:t>
            </a:r>
            <a:r>
              <a:rPr lang="ko-KR" altLang="en-US" sz="2800">
                <a:solidFill>
                  <a:schemeClr val="accent4"/>
                </a:solidFill>
              </a:rPr>
              <a:t>분당 </a:t>
            </a:r>
            <a:r>
              <a:rPr lang="en-US" altLang="ko-KR" sz="2800">
                <a:solidFill>
                  <a:schemeClr val="accent4"/>
                </a:solidFill>
              </a:rPr>
              <a:t>1.2p</a:t>
            </a:r>
          </a:p>
          <a:p>
            <a:pPr>
              <a:defRPr/>
            </a:pPr>
            <a:r>
              <a:rPr lang="ko-KR" altLang="en-US" sz="2800">
                <a:solidFill>
                  <a:schemeClr val="accent4"/>
                </a:solidFill>
              </a:rPr>
              <a:t>시설이 별로고 유동인구가 적어 월세가 싼 피시방 </a:t>
            </a:r>
            <a:r>
              <a:rPr lang="en-US" altLang="ko-KR" sz="2800">
                <a:solidFill>
                  <a:schemeClr val="accent4"/>
                </a:solidFill>
              </a:rPr>
              <a:t>:</a:t>
            </a:r>
            <a:r>
              <a:rPr lang="ko-KR" altLang="en-US" sz="2800">
                <a:solidFill>
                  <a:schemeClr val="accent4"/>
                </a:solidFill>
              </a:rPr>
              <a:t> </a:t>
            </a:r>
            <a:r>
              <a:rPr lang="en-US" altLang="ko-KR" sz="2800">
                <a:solidFill>
                  <a:schemeClr val="accent4"/>
                </a:solidFill>
              </a:rPr>
              <a:t>1</a:t>
            </a:r>
            <a:r>
              <a:rPr lang="ko-KR" altLang="en-US" sz="2800">
                <a:solidFill>
                  <a:schemeClr val="accent4"/>
                </a:solidFill>
              </a:rPr>
              <a:t>분당 </a:t>
            </a:r>
            <a:r>
              <a:rPr lang="en-US" altLang="ko-KR" sz="2800">
                <a:solidFill>
                  <a:schemeClr val="accent4"/>
                </a:solidFill>
              </a:rPr>
              <a:t>1p</a:t>
            </a:r>
          </a:p>
        </p:txBody>
      </p:sp>
      <p:sp>
        <p:nvSpPr>
          <p:cNvPr id="2" name="직사각형 1"/>
          <p:cNvSpPr/>
          <p:nvPr/>
        </p:nvSpPr>
        <p:spPr>
          <a:xfrm rot="694271">
            <a:off x="457061" y="4492236"/>
            <a:ext cx="1913736" cy="1138793"/>
          </a:xfrm>
          <a:prstGeom prst="rect">
            <a:avLst/>
          </a:prstGeom>
          <a:noFill/>
          <a:ln w="920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1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>
            <a:extLst>
              <a:ext uri="{FF2B5EF4-FFF2-40B4-BE49-F238E27FC236}">
                <a16:creationId xmlns:a16="http://schemas.microsoft.com/office/drawing/2014/main" xmlns="" id="{55F639BB-CAF7-4552-A2DC-E093DA2E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30459624">
            <a:extLst>
              <a:ext uri="{FF2B5EF4-FFF2-40B4-BE49-F238E27FC236}">
                <a16:creationId xmlns:a16="http://schemas.microsoft.com/office/drawing/2014/main" xmlns="" id="{A67D5390-76B5-4033-B012-CDFBB5F0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chemeClr val="accent4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전국 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방 통합프로그램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9E85B56-CB20-4E6E-AA5D-751C0DE39546}"/>
              </a:ext>
            </a:extLst>
          </p:cNvPr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xmlns="" id="{59F0FCEC-E5C9-456C-88EC-B0B3E1427EC3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3E6E0825-4D77-412A-9B76-112DD5AEE421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>
              <a:extLst>
                <a:ext uri="{FF2B5EF4-FFF2-40B4-BE49-F238E27FC236}">
                  <a16:creationId xmlns:a16="http://schemas.microsoft.com/office/drawing/2014/main" xmlns="" id="{05E50136-D422-4836-851E-19C55CA46907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>
              <a:extLst>
                <a:ext uri="{FF2B5EF4-FFF2-40B4-BE49-F238E27FC236}">
                  <a16:creationId xmlns:a16="http://schemas.microsoft.com/office/drawing/2014/main" xmlns="" id="{8F0C697A-FA4D-45B2-87D3-DF89F7C6D72B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>
              <a:extLst>
                <a:ext uri="{FF2B5EF4-FFF2-40B4-BE49-F238E27FC236}">
                  <a16:creationId xmlns:a16="http://schemas.microsoft.com/office/drawing/2014/main" xmlns="" id="{438AB086-A9E4-4A10-94C9-E17F92A82EEB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>
              <a:extLst>
                <a:ext uri="{FF2B5EF4-FFF2-40B4-BE49-F238E27FC236}">
                  <a16:creationId xmlns:a16="http://schemas.microsoft.com/office/drawing/2014/main" xmlns="" id="{3DFA1AE2-E022-4E35-B4F3-1B55FD248E4D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>
              <a:extLst>
                <a:ext uri="{FF2B5EF4-FFF2-40B4-BE49-F238E27FC236}">
                  <a16:creationId xmlns:a16="http://schemas.microsoft.com/office/drawing/2014/main" xmlns="" id="{674A8373-20C0-4738-9251-73BF6D9DD0C7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>
              <a:extLst>
                <a:ext uri="{FF2B5EF4-FFF2-40B4-BE49-F238E27FC236}">
                  <a16:creationId xmlns:a16="http://schemas.microsoft.com/office/drawing/2014/main" xmlns="" id="{E302DA1E-0C88-4AAC-908B-477F196EBE6F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>
              <a:extLst>
                <a:ext uri="{FF2B5EF4-FFF2-40B4-BE49-F238E27FC236}">
                  <a16:creationId xmlns:a16="http://schemas.microsoft.com/office/drawing/2014/main" xmlns="" id="{991E36D0-180E-4DD7-AA83-6500F87F09A1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015121-B9D6-48E6-8391-E977DEAC6D05}"/>
              </a:ext>
            </a:extLst>
          </p:cNvPr>
          <p:cNvSpPr/>
          <p:nvPr/>
        </p:nvSpPr>
        <p:spPr>
          <a:xfrm>
            <a:off x="503536" y="795261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1EC0253-F21E-486B-8C6F-96C10C0148E1}"/>
              </a:ext>
            </a:extLst>
          </p:cNvPr>
          <p:cNvSpPr/>
          <p:nvPr/>
        </p:nvSpPr>
        <p:spPr>
          <a:xfrm>
            <a:off x="0" y="6896791"/>
            <a:ext cx="5780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EFDAC3F7-4AD4-4454-8C28-BB7F319D0A11}"/>
              </a:ext>
            </a:extLst>
          </p:cNvPr>
          <p:cNvSpPr txBox="1"/>
          <p:nvPr/>
        </p:nvSpPr>
        <p:spPr>
          <a:xfrm>
            <a:off x="1218830" y="2711074"/>
            <a:ext cx="975433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>
                <a:solidFill>
                  <a:schemeClr val="accent4"/>
                </a:solidFill>
              </a:rPr>
              <a:t>4. </a:t>
            </a:r>
            <a:r>
              <a:rPr lang="ko-KR" altLang="en-US" sz="3200" dirty="0">
                <a:solidFill>
                  <a:schemeClr val="accent4"/>
                </a:solidFill>
              </a:rPr>
              <a:t>포인트를 사용한 </a:t>
            </a:r>
            <a:r>
              <a:rPr lang="en-US" altLang="ko-KR" sz="3200" dirty="0">
                <a:solidFill>
                  <a:schemeClr val="accent4"/>
                </a:solidFill>
              </a:rPr>
              <a:t>PC</a:t>
            </a:r>
            <a:r>
              <a:rPr lang="ko-KR" altLang="en-US" sz="3200" dirty="0">
                <a:solidFill>
                  <a:schemeClr val="accent4"/>
                </a:solidFill>
              </a:rPr>
              <a:t>방에 자동으로 수익이 가는 구조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9196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전국 </a:t>
            </a:r>
            <a:r>
              <a:rPr kumimoji="0" lang="en-US" altLang="ko-KR" sz="3600" b="0" i="0" u="none" strike="noStrike" cap="none" normalizeH="0" baseline="0"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방 통합프로그램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POINT2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009694" y="4652408"/>
            <a:ext cx="1915448" cy="2049407"/>
            <a:chOff x="7773040" y="1855425"/>
            <a:chExt cx="4418960" cy="5002575"/>
          </a:xfrm>
        </p:grpSpPr>
        <p:grpSp>
          <p:nvGrpSpPr>
            <p:cNvPr id="58" name="그룹 57"/>
            <p:cNvGrpSpPr/>
            <p:nvPr/>
          </p:nvGrpSpPr>
          <p:grpSpPr>
            <a:xfrm rot="646847" flipH="1">
              <a:off x="7773040" y="1855425"/>
              <a:ext cx="3919182" cy="4396525"/>
              <a:chOff x="547180" y="624159"/>
              <a:chExt cx="5178040" cy="5808709"/>
            </a:xfrm>
          </p:grpSpPr>
          <p:grpSp>
            <p:nvGrpSpPr>
              <p:cNvPr id="60" name="그룹 59"/>
              <p:cNvGrpSpPr/>
              <p:nvPr/>
            </p:nvGrpSpPr>
            <p:grpSpPr>
              <a:xfrm rot="21600000">
                <a:off x="547180" y="1150943"/>
                <a:ext cx="5178040" cy="5078407"/>
                <a:chOff x="547180" y="1150943"/>
                <a:chExt cx="5178040" cy="5078407"/>
              </a:xfrm>
            </p:grpSpPr>
            <p:sp>
              <p:nvSpPr>
                <p:cNvPr id="62" name="Freeform 43"/>
                <p:cNvSpPr/>
                <p:nvPr/>
              </p:nvSpPr>
              <p:spPr>
                <a:xfrm>
                  <a:off x="5155427" y="1894213"/>
                  <a:ext cx="569793" cy="2621599"/>
                </a:xfrm>
                <a:custGeom>
                  <a:avLst/>
                  <a:gdLst>
                    <a:gd name="T0" fmla="*/ 438 w 1234"/>
                    <a:gd name="T1" fmla="*/ 44 h 5674"/>
                    <a:gd name="T2" fmla="*/ 684 w 1234"/>
                    <a:gd name="T3" fmla="*/ 195 h 5674"/>
                    <a:gd name="T4" fmla="*/ 795 w 1234"/>
                    <a:gd name="T5" fmla="*/ 360 h 5674"/>
                    <a:gd name="T6" fmla="*/ 850 w 1234"/>
                    <a:gd name="T7" fmla="*/ 581 h 5674"/>
                    <a:gd name="T8" fmla="*/ 846 w 1234"/>
                    <a:gd name="T9" fmla="*/ 811 h 5674"/>
                    <a:gd name="T10" fmla="*/ 745 w 1234"/>
                    <a:gd name="T11" fmla="*/ 986 h 5674"/>
                    <a:gd name="T12" fmla="*/ 575 w 1234"/>
                    <a:gd name="T13" fmla="*/ 1145 h 5674"/>
                    <a:gd name="T14" fmla="*/ 396 w 1234"/>
                    <a:gd name="T15" fmla="*/ 1243 h 5674"/>
                    <a:gd name="T16" fmla="*/ 684 w 1234"/>
                    <a:gd name="T17" fmla="*/ 1505 h 5674"/>
                    <a:gd name="T18" fmla="*/ 810 w 1234"/>
                    <a:gd name="T19" fmla="*/ 1575 h 5674"/>
                    <a:gd name="T20" fmla="*/ 1069 w 1234"/>
                    <a:gd name="T21" fmla="*/ 1773 h 5674"/>
                    <a:gd name="T22" fmla="*/ 1219 w 1234"/>
                    <a:gd name="T23" fmla="*/ 2106 h 5674"/>
                    <a:gd name="T24" fmla="*/ 1210 w 1234"/>
                    <a:gd name="T25" fmla="*/ 2463 h 5674"/>
                    <a:gd name="T26" fmla="*/ 1043 w 1234"/>
                    <a:gd name="T27" fmla="*/ 2725 h 5674"/>
                    <a:gd name="T28" fmla="*/ 882 w 1234"/>
                    <a:gd name="T29" fmla="*/ 2815 h 5674"/>
                    <a:gd name="T30" fmla="*/ 669 w 1234"/>
                    <a:gd name="T31" fmla="*/ 2851 h 5674"/>
                    <a:gd name="T32" fmla="*/ 550 w 1234"/>
                    <a:gd name="T33" fmla="*/ 2872 h 5674"/>
                    <a:gd name="T34" fmla="*/ 788 w 1234"/>
                    <a:gd name="T35" fmla="*/ 3201 h 5674"/>
                    <a:gd name="T36" fmla="*/ 1054 w 1234"/>
                    <a:gd name="T37" fmla="*/ 3611 h 5674"/>
                    <a:gd name="T38" fmla="*/ 1112 w 1234"/>
                    <a:gd name="T39" fmla="*/ 3872 h 5674"/>
                    <a:gd name="T40" fmla="*/ 1088 w 1234"/>
                    <a:gd name="T41" fmla="*/ 4061 h 5674"/>
                    <a:gd name="T42" fmla="*/ 936 w 1234"/>
                    <a:gd name="T43" fmla="*/ 4300 h 5674"/>
                    <a:gd name="T44" fmla="*/ 647 w 1234"/>
                    <a:gd name="T45" fmla="*/ 4415 h 5674"/>
                    <a:gd name="T46" fmla="*/ 487 w 1234"/>
                    <a:gd name="T47" fmla="*/ 4429 h 5674"/>
                    <a:gd name="T48" fmla="*/ 808 w 1234"/>
                    <a:gd name="T49" fmla="*/ 4677 h 5674"/>
                    <a:gd name="T50" fmla="*/ 964 w 1234"/>
                    <a:gd name="T51" fmla="*/ 4929 h 5674"/>
                    <a:gd name="T52" fmla="*/ 972 w 1234"/>
                    <a:gd name="T53" fmla="*/ 5103 h 5674"/>
                    <a:gd name="T54" fmla="*/ 903 w 1234"/>
                    <a:gd name="T55" fmla="*/ 5311 h 5674"/>
                    <a:gd name="T56" fmla="*/ 759 w 1234"/>
                    <a:gd name="T57" fmla="*/ 5479 h 5674"/>
                    <a:gd name="T58" fmla="*/ 558 w 1234"/>
                    <a:gd name="T59" fmla="*/ 5599 h 5674"/>
                    <a:gd name="T60" fmla="*/ 320 w 1234"/>
                    <a:gd name="T61" fmla="*/ 5665 h 5674"/>
                    <a:gd name="T62" fmla="*/ 108 w 1234"/>
                    <a:gd name="T63" fmla="*/ 5672 h 5674"/>
                    <a:gd name="T64" fmla="*/ 90 w 1234"/>
                    <a:gd name="T65" fmla="*/ 5636 h 5674"/>
                    <a:gd name="T66" fmla="*/ 68 w 1234"/>
                    <a:gd name="T67" fmla="*/ 5469 h 5674"/>
                    <a:gd name="T68" fmla="*/ 18 w 1234"/>
                    <a:gd name="T69" fmla="*/ 5236 h 5674"/>
                    <a:gd name="T70" fmla="*/ 38 w 1234"/>
                    <a:gd name="T71" fmla="*/ 4850 h 5674"/>
                    <a:gd name="T72" fmla="*/ 98 w 1234"/>
                    <a:gd name="T73" fmla="*/ 4258 h 5674"/>
                    <a:gd name="T74" fmla="*/ 0 w 1234"/>
                    <a:gd name="T75" fmla="*/ 3944 h 5674"/>
                    <a:gd name="T76" fmla="*/ 18 w 1234"/>
                    <a:gd name="T77" fmla="*/ 3339 h 5674"/>
                    <a:gd name="T78" fmla="*/ 180 w 1234"/>
                    <a:gd name="T79" fmla="*/ 2917 h 5674"/>
                    <a:gd name="T80" fmla="*/ 202 w 1234"/>
                    <a:gd name="T81" fmla="*/ 2740 h 5674"/>
                    <a:gd name="T82" fmla="*/ 162 w 1234"/>
                    <a:gd name="T83" fmla="*/ 2665 h 5674"/>
                    <a:gd name="T84" fmla="*/ 124 w 1234"/>
                    <a:gd name="T85" fmla="*/ 2482 h 5674"/>
                    <a:gd name="T86" fmla="*/ 127 w 1234"/>
                    <a:gd name="T87" fmla="*/ 1881 h 5674"/>
                    <a:gd name="T88" fmla="*/ 198 w 1234"/>
                    <a:gd name="T89" fmla="*/ 1513 h 5674"/>
                    <a:gd name="T90" fmla="*/ 219 w 1234"/>
                    <a:gd name="T91" fmla="*/ 1439 h 5674"/>
                    <a:gd name="T92" fmla="*/ 213 w 1234"/>
                    <a:gd name="T93" fmla="*/ 1215 h 5674"/>
                    <a:gd name="T94" fmla="*/ 205 w 1234"/>
                    <a:gd name="T95" fmla="*/ 1036 h 5674"/>
                    <a:gd name="T96" fmla="*/ 211 w 1234"/>
                    <a:gd name="T97" fmla="*/ 781 h 5674"/>
                    <a:gd name="T98" fmla="*/ 234 w 1234"/>
                    <a:gd name="T99" fmla="*/ 0 h 5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34" h="5674">
                      <a:moveTo>
                        <a:pt x="234" y="0"/>
                      </a:moveTo>
                      <a:lnTo>
                        <a:pt x="306" y="9"/>
                      </a:lnTo>
                      <a:lnTo>
                        <a:pt x="438" y="44"/>
                      </a:lnTo>
                      <a:lnTo>
                        <a:pt x="558" y="97"/>
                      </a:lnTo>
                      <a:lnTo>
                        <a:pt x="637" y="152"/>
                      </a:lnTo>
                      <a:lnTo>
                        <a:pt x="684" y="195"/>
                      </a:lnTo>
                      <a:lnTo>
                        <a:pt x="728" y="244"/>
                      </a:lnTo>
                      <a:lnTo>
                        <a:pt x="764" y="299"/>
                      </a:lnTo>
                      <a:lnTo>
                        <a:pt x="795" y="360"/>
                      </a:lnTo>
                      <a:lnTo>
                        <a:pt x="820" y="427"/>
                      </a:lnTo>
                      <a:lnTo>
                        <a:pt x="838" y="500"/>
                      </a:lnTo>
                      <a:lnTo>
                        <a:pt x="850" y="581"/>
                      </a:lnTo>
                      <a:lnTo>
                        <a:pt x="854" y="667"/>
                      </a:lnTo>
                      <a:lnTo>
                        <a:pt x="851" y="761"/>
                      </a:lnTo>
                      <a:lnTo>
                        <a:pt x="846" y="811"/>
                      </a:lnTo>
                      <a:lnTo>
                        <a:pt x="830" y="849"/>
                      </a:lnTo>
                      <a:lnTo>
                        <a:pt x="791" y="919"/>
                      </a:lnTo>
                      <a:lnTo>
                        <a:pt x="745" y="986"/>
                      </a:lnTo>
                      <a:lnTo>
                        <a:pt x="694" y="1045"/>
                      </a:lnTo>
                      <a:lnTo>
                        <a:pt x="638" y="1098"/>
                      </a:lnTo>
                      <a:lnTo>
                        <a:pt x="575" y="1145"/>
                      </a:lnTo>
                      <a:lnTo>
                        <a:pt x="507" y="1189"/>
                      </a:lnTo>
                      <a:lnTo>
                        <a:pt x="435" y="1226"/>
                      </a:lnTo>
                      <a:lnTo>
                        <a:pt x="396" y="1243"/>
                      </a:lnTo>
                      <a:lnTo>
                        <a:pt x="486" y="1311"/>
                      </a:lnTo>
                      <a:lnTo>
                        <a:pt x="608" y="1425"/>
                      </a:lnTo>
                      <a:lnTo>
                        <a:pt x="684" y="1505"/>
                      </a:lnTo>
                      <a:lnTo>
                        <a:pt x="720" y="1549"/>
                      </a:lnTo>
                      <a:lnTo>
                        <a:pt x="751" y="1556"/>
                      </a:lnTo>
                      <a:lnTo>
                        <a:pt x="810" y="1575"/>
                      </a:lnTo>
                      <a:lnTo>
                        <a:pt x="890" y="1613"/>
                      </a:lnTo>
                      <a:lnTo>
                        <a:pt x="987" y="1686"/>
                      </a:lnTo>
                      <a:lnTo>
                        <a:pt x="1069" y="1773"/>
                      </a:lnTo>
                      <a:lnTo>
                        <a:pt x="1135" y="1876"/>
                      </a:lnTo>
                      <a:lnTo>
                        <a:pt x="1185" y="1988"/>
                      </a:lnTo>
                      <a:lnTo>
                        <a:pt x="1219" y="2106"/>
                      </a:lnTo>
                      <a:lnTo>
                        <a:pt x="1234" y="2227"/>
                      </a:lnTo>
                      <a:lnTo>
                        <a:pt x="1232" y="2348"/>
                      </a:lnTo>
                      <a:lnTo>
                        <a:pt x="1210" y="2463"/>
                      </a:lnTo>
                      <a:lnTo>
                        <a:pt x="1168" y="2570"/>
                      </a:lnTo>
                      <a:lnTo>
                        <a:pt x="1105" y="2665"/>
                      </a:lnTo>
                      <a:lnTo>
                        <a:pt x="1043" y="2725"/>
                      </a:lnTo>
                      <a:lnTo>
                        <a:pt x="994" y="2760"/>
                      </a:lnTo>
                      <a:lnTo>
                        <a:pt x="941" y="2790"/>
                      </a:lnTo>
                      <a:lnTo>
                        <a:pt x="882" y="2815"/>
                      </a:lnTo>
                      <a:lnTo>
                        <a:pt x="817" y="2833"/>
                      </a:lnTo>
                      <a:lnTo>
                        <a:pt x="745" y="2846"/>
                      </a:lnTo>
                      <a:lnTo>
                        <a:pt x="669" y="2851"/>
                      </a:lnTo>
                      <a:lnTo>
                        <a:pt x="585" y="2849"/>
                      </a:lnTo>
                      <a:lnTo>
                        <a:pt x="540" y="2845"/>
                      </a:lnTo>
                      <a:lnTo>
                        <a:pt x="550" y="2872"/>
                      </a:lnTo>
                      <a:lnTo>
                        <a:pt x="579" y="2927"/>
                      </a:lnTo>
                      <a:lnTo>
                        <a:pt x="637" y="3013"/>
                      </a:lnTo>
                      <a:lnTo>
                        <a:pt x="788" y="3201"/>
                      </a:lnTo>
                      <a:lnTo>
                        <a:pt x="948" y="3414"/>
                      </a:lnTo>
                      <a:lnTo>
                        <a:pt x="1016" y="3529"/>
                      </a:lnTo>
                      <a:lnTo>
                        <a:pt x="1054" y="3611"/>
                      </a:lnTo>
                      <a:lnTo>
                        <a:pt x="1083" y="3695"/>
                      </a:lnTo>
                      <a:lnTo>
                        <a:pt x="1103" y="3781"/>
                      </a:lnTo>
                      <a:lnTo>
                        <a:pt x="1112" y="3872"/>
                      </a:lnTo>
                      <a:lnTo>
                        <a:pt x="1106" y="3967"/>
                      </a:lnTo>
                      <a:lnTo>
                        <a:pt x="1098" y="4016"/>
                      </a:lnTo>
                      <a:lnTo>
                        <a:pt x="1088" y="4061"/>
                      </a:lnTo>
                      <a:lnTo>
                        <a:pt x="1053" y="4148"/>
                      </a:lnTo>
                      <a:lnTo>
                        <a:pt x="1003" y="4229"/>
                      </a:lnTo>
                      <a:lnTo>
                        <a:pt x="936" y="4300"/>
                      </a:lnTo>
                      <a:lnTo>
                        <a:pt x="854" y="4357"/>
                      </a:lnTo>
                      <a:lnTo>
                        <a:pt x="758" y="4396"/>
                      </a:lnTo>
                      <a:lnTo>
                        <a:pt x="647" y="4415"/>
                      </a:lnTo>
                      <a:lnTo>
                        <a:pt x="520" y="4408"/>
                      </a:lnTo>
                      <a:lnTo>
                        <a:pt x="450" y="4393"/>
                      </a:lnTo>
                      <a:lnTo>
                        <a:pt x="487" y="4429"/>
                      </a:lnTo>
                      <a:lnTo>
                        <a:pt x="566" y="4495"/>
                      </a:lnTo>
                      <a:lnTo>
                        <a:pt x="690" y="4585"/>
                      </a:lnTo>
                      <a:lnTo>
                        <a:pt x="808" y="4677"/>
                      </a:lnTo>
                      <a:lnTo>
                        <a:pt x="874" y="4748"/>
                      </a:lnTo>
                      <a:lnTo>
                        <a:pt x="929" y="4830"/>
                      </a:lnTo>
                      <a:lnTo>
                        <a:pt x="964" y="4929"/>
                      </a:lnTo>
                      <a:lnTo>
                        <a:pt x="972" y="4988"/>
                      </a:lnTo>
                      <a:lnTo>
                        <a:pt x="975" y="5027"/>
                      </a:lnTo>
                      <a:lnTo>
                        <a:pt x="972" y="5103"/>
                      </a:lnTo>
                      <a:lnTo>
                        <a:pt x="959" y="5177"/>
                      </a:lnTo>
                      <a:lnTo>
                        <a:pt x="936" y="5246"/>
                      </a:lnTo>
                      <a:lnTo>
                        <a:pt x="903" y="5311"/>
                      </a:lnTo>
                      <a:lnTo>
                        <a:pt x="863" y="5371"/>
                      </a:lnTo>
                      <a:lnTo>
                        <a:pt x="814" y="5427"/>
                      </a:lnTo>
                      <a:lnTo>
                        <a:pt x="759" y="5479"/>
                      </a:lnTo>
                      <a:lnTo>
                        <a:pt x="697" y="5524"/>
                      </a:lnTo>
                      <a:lnTo>
                        <a:pt x="630" y="5564"/>
                      </a:lnTo>
                      <a:lnTo>
                        <a:pt x="558" y="5599"/>
                      </a:lnTo>
                      <a:lnTo>
                        <a:pt x="481" y="5628"/>
                      </a:lnTo>
                      <a:lnTo>
                        <a:pt x="402" y="5649"/>
                      </a:lnTo>
                      <a:lnTo>
                        <a:pt x="320" y="5665"/>
                      </a:lnTo>
                      <a:lnTo>
                        <a:pt x="236" y="5674"/>
                      </a:lnTo>
                      <a:lnTo>
                        <a:pt x="152" y="5674"/>
                      </a:lnTo>
                      <a:lnTo>
                        <a:pt x="108" y="5672"/>
                      </a:lnTo>
                      <a:lnTo>
                        <a:pt x="110" y="5656"/>
                      </a:lnTo>
                      <a:lnTo>
                        <a:pt x="100" y="5639"/>
                      </a:lnTo>
                      <a:lnTo>
                        <a:pt x="90" y="5636"/>
                      </a:lnTo>
                      <a:lnTo>
                        <a:pt x="91" y="5603"/>
                      </a:lnTo>
                      <a:lnTo>
                        <a:pt x="85" y="5545"/>
                      </a:lnTo>
                      <a:lnTo>
                        <a:pt x="68" y="5469"/>
                      </a:lnTo>
                      <a:lnTo>
                        <a:pt x="38" y="5373"/>
                      </a:lnTo>
                      <a:lnTo>
                        <a:pt x="22" y="5295"/>
                      </a:lnTo>
                      <a:lnTo>
                        <a:pt x="18" y="5236"/>
                      </a:lnTo>
                      <a:lnTo>
                        <a:pt x="18" y="5204"/>
                      </a:lnTo>
                      <a:lnTo>
                        <a:pt x="18" y="5005"/>
                      </a:lnTo>
                      <a:lnTo>
                        <a:pt x="38" y="4850"/>
                      </a:lnTo>
                      <a:lnTo>
                        <a:pt x="84" y="4573"/>
                      </a:lnTo>
                      <a:lnTo>
                        <a:pt x="101" y="4382"/>
                      </a:lnTo>
                      <a:lnTo>
                        <a:pt x="98" y="4258"/>
                      </a:lnTo>
                      <a:lnTo>
                        <a:pt x="77" y="4134"/>
                      </a:lnTo>
                      <a:lnTo>
                        <a:pt x="33" y="4007"/>
                      </a:lnTo>
                      <a:lnTo>
                        <a:pt x="0" y="3944"/>
                      </a:lnTo>
                      <a:lnTo>
                        <a:pt x="0" y="3457"/>
                      </a:lnTo>
                      <a:lnTo>
                        <a:pt x="5" y="3415"/>
                      </a:lnTo>
                      <a:lnTo>
                        <a:pt x="18" y="3339"/>
                      </a:lnTo>
                      <a:lnTo>
                        <a:pt x="48" y="3234"/>
                      </a:lnTo>
                      <a:lnTo>
                        <a:pt x="128" y="3045"/>
                      </a:lnTo>
                      <a:lnTo>
                        <a:pt x="180" y="2917"/>
                      </a:lnTo>
                      <a:lnTo>
                        <a:pt x="190" y="2895"/>
                      </a:lnTo>
                      <a:lnTo>
                        <a:pt x="202" y="2823"/>
                      </a:lnTo>
                      <a:lnTo>
                        <a:pt x="202" y="2740"/>
                      </a:lnTo>
                      <a:lnTo>
                        <a:pt x="189" y="2691"/>
                      </a:lnTo>
                      <a:lnTo>
                        <a:pt x="173" y="2669"/>
                      </a:lnTo>
                      <a:lnTo>
                        <a:pt x="162" y="2665"/>
                      </a:lnTo>
                      <a:lnTo>
                        <a:pt x="150" y="2613"/>
                      </a:lnTo>
                      <a:lnTo>
                        <a:pt x="130" y="2540"/>
                      </a:lnTo>
                      <a:lnTo>
                        <a:pt x="124" y="2482"/>
                      </a:lnTo>
                      <a:lnTo>
                        <a:pt x="126" y="2449"/>
                      </a:lnTo>
                      <a:lnTo>
                        <a:pt x="126" y="1945"/>
                      </a:lnTo>
                      <a:lnTo>
                        <a:pt x="127" y="1881"/>
                      </a:lnTo>
                      <a:lnTo>
                        <a:pt x="139" y="1768"/>
                      </a:lnTo>
                      <a:lnTo>
                        <a:pt x="172" y="1612"/>
                      </a:lnTo>
                      <a:lnTo>
                        <a:pt x="198" y="1513"/>
                      </a:lnTo>
                      <a:lnTo>
                        <a:pt x="205" y="1504"/>
                      </a:lnTo>
                      <a:lnTo>
                        <a:pt x="215" y="1481"/>
                      </a:lnTo>
                      <a:lnTo>
                        <a:pt x="219" y="1439"/>
                      </a:lnTo>
                      <a:lnTo>
                        <a:pt x="213" y="1338"/>
                      </a:lnTo>
                      <a:lnTo>
                        <a:pt x="216" y="1279"/>
                      </a:lnTo>
                      <a:lnTo>
                        <a:pt x="213" y="1215"/>
                      </a:lnTo>
                      <a:lnTo>
                        <a:pt x="219" y="1107"/>
                      </a:lnTo>
                      <a:lnTo>
                        <a:pt x="215" y="1060"/>
                      </a:lnTo>
                      <a:lnTo>
                        <a:pt x="205" y="1036"/>
                      </a:lnTo>
                      <a:lnTo>
                        <a:pt x="198" y="1027"/>
                      </a:lnTo>
                      <a:lnTo>
                        <a:pt x="198" y="991"/>
                      </a:lnTo>
                      <a:lnTo>
                        <a:pt x="211" y="781"/>
                      </a:lnTo>
                      <a:lnTo>
                        <a:pt x="229" y="394"/>
                      </a:lnTo>
                      <a:lnTo>
                        <a:pt x="235" y="12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0BE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63" name="자유형 89"/>
                <p:cNvSpPr/>
                <p:nvPr/>
              </p:nvSpPr>
              <p:spPr>
                <a:xfrm>
                  <a:off x="547180" y="1150943"/>
                  <a:ext cx="2304124" cy="5078407"/>
                </a:xfrm>
                <a:custGeom>
                  <a:avLst/>
                  <a:gdLst>
                    <a:gd name="connsiteX0" fmla="*/ 11708 w 2638425"/>
                    <a:gd name="connsiteY0" fmla="*/ 4270589 h 5815225"/>
                    <a:gd name="connsiteX1" fmla="*/ 16886 w 2638425"/>
                    <a:gd name="connsiteY1" fmla="*/ 4274299 h 5815225"/>
                    <a:gd name="connsiteX2" fmla="*/ 23746 w 2638425"/>
                    <a:gd name="connsiteY2" fmla="*/ 4282164 h 5815225"/>
                    <a:gd name="connsiteX3" fmla="*/ 23746 w 2638425"/>
                    <a:gd name="connsiteY3" fmla="*/ 4282164 h 5815225"/>
                    <a:gd name="connsiteX4" fmla="*/ 0 w 2638425"/>
                    <a:gd name="connsiteY4" fmla="*/ 4252520 h 5815225"/>
                    <a:gd name="connsiteX5" fmla="*/ 7388 w 2638425"/>
                    <a:gd name="connsiteY5" fmla="*/ 4266434 h 5815225"/>
                    <a:gd name="connsiteX6" fmla="*/ 11708 w 2638425"/>
                    <a:gd name="connsiteY6" fmla="*/ 4270589 h 5815225"/>
                    <a:gd name="connsiteX7" fmla="*/ 0 w 2638425"/>
                    <a:gd name="connsiteY7" fmla="*/ 4262199 h 5815225"/>
                    <a:gd name="connsiteX8" fmla="*/ 1860354 w 2638425"/>
                    <a:gd name="connsiteY8" fmla="*/ 0 h 5815225"/>
                    <a:gd name="connsiteX9" fmla="*/ 1877569 w 2638425"/>
                    <a:gd name="connsiteY9" fmla="*/ 2142 h 5815225"/>
                    <a:gd name="connsiteX10" fmla="*/ 1894950 w 2638425"/>
                    <a:gd name="connsiteY10" fmla="*/ 10870 h 5815225"/>
                    <a:gd name="connsiteX11" fmla="*/ 1944612 w 2638425"/>
                    <a:gd name="connsiteY11" fmla="*/ 21944 h 5815225"/>
                    <a:gd name="connsiteX12" fmla="*/ 1968793 w 2638425"/>
                    <a:gd name="connsiteY12" fmla="*/ 29645 h 5815225"/>
                    <a:gd name="connsiteX13" fmla="*/ 1977255 w 2638425"/>
                    <a:gd name="connsiteY13" fmla="*/ 30580 h 5815225"/>
                    <a:gd name="connsiteX14" fmla="*/ 1981270 w 2638425"/>
                    <a:gd name="connsiteY14" fmla="*/ 31706 h 5815225"/>
                    <a:gd name="connsiteX15" fmla="*/ 2006075 w 2638425"/>
                    <a:gd name="connsiteY15" fmla="*/ 52145 h 5815225"/>
                    <a:gd name="connsiteX16" fmla="*/ 2079100 w 2638425"/>
                    <a:gd name="connsiteY16" fmla="*/ 248995 h 5815225"/>
                    <a:gd name="connsiteX17" fmla="*/ 2101325 w 2638425"/>
                    <a:gd name="connsiteY17" fmla="*/ 426795 h 5815225"/>
                    <a:gd name="connsiteX18" fmla="*/ 2102913 w 2638425"/>
                    <a:gd name="connsiteY18" fmla="*/ 557962 h 5815225"/>
                    <a:gd name="connsiteX19" fmla="*/ 2101472 w 2638425"/>
                    <a:gd name="connsiteY19" fmla="*/ 678050 h 5815225"/>
                    <a:gd name="connsiteX20" fmla="*/ 2097020 w 2638425"/>
                    <a:gd name="connsiteY20" fmla="*/ 690301 h 5815225"/>
                    <a:gd name="connsiteX21" fmla="*/ 2094382 w 2638425"/>
                    <a:gd name="connsiteY21" fmla="*/ 716315 h 5815225"/>
                    <a:gd name="connsiteX22" fmla="*/ 2097548 w 2638425"/>
                    <a:gd name="connsiteY22" fmla="*/ 776210 h 5815225"/>
                    <a:gd name="connsiteX23" fmla="*/ 2095965 w 2638425"/>
                    <a:gd name="connsiteY23" fmla="*/ 813115 h 5815225"/>
                    <a:gd name="connsiteX24" fmla="*/ 2097548 w 2638425"/>
                    <a:gd name="connsiteY24" fmla="*/ 854255 h 5815225"/>
                    <a:gd name="connsiteX25" fmla="*/ 2092271 w 2638425"/>
                    <a:gd name="connsiteY25" fmla="*/ 927459 h 5815225"/>
                    <a:gd name="connsiteX26" fmla="*/ 2072219 w 2638425"/>
                    <a:gd name="connsiteY26" fmla="*/ 1025469 h 5815225"/>
                    <a:gd name="connsiteX27" fmla="*/ 2057708 w 2638425"/>
                    <a:gd name="connsiteY27" fmla="*/ 1089598 h 5815225"/>
                    <a:gd name="connsiteX28" fmla="*/ 2050848 w 2638425"/>
                    <a:gd name="connsiteY28" fmla="*/ 1118033 h 5815225"/>
                    <a:gd name="connsiteX29" fmla="*/ 2029740 w 2638425"/>
                    <a:gd name="connsiteY29" fmla="*/ 1168853 h 5815225"/>
                    <a:gd name="connsiteX30" fmla="*/ 2019714 w 2638425"/>
                    <a:gd name="connsiteY30" fmla="*/ 1194263 h 5815225"/>
                    <a:gd name="connsiteX31" fmla="*/ 2014438 w 2638425"/>
                    <a:gd name="connsiteY31" fmla="*/ 1236612 h 5815225"/>
                    <a:gd name="connsiteX32" fmla="*/ 2008633 w 2638425"/>
                    <a:gd name="connsiteY32" fmla="*/ 1337042 h 5815225"/>
                    <a:gd name="connsiteX33" fmla="*/ 2008633 w 2638425"/>
                    <a:gd name="connsiteY33" fmla="*/ 1442916 h 5815225"/>
                    <a:gd name="connsiteX34" fmla="*/ 2014438 w 2638425"/>
                    <a:gd name="connsiteY34" fmla="*/ 1542741 h 5815225"/>
                    <a:gd name="connsiteX35" fmla="*/ 2019714 w 2638425"/>
                    <a:gd name="connsiteY35" fmla="*/ 1585090 h 5815225"/>
                    <a:gd name="connsiteX36" fmla="*/ 2019714 w 2638425"/>
                    <a:gd name="connsiteY36" fmla="*/ 1603845 h 5815225"/>
                    <a:gd name="connsiteX37" fmla="*/ 2014438 w 2638425"/>
                    <a:gd name="connsiteY37" fmla="*/ 1613525 h 5815225"/>
                    <a:gd name="connsiteX38" fmla="*/ 2008633 w 2638425"/>
                    <a:gd name="connsiteY38" fmla="*/ 1646195 h 5815225"/>
                    <a:gd name="connsiteX39" fmla="*/ 2008633 w 2638425"/>
                    <a:gd name="connsiteY39" fmla="*/ 1684915 h 5815225"/>
                    <a:gd name="connsiteX40" fmla="*/ 2014438 w 2638425"/>
                    <a:gd name="connsiteY40" fmla="*/ 1718190 h 5815225"/>
                    <a:gd name="connsiteX41" fmla="*/ 2019714 w 2638425"/>
                    <a:gd name="connsiteY41" fmla="*/ 1727870 h 5815225"/>
                    <a:gd name="connsiteX42" fmla="*/ 2019714 w 2638425"/>
                    <a:gd name="connsiteY42" fmla="*/ 1928123 h 5815225"/>
                    <a:gd name="connsiteX43" fmla="*/ 2016021 w 2638425"/>
                    <a:gd name="connsiteY43" fmla="*/ 1932963 h 5815225"/>
                    <a:gd name="connsiteX44" fmla="*/ 2011271 w 2638425"/>
                    <a:gd name="connsiteY44" fmla="*/ 1945668 h 5815225"/>
                    <a:gd name="connsiteX45" fmla="*/ 2008633 w 2638425"/>
                    <a:gd name="connsiteY45" fmla="*/ 1970473 h 5815225"/>
                    <a:gd name="connsiteX46" fmla="*/ 2011271 w 2638425"/>
                    <a:gd name="connsiteY46" fmla="*/ 2027343 h 5815225"/>
                    <a:gd name="connsiteX47" fmla="*/ 2009688 w 2638425"/>
                    <a:gd name="connsiteY47" fmla="*/ 2061827 h 5815225"/>
                    <a:gd name="connsiteX48" fmla="*/ 2004412 w 2638425"/>
                    <a:gd name="connsiteY48" fmla="*/ 2071507 h 5815225"/>
                    <a:gd name="connsiteX49" fmla="*/ 1999135 w 2638425"/>
                    <a:gd name="connsiteY49" fmla="*/ 2107202 h 5815225"/>
                    <a:gd name="connsiteX50" fmla="*/ 1999135 w 2638425"/>
                    <a:gd name="connsiteY50" fmla="*/ 2148342 h 5815225"/>
                    <a:gd name="connsiteX51" fmla="*/ 2004412 w 2638425"/>
                    <a:gd name="connsiteY51" fmla="*/ 2184037 h 5815225"/>
                    <a:gd name="connsiteX52" fmla="*/ 2009688 w 2638425"/>
                    <a:gd name="connsiteY52" fmla="*/ 2194927 h 5815225"/>
                    <a:gd name="connsiteX53" fmla="*/ 2009688 w 2638425"/>
                    <a:gd name="connsiteY53" fmla="*/ 2271156 h 5815225"/>
                    <a:gd name="connsiteX54" fmla="*/ 2011271 w 2638425"/>
                    <a:gd name="connsiteY54" fmla="*/ 2300196 h 5815225"/>
                    <a:gd name="connsiteX55" fmla="*/ 2008633 w 2638425"/>
                    <a:gd name="connsiteY55" fmla="*/ 2349806 h 5815225"/>
                    <a:gd name="connsiteX56" fmla="*/ 2011271 w 2638425"/>
                    <a:gd name="connsiteY56" fmla="*/ 2370376 h 5815225"/>
                    <a:gd name="connsiteX57" fmla="*/ 2016021 w 2638425"/>
                    <a:gd name="connsiteY57" fmla="*/ 2380661 h 5815225"/>
                    <a:gd name="connsiteX58" fmla="*/ 2019714 w 2638425"/>
                    <a:gd name="connsiteY58" fmla="*/ 2385501 h 5815225"/>
                    <a:gd name="connsiteX59" fmla="*/ 2041877 w 2638425"/>
                    <a:gd name="connsiteY59" fmla="*/ 2451445 h 5815225"/>
                    <a:gd name="connsiteX60" fmla="*/ 2081717 w 2638425"/>
                    <a:gd name="connsiteY60" fmla="*/ 2587569 h 5815225"/>
                    <a:gd name="connsiteX61" fmla="*/ 2103880 w 2638425"/>
                    <a:gd name="connsiteY61" fmla="*/ 2697074 h 5815225"/>
                    <a:gd name="connsiteX62" fmla="*/ 2114962 w 2638425"/>
                    <a:gd name="connsiteY62" fmla="*/ 2775118 h 5815225"/>
                    <a:gd name="connsiteX63" fmla="*/ 2121822 w 2638425"/>
                    <a:gd name="connsiteY63" fmla="*/ 2855583 h 5815225"/>
                    <a:gd name="connsiteX64" fmla="*/ 2124988 w 2638425"/>
                    <a:gd name="connsiteY64" fmla="*/ 2940282 h 5815225"/>
                    <a:gd name="connsiteX65" fmla="*/ 2123932 w 2638425"/>
                    <a:gd name="connsiteY65" fmla="*/ 2985052 h 5815225"/>
                    <a:gd name="connsiteX66" fmla="*/ 2126571 w 2638425"/>
                    <a:gd name="connsiteY66" fmla="*/ 3088506 h 5815225"/>
                    <a:gd name="connsiteX67" fmla="*/ 2122877 w 2638425"/>
                    <a:gd name="connsiteY67" fmla="*/ 3248830 h 5815225"/>
                    <a:gd name="connsiteX68" fmla="*/ 2127098 w 2638425"/>
                    <a:gd name="connsiteY68" fmla="*/ 3349865 h 5815225"/>
                    <a:gd name="connsiteX69" fmla="*/ 2133958 w 2638425"/>
                    <a:gd name="connsiteY69" fmla="*/ 3395240 h 5815225"/>
                    <a:gd name="connsiteX70" fmla="*/ 2135014 w 2638425"/>
                    <a:gd name="connsiteY70" fmla="*/ 3529549 h 5815225"/>
                    <a:gd name="connsiteX71" fmla="*/ 2128681 w 2638425"/>
                    <a:gd name="connsiteY71" fmla="*/ 3723148 h 5815225"/>
                    <a:gd name="connsiteX72" fmla="*/ 2116017 w 2638425"/>
                    <a:gd name="connsiteY72" fmla="*/ 3843542 h 5815225"/>
                    <a:gd name="connsiteX73" fmla="*/ 2104936 w 2638425"/>
                    <a:gd name="connsiteY73" fmla="*/ 3899807 h 5815225"/>
                    <a:gd name="connsiteX74" fmla="*/ 2102297 w 2638425"/>
                    <a:gd name="connsiteY74" fmla="*/ 3905856 h 5815225"/>
                    <a:gd name="connsiteX75" fmla="*/ 2097020 w 2638425"/>
                    <a:gd name="connsiteY75" fmla="*/ 3921586 h 5815225"/>
                    <a:gd name="connsiteX76" fmla="*/ 2094382 w 2638425"/>
                    <a:gd name="connsiteY76" fmla="*/ 3949416 h 5815225"/>
                    <a:gd name="connsiteX77" fmla="*/ 2097548 w 2638425"/>
                    <a:gd name="connsiteY77" fmla="*/ 4013546 h 5815225"/>
                    <a:gd name="connsiteX78" fmla="*/ 2095965 w 2638425"/>
                    <a:gd name="connsiteY78" fmla="*/ 4052871 h 5815225"/>
                    <a:gd name="connsiteX79" fmla="*/ 2094382 w 2638425"/>
                    <a:gd name="connsiteY79" fmla="*/ 4098850 h 5815225"/>
                    <a:gd name="connsiteX80" fmla="*/ 2086994 w 2638425"/>
                    <a:gd name="connsiteY80" fmla="*/ 4205935 h 5815225"/>
                    <a:gd name="connsiteX81" fmla="*/ 2068525 w 2638425"/>
                    <a:gd name="connsiteY81" fmla="*/ 4380174 h 5815225"/>
                    <a:gd name="connsiteX82" fmla="*/ 2057708 w 2638425"/>
                    <a:gd name="connsiteY82" fmla="*/ 4490888 h 5815225"/>
                    <a:gd name="connsiteX83" fmla="*/ 2052431 w 2638425"/>
                    <a:gd name="connsiteY83" fmla="*/ 4507223 h 5815225"/>
                    <a:gd name="connsiteX84" fmla="*/ 2046626 w 2638425"/>
                    <a:gd name="connsiteY84" fmla="*/ 4555018 h 5815225"/>
                    <a:gd name="connsiteX85" fmla="*/ 2046626 w 2638425"/>
                    <a:gd name="connsiteY85" fmla="*/ 4607652 h 5815225"/>
                    <a:gd name="connsiteX86" fmla="*/ 2052431 w 2638425"/>
                    <a:gd name="connsiteY86" fmla="*/ 4655447 h 5815225"/>
                    <a:gd name="connsiteX87" fmla="*/ 2057708 w 2638425"/>
                    <a:gd name="connsiteY87" fmla="*/ 4671782 h 5815225"/>
                    <a:gd name="connsiteX88" fmla="*/ 2057708 w 2638425"/>
                    <a:gd name="connsiteY88" fmla="*/ 4709897 h 5815225"/>
                    <a:gd name="connsiteX89" fmla="*/ 2057180 w 2638425"/>
                    <a:gd name="connsiteY89" fmla="*/ 4741357 h 5815225"/>
                    <a:gd name="connsiteX90" fmla="*/ 2062985 w 2638425"/>
                    <a:gd name="connsiteY90" fmla="*/ 4781891 h 5815225"/>
                    <a:gd name="connsiteX91" fmla="*/ 2072219 w 2638425"/>
                    <a:gd name="connsiteY91" fmla="*/ 4795806 h 5815225"/>
                    <a:gd name="connsiteX92" fmla="*/ 2080662 w 2638425"/>
                    <a:gd name="connsiteY92" fmla="*/ 4803066 h 5815225"/>
                    <a:gd name="connsiteX93" fmla="*/ 2085939 w 2638425"/>
                    <a:gd name="connsiteY93" fmla="*/ 4805486 h 5815225"/>
                    <a:gd name="connsiteX94" fmla="*/ 2103880 w 2638425"/>
                    <a:gd name="connsiteY94" fmla="*/ 4844811 h 5815225"/>
                    <a:gd name="connsiteX95" fmla="*/ 2144512 w 2638425"/>
                    <a:gd name="connsiteY95" fmla="*/ 4918016 h 5815225"/>
                    <a:gd name="connsiteX96" fmla="*/ 2193323 w 2638425"/>
                    <a:gd name="connsiteY96" fmla="*/ 4983960 h 5815225"/>
                    <a:gd name="connsiteX97" fmla="*/ 2251632 w 2638425"/>
                    <a:gd name="connsiteY97" fmla="*/ 5040225 h 5815225"/>
                    <a:gd name="connsiteX98" fmla="*/ 2318648 w 2638425"/>
                    <a:gd name="connsiteY98" fmla="*/ 5086810 h 5815225"/>
                    <a:gd name="connsiteX99" fmla="*/ 2395426 w 2638425"/>
                    <a:gd name="connsiteY99" fmla="*/ 5124924 h 5815225"/>
                    <a:gd name="connsiteX100" fmla="*/ 2483813 w 2638425"/>
                    <a:gd name="connsiteY100" fmla="*/ 5150334 h 5815225"/>
                    <a:gd name="connsiteX101" fmla="*/ 2583810 w 2638425"/>
                    <a:gd name="connsiteY101" fmla="*/ 5164854 h 5815225"/>
                    <a:gd name="connsiteX102" fmla="*/ 2638425 w 2638425"/>
                    <a:gd name="connsiteY102" fmla="*/ 5167274 h 5815225"/>
                    <a:gd name="connsiteX103" fmla="*/ 2638425 w 2638425"/>
                    <a:gd name="connsiteY103" fmla="*/ 5176349 h 5815225"/>
                    <a:gd name="connsiteX104" fmla="*/ 2605181 w 2638425"/>
                    <a:gd name="connsiteY104" fmla="*/ 5215069 h 5815225"/>
                    <a:gd name="connsiteX105" fmla="*/ 2532624 w 2638425"/>
                    <a:gd name="connsiteY105" fmla="*/ 5287668 h 5815225"/>
                    <a:gd name="connsiteX106" fmla="*/ 2419436 w 2638425"/>
                    <a:gd name="connsiteY106" fmla="*/ 5392332 h 5815225"/>
                    <a:gd name="connsiteX107" fmla="*/ 2343713 w 2638425"/>
                    <a:gd name="connsiteY107" fmla="*/ 5462512 h 5815225"/>
                    <a:gd name="connsiteX108" fmla="*/ 2303345 w 2638425"/>
                    <a:gd name="connsiteY108" fmla="*/ 5492762 h 5815225"/>
                    <a:gd name="connsiteX109" fmla="*/ 2239231 w 2638425"/>
                    <a:gd name="connsiteY109" fmla="*/ 5536322 h 5815225"/>
                    <a:gd name="connsiteX110" fmla="*/ 2194378 w 2638425"/>
                    <a:gd name="connsiteY110" fmla="*/ 5562336 h 5815225"/>
                    <a:gd name="connsiteX111" fmla="*/ 2147150 w 2638425"/>
                    <a:gd name="connsiteY111" fmla="*/ 5585326 h 5815225"/>
                    <a:gd name="connsiteX112" fmla="*/ 2095965 w 2638425"/>
                    <a:gd name="connsiteY112" fmla="*/ 5602872 h 5815225"/>
                    <a:gd name="connsiteX113" fmla="*/ 2041877 w 2638425"/>
                    <a:gd name="connsiteY113" fmla="*/ 5616181 h 5815225"/>
                    <a:gd name="connsiteX114" fmla="*/ 1983832 w 2638425"/>
                    <a:gd name="connsiteY114" fmla="*/ 5623441 h 5815225"/>
                    <a:gd name="connsiteX115" fmla="*/ 1952435 w 2638425"/>
                    <a:gd name="connsiteY115" fmla="*/ 5624651 h 5815225"/>
                    <a:gd name="connsiteX116" fmla="*/ 1925523 w 2638425"/>
                    <a:gd name="connsiteY116" fmla="*/ 5622836 h 5815225"/>
                    <a:gd name="connsiteX117" fmla="*/ 1868269 w 2638425"/>
                    <a:gd name="connsiteY117" fmla="*/ 5610736 h 5815225"/>
                    <a:gd name="connsiteX118" fmla="*/ 1811279 w 2638425"/>
                    <a:gd name="connsiteY118" fmla="*/ 5597426 h 5815225"/>
                    <a:gd name="connsiteX119" fmla="*/ 1770383 w 2638425"/>
                    <a:gd name="connsiteY119" fmla="*/ 5591982 h 5815225"/>
                    <a:gd name="connsiteX120" fmla="*/ 1745582 w 2638425"/>
                    <a:gd name="connsiteY120" fmla="*/ 5593796 h 5815225"/>
                    <a:gd name="connsiteX121" fmla="*/ 1733973 w 2638425"/>
                    <a:gd name="connsiteY121" fmla="*/ 5595612 h 5815225"/>
                    <a:gd name="connsiteX122" fmla="*/ 1728696 w 2638425"/>
                    <a:gd name="connsiteY122" fmla="*/ 5593796 h 5815225"/>
                    <a:gd name="connsiteX123" fmla="*/ 1716559 w 2638425"/>
                    <a:gd name="connsiteY123" fmla="*/ 5592586 h 5815225"/>
                    <a:gd name="connsiteX124" fmla="*/ 1695716 w 2638425"/>
                    <a:gd name="connsiteY124" fmla="*/ 5599242 h 5815225"/>
                    <a:gd name="connsiteX125" fmla="*/ 1668276 w 2638425"/>
                    <a:gd name="connsiteY125" fmla="*/ 5617996 h 5815225"/>
                    <a:gd name="connsiteX126" fmla="*/ 1645586 w 2638425"/>
                    <a:gd name="connsiteY126" fmla="*/ 5640986 h 5815225"/>
                    <a:gd name="connsiteX127" fmla="*/ 1638726 w 2638425"/>
                    <a:gd name="connsiteY127" fmla="*/ 5652481 h 5815225"/>
                    <a:gd name="connsiteX128" fmla="*/ 1635560 w 2638425"/>
                    <a:gd name="connsiteY128" fmla="*/ 5659136 h 5815225"/>
                    <a:gd name="connsiteX129" fmla="*/ 1626325 w 2638425"/>
                    <a:gd name="connsiteY129" fmla="*/ 5669421 h 5815225"/>
                    <a:gd name="connsiteX130" fmla="*/ 1619465 w 2638425"/>
                    <a:gd name="connsiteY130" fmla="*/ 5671841 h 5815225"/>
                    <a:gd name="connsiteX131" fmla="*/ 1619465 w 2638425"/>
                    <a:gd name="connsiteY131" fmla="*/ 5664581 h 5815225"/>
                    <a:gd name="connsiteX132" fmla="*/ 1612605 w 2638425"/>
                    <a:gd name="connsiteY132" fmla="*/ 5665186 h 5815225"/>
                    <a:gd name="connsiteX133" fmla="*/ 1590443 w 2638425"/>
                    <a:gd name="connsiteY133" fmla="*/ 5690596 h 5815225"/>
                    <a:gd name="connsiteX134" fmla="*/ 1544534 w 2638425"/>
                    <a:gd name="connsiteY134" fmla="*/ 5751096 h 5815225"/>
                    <a:gd name="connsiteX135" fmla="*/ 1505222 w 2638425"/>
                    <a:gd name="connsiteY135" fmla="*/ 5792840 h 5815225"/>
                    <a:gd name="connsiteX136" fmla="*/ 1479365 w 2638425"/>
                    <a:gd name="connsiteY136" fmla="*/ 5811595 h 5815225"/>
                    <a:gd name="connsiteX137" fmla="*/ 1467228 w 2638425"/>
                    <a:gd name="connsiteY137" fmla="*/ 5815225 h 5815225"/>
                    <a:gd name="connsiteX138" fmla="*/ 1456675 w 2638425"/>
                    <a:gd name="connsiteY138" fmla="*/ 5809175 h 5815225"/>
                    <a:gd name="connsiteX139" fmla="*/ 1440580 w 2638425"/>
                    <a:gd name="connsiteY139" fmla="*/ 5791630 h 5815225"/>
                    <a:gd name="connsiteX140" fmla="*/ 1426860 w 2638425"/>
                    <a:gd name="connsiteY140" fmla="*/ 5771666 h 5815225"/>
                    <a:gd name="connsiteX141" fmla="*/ 1411030 w 2638425"/>
                    <a:gd name="connsiteY141" fmla="*/ 5754120 h 5815225"/>
                    <a:gd name="connsiteX142" fmla="*/ 1399948 w 2638425"/>
                    <a:gd name="connsiteY142" fmla="*/ 5748070 h 5815225"/>
                    <a:gd name="connsiteX143" fmla="*/ 1390450 w 2638425"/>
                    <a:gd name="connsiteY143" fmla="*/ 5727500 h 5815225"/>
                    <a:gd name="connsiteX144" fmla="*/ 1365121 w 2638425"/>
                    <a:gd name="connsiteY144" fmla="*/ 5690596 h 5815225"/>
                    <a:gd name="connsiteX145" fmla="*/ 1335835 w 2638425"/>
                    <a:gd name="connsiteY145" fmla="*/ 5657926 h 5815225"/>
                    <a:gd name="connsiteX146" fmla="*/ 1303118 w 2638425"/>
                    <a:gd name="connsiteY146" fmla="*/ 5628281 h 5815225"/>
                    <a:gd name="connsiteX147" fmla="*/ 1285705 w 2638425"/>
                    <a:gd name="connsiteY147" fmla="*/ 5614971 h 5815225"/>
                    <a:gd name="connsiteX148" fmla="*/ 1212620 w 2638425"/>
                    <a:gd name="connsiteY148" fmla="*/ 5532692 h 5815225"/>
                    <a:gd name="connsiteX149" fmla="*/ 1061702 w 2638425"/>
                    <a:gd name="connsiteY149" fmla="*/ 5369948 h 5815225"/>
                    <a:gd name="connsiteX150" fmla="*/ 980703 w 2638425"/>
                    <a:gd name="connsiteY150" fmla="*/ 5290693 h 5815225"/>
                    <a:gd name="connsiteX151" fmla="*/ 957485 w 2638425"/>
                    <a:gd name="connsiteY151" fmla="*/ 5266494 h 5815225"/>
                    <a:gd name="connsiteX152" fmla="*/ 915006 w 2638425"/>
                    <a:gd name="connsiteY152" fmla="*/ 5227169 h 5815225"/>
                    <a:gd name="connsiteX153" fmla="*/ 883872 w 2638425"/>
                    <a:gd name="connsiteY153" fmla="*/ 5209624 h 5815225"/>
                    <a:gd name="connsiteX154" fmla="*/ 866459 w 2638425"/>
                    <a:gd name="connsiteY154" fmla="*/ 5205389 h 5815225"/>
                    <a:gd name="connsiteX155" fmla="*/ 862765 w 2638425"/>
                    <a:gd name="connsiteY155" fmla="*/ 5189054 h 5815225"/>
                    <a:gd name="connsiteX156" fmla="*/ 849045 w 2638425"/>
                    <a:gd name="connsiteY156" fmla="*/ 5162434 h 5815225"/>
                    <a:gd name="connsiteX157" fmla="*/ 820814 w 2638425"/>
                    <a:gd name="connsiteY157" fmla="*/ 5129159 h 5815225"/>
                    <a:gd name="connsiteX158" fmla="*/ 776489 w 2638425"/>
                    <a:gd name="connsiteY158" fmla="*/ 5092860 h 5815225"/>
                    <a:gd name="connsiteX159" fmla="*/ 746147 w 2638425"/>
                    <a:gd name="connsiteY159" fmla="*/ 5062005 h 5815225"/>
                    <a:gd name="connsiteX160" fmla="*/ 730316 w 2638425"/>
                    <a:gd name="connsiteY160" fmla="*/ 5038410 h 5815225"/>
                    <a:gd name="connsiteX161" fmla="*/ 723984 w 2638425"/>
                    <a:gd name="connsiteY161" fmla="*/ 5023890 h 5815225"/>
                    <a:gd name="connsiteX162" fmla="*/ 704460 w 2638425"/>
                    <a:gd name="connsiteY162" fmla="*/ 5015420 h 5815225"/>
                    <a:gd name="connsiteX163" fmla="*/ 669105 w 2638425"/>
                    <a:gd name="connsiteY163" fmla="*/ 4993035 h 5815225"/>
                    <a:gd name="connsiteX164" fmla="*/ 623988 w 2638425"/>
                    <a:gd name="connsiteY164" fmla="*/ 4951895 h 5815225"/>
                    <a:gd name="connsiteX165" fmla="*/ 568317 w 2638425"/>
                    <a:gd name="connsiteY165" fmla="*/ 4893816 h 5815225"/>
                    <a:gd name="connsiteX166" fmla="*/ 521881 w 2638425"/>
                    <a:gd name="connsiteY166" fmla="*/ 4854491 h 5815225"/>
                    <a:gd name="connsiteX167" fmla="*/ 487053 w 2638425"/>
                    <a:gd name="connsiteY167" fmla="*/ 4832711 h 5815225"/>
                    <a:gd name="connsiteX168" fmla="*/ 466210 w 2638425"/>
                    <a:gd name="connsiteY168" fmla="*/ 4824846 h 5815225"/>
                    <a:gd name="connsiteX169" fmla="*/ 450379 w 2638425"/>
                    <a:gd name="connsiteY169" fmla="*/ 4797621 h 5815225"/>
                    <a:gd name="connsiteX170" fmla="*/ 414497 w 2638425"/>
                    <a:gd name="connsiteY170" fmla="*/ 4749222 h 5815225"/>
                    <a:gd name="connsiteX171" fmla="*/ 356715 w 2638425"/>
                    <a:gd name="connsiteY171" fmla="*/ 4680252 h 5815225"/>
                    <a:gd name="connsiteX172" fmla="*/ 275188 w 2638425"/>
                    <a:gd name="connsiteY172" fmla="*/ 4593133 h 5815225"/>
                    <a:gd name="connsiteX173" fmla="*/ 215823 w 2638425"/>
                    <a:gd name="connsiteY173" fmla="*/ 4525373 h 5815225"/>
                    <a:gd name="connsiteX174" fmla="*/ 178885 w 2638425"/>
                    <a:gd name="connsiteY174" fmla="*/ 4477578 h 5815225"/>
                    <a:gd name="connsiteX175" fmla="*/ 161472 w 2638425"/>
                    <a:gd name="connsiteY175" fmla="*/ 4452773 h 5815225"/>
                    <a:gd name="connsiteX176" fmla="*/ 155667 w 2638425"/>
                    <a:gd name="connsiteY176" fmla="*/ 4447328 h 5815225"/>
                    <a:gd name="connsiteX177" fmla="*/ 145113 w 2638425"/>
                    <a:gd name="connsiteY177" fmla="*/ 4444303 h 5815225"/>
                    <a:gd name="connsiteX178" fmla="*/ 129547 w 2638425"/>
                    <a:gd name="connsiteY178" fmla="*/ 4449143 h 5815225"/>
                    <a:gd name="connsiteX179" fmla="*/ 114244 w 2638425"/>
                    <a:gd name="connsiteY179" fmla="*/ 4452773 h 5815225"/>
                    <a:gd name="connsiteX180" fmla="*/ 117938 w 2638425"/>
                    <a:gd name="connsiteY180" fmla="*/ 4438858 h 5815225"/>
                    <a:gd name="connsiteX181" fmla="*/ 116355 w 2638425"/>
                    <a:gd name="connsiteY181" fmla="*/ 4415869 h 5815225"/>
                    <a:gd name="connsiteX182" fmla="*/ 108967 w 2638425"/>
                    <a:gd name="connsiteY182" fmla="*/ 4398929 h 5815225"/>
                    <a:gd name="connsiteX183" fmla="*/ 95775 w 2638425"/>
                    <a:gd name="connsiteY183" fmla="*/ 4385619 h 5815225"/>
                    <a:gd name="connsiteX184" fmla="*/ 74668 w 2638425"/>
                    <a:gd name="connsiteY184" fmla="*/ 4366864 h 5815225"/>
                    <a:gd name="connsiteX185" fmla="*/ 58837 w 2638425"/>
                    <a:gd name="connsiteY185" fmla="*/ 4347504 h 5815225"/>
                    <a:gd name="connsiteX186" fmla="*/ 55143 w 2638425"/>
                    <a:gd name="connsiteY186" fmla="*/ 4329959 h 5815225"/>
                    <a:gd name="connsiteX187" fmla="*/ 57254 w 2638425"/>
                    <a:gd name="connsiteY187" fmla="*/ 4319069 h 5815225"/>
                    <a:gd name="connsiteX188" fmla="*/ 43270 w 2638425"/>
                    <a:gd name="connsiteY188" fmla="*/ 4304549 h 5815225"/>
                    <a:gd name="connsiteX189" fmla="*/ 23746 w 2638425"/>
                    <a:gd name="connsiteY189" fmla="*/ 4282164 h 5815225"/>
                    <a:gd name="connsiteX190" fmla="*/ 41687 w 2638425"/>
                    <a:gd name="connsiteY190" fmla="*/ 4285189 h 5815225"/>
                    <a:gd name="connsiteX191" fmla="*/ 60948 w 2638425"/>
                    <a:gd name="connsiteY191" fmla="*/ 4277929 h 5815225"/>
                    <a:gd name="connsiteX192" fmla="*/ 91553 w 2638425"/>
                    <a:gd name="connsiteY192" fmla="*/ 4252520 h 5815225"/>
                    <a:gd name="connsiteX193" fmla="*/ 132977 w 2638425"/>
                    <a:gd name="connsiteY193" fmla="*/ 4207145 h 5815225"/>
                    <a:gd name="connsiteX194" fmla="*/ 152501 w 2638425"/>
                    <a:gd name="connsiteY194" fmla="*/ 4185970 h 5815225"/>
                    <a:gd name="connsiteX195" fmla="*/ 235084 w 2638425"/>
                    <a:gd name="connsiteY195" fmla="*/ 4103690 h 5815225"/>
                    <a:gd name="connsiteX196" fmla="*/ 367269 w 2638425"/>
                    <a:gd name="connsiteY196" fmla="*/ 3974826 h 5815225"/>
                    <a:gd name="connsiteX197" fmla="*/ 445102 w 2638425"/>
                    <a:gd name="connsiteY197" fmla="*/ 3891942 h 5815225"/>
                    <a:gd name="connsiteX198" fmla="*/ 476236 w 2638425"/>
                    <a:gd name="connsiteY198" fmla="*/ 3852617 h 5815225"/>
                    <a:gd name="connsiteX199" fmla="*/ 502356 w 2638425"/>
                    <a:gd name="connsiteY199" fmla="*/ 3815712 h 5815225"/>
                    <a:gd name="connsiteX200" fmla="*/ 550903 w 2638425"/>
                    <a:gd name="connsiteY200" fmla="*/ 3727383 h 5815225"/>
                    <a:gd name="connsiteX201" fmla="*/ 594437 w 2638425"/>
                    <a:gd name="connsiteY201" fmla="*/ 3625138 h 5815225"/>
                    <a:gd name="connsiteX202" fmla="*/ 632431 w 2638425"/>
                    <a:gd name="connsiteY202" fmla="*/ 3513214 h 5815225"/>
                    <a:gd name="connsiteX203" fmla="*/ 666466 w 2638425"/>
                    <a:gd name="connsiteY203" fmla="*/ 3395240 h 5815225"/>
                    <a:gd name="connsiteX204" fmla="*/ 694433 w 2638425"/>
                    <a:gd name="connsiteY204" fmla="*/ 3274240 h 5815225"/>
                    <a:gd name="connsiteX205" fmla="*/ 718179 w 2638425"/>
                    <a:gd name="connsiteY205" fmla="*/ 3154451 h 5815225"/>
                    <a:gd name="connsiteX206" fmla="*/ 736121 w 2638425"/>
                    <a:gd name="connsiteY206" fmla="*/ 3039502 h 5815225"/>
                    <a:gd name="connsiteX207" fmla="*/ 742981 w 2638425"/>
                    <a:gd name="connsiteY207" fmla="*/ 2985052 h 5815225"/>
                    <a:gd name="connsiteX208" fmla="*/ 755381 w 2638425"/>
                    <a:gd name="connsiteY208" fmla="*/ 2889463 h 5815225"/>
                    <a:gd name="connsiteX209" fmla="*/ 784404 w 2638425"/>
                    <a:gd name="connsiteY209" fmla="*/ 2704939 h 5815225"/>
                    <a:gd name="connsiteX210" fmla="*/ 832423 w 2638425"/>
                    <a:gd name="connsiteY210" fmla="*/ 2438740 h 5815225"/>
                    <a:gd name="connsiteX211" fmla="*/ 900758 w 2638425"/>
                    <a:gd name="connsiteY211" fmla="*/ 2099942 h 5815225"/>
                    <a:gd name="connsiteX212" fmla="*/ 949042 w 2638425"/>
                    <a:gd name="connsiteY212" fmla="*/ 1848264 h 5815225"/>
                    <a:gd name="connsiteX213" fmla="*/ 978064 w 2638425"/>
                    <a:gd name="connsiteY213" fmla="*/ 1680075 h 5815225"/>
                    <a:gd name="connsiteX214" fmla="*/ 990729 w 2638425"/>
                    <a:gd name="connsiteY214" fmla="*/ 1594770 h 5815225"/>
                    <a:gd name="connsiteX215" fmla="*/ 995478 w 2638425"/>
                    <a:gd name="connsiteY215" fmla="*/ 1560891 h 5815225"/>
                    <a:gd name="connsiteX216" fmla="*/ 999699 w 2638425"/>
                    <a:gd name="connsiteY216" fmla="*/ 1490106 h 5815225"/>
                    <a:gd name="connsiteX217" fmla="*/ 1002865 w 2638425"/>
                    <a:gd name="connsiteY217" fmla="*/ 1381812 h 5815225"/>
                    <a:gd name="connsiteX218" fmla="*/ 1006032 w 2638425"/>
                    <a:gd name="connsiteY218" fmla="*/ 1274727 h 5815225"/>
                    <a:gd name="connsiteX219" fmla="*/ 1011572 w 2638425"/>
                    <a:gd name="connsiteY219" fmla="*/ 1205153 h 5815225"/>
                    <a:gd name="connsiteX220" fmla="*/ 1020543 w 2638425"/>
                    <a:gd name="connsiteY220" fmla="*/ 1139208 h 5815225"/>
                    <a:gd name="connsiteX221" fmla="*/ 1036373 w 2638425"/>
                    <a:gd name="connsiteY221" fmla="*/ 1079313 h 5815225"/>
                    <a:gd name="connsiteX222" fmla="*/ 1047983 w 2638425"/>
                    <a:gd name="connsiteY222" fmla="*/ 1051484 h 5815225"/>
                    <a:gd name="connsiteX223" fmla="*/ 1055370 w 2638425"/>
                    <a:gd name="connsiteY223" fmla="*/ 1034544 h 5815225"/>
                    <a:gd name="connsiteX224" fmla="*/ 1077005 w 2638425"/>
                    <a:gd name="connsiteY224" fmla="*/ 1001269 h 5815225"/>
                    <a:gd name="connsiteX225" fmla="*/ 1117373 w 2638425"/>
                    <a:gd name="connsiteY225" fmla="*/ 949239 h 5815225"/>
                    <a:gd name="connsiteX226" fmla="*/ 1216314 w 2638425"/>
                    <a:gd name="connsiteY226" fmla="*/ 846995 h 5815225"/>
                    <a:gd name="connsiteX227" fmla="*/ 1276734 w 2638425"/>
                    <a:gd name="connsiteY227" fmla="*/ 784680 h 5815225"/>
                    <a:gd name="connsiteX228" fmla="*/ 1337418 w 2638425"/>
                    <a:gd name="connsiteY228" fmla="*/ 721155 h 5815225"/>
                    <a:gd name="connsiteX229" fmla="*/ 1433720 w 2638425"/>
                    <a:gd name="connsiteY229" fmla="*/ 624356 h 5815225"/>
                    <a:gd name="connsiteX230" fmla="*/ 1490974 w 2638425"/>
                    <a:gd name="connsiteY230" fmla="*/ 559621 h 5815225"/>
                    <a:gd name="connsiteX231" fmla="*/ 1514192 w 2638425"/>
                    <a:gd name="connsiteY231" fmla="*/ 527557 h 5815225"/>
                    <a:gd name="connsiteX232" fmla="*/ 1536355 w 2638425"/>
                    <a:gd name="connsiteY232" fmla="*/ 494282 h 5815225"/>
                    <a:gd name="connsiteX233" fmla="*/ 1573029 w 2638425"/>
                    <a:gd name="connsiteY233" fmla="*/ 425917 h 5815225"/>
                    <a:gd name="connsiteX234" fmla="*/ 1617882 w 2638425"/>
                    <a:gd name="connsiteY234" fmla="*/ 319438 h 5815225"/>
                    <a:gd name="connsiteX235" fmla="*/ 1661416 w 2638425"/>
                    <a:gd name="connsiteY235" fmla="*/ 212353 h 5815225"/>
                    <a:gd name="connsiteX236" fmla="*/ 1695188 w 2638425"/>
                    <a:gd name="connsiteY236" fmla="*/ 145804 h 5815225"/>
                    <a:gd name="connsiteX237" fmla="*/ 1736084 w 2638425"/>
                    <a:gd name="connsiteY237" fmla="*/ 83489 h 5815225"/>
                    <a:gd name="connsiteX238" fmla="*/ 1774077 w 2638425"/>
                    <a:gd name="connsiteY238" fmla="*/ 41139 h 5815225"/>
                    <a:gd name="connsiteX239" fmla="*/ 1803364 w 2638425"/>
                    <a:gd name="connsiteY239" fmla="*/ 15125 h 5815225"/>
                    <a:gd name="connsiteX240" fmla="*/ 1819194 w 2638425"/>
                    <a:gd name="connsiteY240" fmla="*/ 3630 h 5815225"/>
                    <a:gd name="connsiteX241" fmla="*/ 1834497 w 2638425"/>
                    <a:gd name="connsiteY241" fmla="*/ 605 h 5815225"/>
                    <a:gd name="connsiteX242" fmla="*/ 1860354 w 2638425"/>
                    <a:gd name="connsiteY242" fmla="*/ 0 h 581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</a:cxnLst>
                  <a:rect l="l" t="t" r="r" b="b"/>
                  <a:pathLst>
                    <a:path w="2638425" h="5815225">
                      <a:moveTo>
                        <a:pt x="11708" y="4270589"/>
                      </a:moveTo>
                      <a:lnTo>
                        <a:pt x="16886" y="4274299"/>
                      </a:lnTo>
                      <a:lnTo>
                        <a:pt x="23746" y="4282164"/>
                      </a:lnTo>
                      <a:lnTo>
                        <a:pt x="23746" y="4282164"/>
                      </a:lnTo>
                      <a:close/>
                      <a:moveTo>
                        <a:pt x="0" y="4252520"/>
                      </a:moveTo>
                      <a:cubicBezTo>
                        <a:pt x="2375" y="4257360"/>
                        <a:pt x="5013" y="4261594"/>
                        <a:pt x="7388" y="4266434"/>
                      </a:cubicBezTo>
                      <a:lnTo>
                        <a:pt x="11708" y="4270589"/>
                      </a:lnTo>
                      <a:lnTo>
                        <a:pt x="0" y="4262199"/>
                      </a:lnTo>
                      <a:close/>
                      <a:moveTo>
                        <a:pt x="1860354" y="0"/>
                      </a:moveTo>
                      <a:lnTo>
                        <a:pt x="1877569" y="2142"/>
                      </a:lnTo>
                      <a:lnTo>
                        <a:pt x="1894950" y="10870"/>
                      </a:lnTo>
                      <a:lnTo>
                        <a:pt x="1944612" y="21944"/>
                      </a:lnTo>
                      <a:lnTo>
                        <a:pt x="1968793" y="29645"/>
                      </a:lnTo>
                      <a:lnTo>
                        <a:pt x="1977255" y="30580"/>
                      </a:lnTo>
                      <a:lnTo>
                        <a:pt x="1981270" y="31706"/>
                      </a:lnTo>
                      <a:cubicBezTo>
                        <a:pt x="1990068" y="35907"/>
                        <a:pt x="1998402" y="42223"/>
                        <a:pt x="2006075" y="52145"/>
                      </a:cubicBezTo>
                      <a:cubicBezTo>
                        <a:pt x="2036767" y="91833"/>
                        <a:pt x="2063225" y="186553"/>
                        <a:pt x="2079100" y="248995"/>
                      </a:cubicBezTo>
                      <a:cubicBezTo>
                        <a:pt x="2094975" y="311437"/>
                        <a:pt x="2097621" y="353241"/>
                        <a:pt x="2101325" y="426795"/>
                      </a:cubicBezTo>
                      <a:cubicBezTo>
                        <a:pt x="2103177" y="463572"/>
                        <a:pt x="2103309" y="510668"/>
                        <a:pt x="2102913" y="557962"/>
                      </a:cubicBezTo>
                      <a:lnTo>
                        <a:pt x="2101472" y="678050"/>
                      </a:lnTo>
                      <a:lnTo>
                        <a:pt x="2097020" y="690301"/>
                      </a:lnTo>
                      <a:cubicBezTo>
                        <a:pt x="2096229" y="698771"/>
                        <a:pt x="2095173" y="707846"/>
                        <a:pt x="2094382" y="716315"/>
                      </a:cubicBezTo>
                      <a:lnTo>
                        <a:pt x="2097548" y="776210"/>
                      </a:lnTo>
                      <a:cubicBezTo>
                        <a:pt x="2097020" y="788310"/>
                        <a:pt x="2096493" y="801015"/>
                        <a:pt x="2095965" y="813115"/>
                      </a:cubicBezTo>
                      <a:cubicBezTo>
                        <a:pt x="2096493" y="827030"/>
                        <a:pt x="2097020" y="840340"/>
                        <a:pt x="2097548" y="854255"/>
                      </a:cubicBezTo>
                      <a:cubicBezTo>
                        <a:pt x="2095701" y="878455"/>
                        <a:pt x="2094118" y="903259"/>
                        <a:pt x="2092271" y="927459"/>
                      </a:cubicBezTo>
                      <a:cubicBezTo>
                        <a:pt x="2085675" y="960129"/>
                        <a:pt x="2078815" y="992799"/>
                        <a:pt x="2072219" y="1025469"/>
                      </a:cubicBezTo>
                      <a:cubicBezTo>
                        <a:pt x="2067470" y="1046644"/>
                        <a:pt x="2062457" y="1068423"/>
                        <a:pt x="2057708" y="1089598"/>
                      </a:cubicBezTo>
                      <a:cubicBezTo>
                        <a:pt x="2055333" y="1099278"/>
                        <a:pt x="2053222" y="1108353"/>
                        <a:pt x="2050848" y="1118033"/>
                      </a:cubicBezTo>
                      <a:cubicBezTo>
                        <a:pt x="2043724" y="1134973"/>
                        <a:pt x="2036864" y="1151913"/>
                        <a:pt x="2029740" y="1168853"/>
                      </a:cubicBezTo>
                      <a:cubicBezTo>
                        <a:pt x="2026310" y="1177323"/>
                        <a:pt x="2023144" y="1185793"/>
                        <a:pt x="2019714" y="1194263"/>
                      </a:cubicBezTo>
                      <a:cubicBezTo>
                        <a:pt x="2017868" y="1208178"/>
                        <a:pt x="2016284" y="1222698"/>
                        <a:pt x="2014438" y="1236612"/>
                      </a:cubicBezTo>
                      <a:cubicBezTo>
                        <a:pt x="2012591" y="1269887"/>
                        <a:pt x="2010480" y="1303767"/>
                        <a:pt x="2008633" y="1337042"/>
                      </a:cubicBezTo>
                      <a:lnTo>
                        <a:pt x="2008633" y="1442916"/>
                      </a:lnTo>
                      <a:cubicBezTo>
                        <a:pt x="2010480" y="1476191"/>
                        <a:pt x="2012591" y="1509466"/>
                        <a:pt x="2014438" y="1542741"/>
                      </a:cubicBezTo>
                      <a:cubicBezTo>
                        <a:pt x="2016284" y="1556656"/>
                        <a:pt x="2017868" y="1571175"/>
                        <a:pt x="2019714" y="1585090"/>
                      </a:cubicBezTo>
                      <a:lnTo>
                        <a:pt x="2019714" y="1603845"/>
                      </a:lnTo>
                      <a:cubicBezTo>
                        <a:pt x="2017868" y="1606870"/>
                        <a:pt x="2016284" y="1610500"/>
                        <a:pt x="2014438" y="1613525"/>
                      </a:cubicBezTo>
                      <a:cubicBezTo>
                        <a:pt x="2012591" y="1624415"/>
                        <a:pt x="2010480" y="1635305"/>
                        <a:pt x="2008633" y="1646195"/>
                      </a:cubicBezTo>
                      <a:lnTo>
                        <a:pt x="2008633" y="1684915"/>
                      </a:lnTo>
                      <a:cubicBezTo>
                        <a:pt x="2010480" y="1695805"/>
                        <a:pt x="2012591" y="1707300"/>
                        <a:pt x="2014438" y="1718190"/>
                      </a:cubicBezTo>
                      <a:cubicBezTo>
                        <a:pt x="2016284" y="1721215"/>
                        <a:pt x="2017868" y="1724845"/>
                        <a:pt x="2019714" y="1727870"/>
                      </a:cubicBezTo>
                      <a:lnTo>
                        <a:pt x="2019714" y="1928123"/>
                      </a:lnTo>
                      <a:cubicBezTo>
                        <a:pt x="2018395" y="1929938"/>
                        <a:pt x="2017340" y="1931148"/>
                        <a:pt x="2016021" y="1932963"/>
                      </a:cubicBezTo>
                      <a:lnTo>
                        <a:pt x="2011271" y="1945668"/>
                      </a:lnTo>
                      <a:cubicBezTo>
                        <a:pt x="2010480" y="1954138"/>
                        <a:pt x="2009425" y="1962003"/>
                        <a:pt x="2008633" y="1970473"/>
                      </a:cubicBezTo>
                      <a:cubicBezTo>
                        <a:pt x="2009425" y="1989228"/>
                        <a:pt x="2010480" y="2008588"/>
                        <a:pt x="2011271" y="2027343"/>
                      </a:cubicBezTo>
                      <a:lnTo>
                        <a:pt x="2009688" y="2061827"/>
                      </a:lnTo>
                      <a:cubicBezTo>
                        <a:pt x="2007841" y="2064852"/>
                        <a:pt x="2006258" y="2068482"/>
                        <a:pt x="2004412" y="2071507"/>
                      </a:cubicBezTo>
                      <a:cubicBezTo>
                        <a:pt x="2002565" y="2083607"/>
                        <a:pt x="2000982" y="2095102"/>
                        <a:pt x="1999135" y="2107202"/>
                      </a:cubicBezTo>
                      <a:lnTo>
                        <a:pt x="1999135" y="2148342"/>
                      </a:lnTo>
                      <a:cubicBezTo>
                        <a:pt x="2000982" y="2160442"/>
                        <a:pt x="2002565" y="2171937"/>
                        <a:pt x="2004412" y="2184037"/>
                      </a:cubicBezTo>
                      <a:cubicBezTo>
                        <a:pt x="2006258" y="2187667"/>
                        <a:pt x="2007841" y="2191297"/>
                        <a:pt x="2009688" y="2194927"/>
                      </a:cubicBezTo>
                      <a:lnTo>
                        <a:pt x="2009688" y="2271156"/>
                      </a:lnTo>
                      <a:lnTo>
                        <a:pt x="2011271" y="2300196"/>
                      </a:lnTo>
                      <a:cubicBezTo>
                        <a:pt x="2010480" y="2316531"/>
                        <a:pt x="2009425" y="2333471"/>
                        <a:pt x="2008633" y="2349806"/>
                      </a:cubicBezTo>
                      <a:cubicBezTo>
                        <a:pt x="2009425" y="2356461"/>
                        <a:pt x="2010480" y="2363721"/>
                        <a:pt x="2011271" y="2370376"/>
                      </a:cubicBezTo>
                      <a:cubicBezTo>
                        <a:pt x="2012854" y="2374006"/>
                        <a:pt x="2014438" y="2377031"/>
                        <a:pt x="2016021" y="2380661"/>
                      </a:cubicBezTo>
                      <a:cubicBezTo>
                        <a:pt x="2017340" y="2382476"/>
                        <a:pt x="2018395" y="2383686"/>
                        <a:pt x="2019714" y="2385501"/>
                      </a:cubicBezTo>
                      <a:cubicBezTo>
                        <a:pt x="2027102" y="2407280"/>
                        <a:pt x="2034490" y="2429665"/>
                        <a:pt x="2041877" y="2451445"/>
                      </a:cubicBezTo>
                      <a:lnTo>
                        <a:pt x="2081717" y="2587569"/>
                      </a:lnTo>
                      <a:cubicBezTo>
                        <a:pt x="2089105" y="2623869"/>
                        <a:pt x="2096493" y="2660774"/>
                        <a:pt x="2103880" y="2697074"/>
                      </a:cubicBezTo>
                      <a:lnTo>
                        <a:pt x="2114962" y="2775118"/>
                      </a:lnTo>
                      <a:cubicBezTo>
                        <a:pt x="2117336" y="2801738"/>
                        <a:pt x="2119447" y="2828963"/>
                        <a:pt x="2121822" y="2855583"/>
                      </a:cubicBezTo>
                      <a:cubicBezTo>
                        <a:pt x="2122877" y="2884018"/>
                        <a:pt x="2123932" y="2911847"/>
                        <a:pt x="2124988" y="2940282"/>
                      </a:cubicBezTo>
                      <a:cubicBezTo>
                        <a:pt x="2124724" y="2955407"/>
                        <a:pt x="2124196" y="2969927"/>
                        <a:pt x="2123932" y="2985052"/>
                      </a:cubicBezTo>
                      <a:cubicBezTo>
                        <a:pt x="2124724" y="3019537"/>
                        <a:pt x="2125779" y="3054022"/>
                        <a:pt x="2126571" y="3088506"/>
                      </a:cubicBezTo>
                      <a:cubicBezTo>
                        <a:pt x="2125251" y="3141746"/>
                        <a:pt x="2124196" y="3195591"/>
                        <a:pt x="2122877" y="3248830"/>
                      </a:cubicBezTo>
                      <a:cubicBezTo>
                        <a:pt x="2124196" y="3282710"/>
                        <a:pt x="2125779" y="3315985"/>
                        <a:pt x="2127098" y="3349865"/>
                      </a:cubicBezTo>
                      <a:cubicBezTo>
                        <a:pt x="2129473" y="3364990"/>
                        <a:pt x="2131584" y="3380115"/>
                        <a:pt x="2133958" y="3395240"/>
                      </a:cubicBezTo>
                      <a:cubicBezTo>
                        <a:pt x="2134222" y="3440009"/>
                        <a:pt x="2134750" y="3484779"/>
                        <a:pt x="2135014" y="3529549"/>
                      </a:cubicBezTo>
                      <a:cubicBezTo>
                        <a:pt x="2132903" y="3594283"/>
                        <a:pt x="2130792" y="3658413"/>
                        <a:pt x="2128681" y="3723148"/>
                      </a:cubicBezTo>
                      <a:cubicBezTo>
                        <a:pt x="2124460" y="3763077"/>
                        <a:pt x="2120238" y="3803612"/>
                        <a:pt x="2116017" y="3843542"/>
                      </a:cubicBezTo>
                      <a:lnTo>
                        <a:pt x="2104936" y="3899807"/>
                      </a:lnTo>
                      <a:lnTo>
                        <a:pt x="2102297" y="3905856"/>
                      </a:lnTo>
                      <a:cubicBezTo>
                        <a:pt x="2100450" y="3911301"/>
                        <a:pt x="2098867" y="3916141"/>
                        <a:pt x="2097020" y="3921586"/>
                      </a:cubicBezTo>
                      <a:cubicBezTo>
                        <a:pt x="2096229" y="3930661"/>
                        <a:pt x="2095173" y="3940341"/>
                        <a:pt x="2094382" y="3949416"/>
                      </a:cubicBezTo>
                      <a:cubicBezTo>
                        <a:pt x="2095437" y="3970591"/>
                        <a:pt x="2096493" y="3992371"/>
                        <a:pt x="2097548" y="4013546"/>
                      </a:cubicBezTo>
                      <a:cubicBezTo>
                        <a:pt x="2097020" y="4026856"/>
                        <a:pt x="2096493" y="4039561"/>
                        <a:pt x="2095965" y="4052871"/>
                      </a:cubicBezTo>
                      <a:cubicBezTo>
                        <a:pt x="2095437" y="4067996"/>
                        <a:pt x="2094910" y="4083726"/>
                        <a:pt x="2094382" y="4098850"/>
                      </a:cubicBezTo>
                      <a:cubicBezTo>
                        <a:pt x="2092007" y="4134545"/>
                        <a:pt x="2089369" y="4170240"/>
                        <a:pt x="2086994" y="4205935"/>
                      </a:cubicBezTo>
                      <a:cubicBezTo>
                        <a:pt x="2080926" y="4264014"/>
                        <a:pt x="2074594" y="4322094"/>
                        <a:pt x="2068525" y="4380174"/>
                      </a:cubicBezTo>
                      <a:cubicBezTo>
                        <a:pt x="2064831" y="4417079"/>
                        <a:pt x="2061402" y="4453983"/>
                        <a:pt x="2057708" y="4490888"/>
                      </a:cubicBezTo>
                      <a:cubicBezTo>
                        <a:pt x="2055861" y="4496333"/>
                        <a:pt x="2054278" y="4501778"/>
                        <a:pt x="2052431" y="4507223"/>
                      </a:cubicBezTo>
                      <a:cubicBezTo>
                        <a:pt x="2050584" y="4522953"/>
                        <a:pt x="2048473" y="4539288"/>
                        <a:pt x="2046626" y="4555018"/>
                      </a:cubicBezTo>
                      <a:lnTo>
                        <a:pt x="2046626" y="4607652"/>
                      </a:lnTo>
                      <a:cubicBezTo>
                        <a:pt x="2048473" y="4623382"/>
                        <a:pt x="2050584" y="4639717"/>
                        <a:pt x="2052431" y="4655447"/>
                      </a:cubicBezTo>
                      <a:cubicBezTo>
                        <a:pt x="2054278" y="4660892"/>
                        <a:pt x="2055861" y="4666337"/>
                        <a:pt x="2057708" y="4671782"/>
                      </a:cubicBezTo>
                      <a:lnTo>
                        <a:pt x="2057708" y="4709897"/>
                      </a:lnTo>
                      <a:cubicBezTo>
                        <a:pt x="2057444" y="4720182"/>
                        <a:pt x="2057444" y="4731072"/>
                        <a:pt x="2057180" y="4741357"/>
                      </a:cubicBezTo>
                      <a:cubicBezTo>
                        <a:pt x="2059027" y="4754667"/>
                        <a:pt x="2061138" y="4768581"/>
                        <a:pt x="2062985" y="4781891"/>
                      </a:cubicBezTo>
                      <a:lnTo>
                        <a:pt x="2072219" y="4795806"/>
                      </a:lnTo>
                      <a:cubicBezTo>
                        <a:pt x="2075121" y="4798226"/>
                        <a:pt x="2077760" y="4800646"/>
                        <a:pt x="2080662" y="4803066"/>
                      </a:cubicBezTo>
                      <a:cubicBezTo>
                        <a:pt x="2082509" y="4803671"/>
                        <a:pt x="2084092" y="4804881"/>
                        <a:pt x="2085939" y="4805486"/>
                      </a:cubicBezTo>
                      <a:lnTo>
                        <a:pt x="2103880" y="4844811"/>
                      </a:lnTo>
                      <a:lnTo>
                        <a:pt x="2144512" y="4918016"/>
                      </a:lnTo>
                      <a:lnTo>
                        <a:pt x="2193323" y="4983960"/>
                      </a:lnTo>
                      <a:lnTo>
                        <a:pt x="2251632" y="5040225"/>
                      </a:lnTo>
                      <a:lnTo>
                        <a:pt x="2318648" y="5086810"/>
                      </a:lnTo>
                      <a:lnTo>
                        <a:pt x="2395426" y="5124924"/>
                      </a:lnTo>
                      <a:lnTo>
                        <a:pt x="2483813" y="5150334"/>
                      </a:lnTo>
                      <a:lnTo>
                        <a:pt x="2583810" y="5164854"/>
                      </a:lnTo>
                      <a:lnTo>
                        <a:pt x="2638425" y="5167274"/>
                      </a:lnTo>
                      <a:lnTo>
                        <a:pt x="2638425" y="5176349"/>
                      </a:lnTo>
                      <a:lnTo>
                        <a:pt x="2605181" y="5215069"/>
                      </a:lnTo>
                      <a:lnTo>
                        <a:pt x="2532624" y="5287668"/>
                      </a:lnTo>
                      <a:lnTo>
                        <a:pt x="2419436" y="5392332"/>
                      </a:lnTo>
                      <a:lnTo>
                        <a:pt x="2343713" y="5462512"/>
                      </a:lnTo>
                      <a:lnTo>
                        <a:pt x="2303345" y="5492762"/>
                      </a:lnTo>
                      <a:lnTo>
                        <a:pt x="2239231" y="5536322"/>
                      </a:lnTo>
                      <a:lnTo>
                        <a:pt x="2194378" y="5562336"/>
                      </a:lnTo>
                      <a:lnTo>
                        <a:pt x="2147150" y="5585326"/>
                      </a:lnTo>
                      <a:lnTo>
                        <a:pt x="2095965" y="5602872"/>
                      </a:lnTo>
                      <a:lnTo>
                        <a:pt x="2041877" y="5616181"/>
                      </a:lnTo>
                      <a:lnTo>
                        <a:pt x="1983832" y="5623441"/>
                      </a:lnTo>
                      <a:lnTo>
                        <a:pt x="1952435" y="5624651"/>
                      </a:lnTo>
                      <a:lnTo>
                        <a:pt x="1925523" y="5622836"/>
                      </a:lnTo>
                      <a:lnTo>
                        <a:pt x="1868269" y="5610736"/>
                      </a:lnTo>
                      <a:lnTo>
                        <a:pt x="1811279" y="5597426"/>
                      </a:lnTo>
                      <a:lnTo>
                        <a:pt x="1770383" y="5591982"/>
                      </a:lnTo>
                      <a:lnTo>
                        <a:pt x="1745582" y="5593796"/>
                      </a:lnTo>
                      <a:lnTo>
                        <a:pt x="1733973" y="5595612"/>
                      </a:lnTo>
                      <a:lnTo>
                        <a:pt x="1728696" y="5593796"/>
                      </a:lnTo>
                      <a:cubicBezTo>
                        <a:pt x="1724738" y="5593192"/>
                        <a:pt x="1720517" y="5593192"/>
                        <a:pt x="1716559" y="5592586"/>
                      </a:cubicBezTo>
                      <a:cubicBezTo>
                        <a:pt x="1709699" y="5595006"/>
                        <a:pt x="1702576" y="5596822"/>
                        <a:pt x="1695716" y="5599242"/>
                      </a:cubicBezTo>
                      <a:cubicBezTo>
                        <a:pt x="1686481" y="5605291"/>
                        <a:pt x="1677511" y="5611946"/>
                        <a:pt x="1668276" y="5617996"/>
                      </a:cubicBezTo>
                      <a:lnTo>
                        <a:pt x="1645586" y="5640986"/>
                      </a:lnTo>
                      <a:cubicBezTo>
                        <a:pt x="1643211" y="5644616"/>
                        <a:pt x="1641100" y="5648851"/>
                        <a:pt x="1638726" y="5652481"/>
                      </a:cubicBezTo>
                      <a:cubicBezTo>
                        <a:pt x="1637670" y="5654901"/>
                        <a:pt x="1636615" y="5656716"/>
                        <a:pt x="1635560" y="5659136"/>
                      </a:cubicBezTo>
                      <a:cubicBezTo>
                        <a:pt x="1632394" y="5662766"/>
                        <a:pt x="1629491" y="5665791"/>
                        <a:pt x="1626325" y="5669421"/>
                      </a:cubicBezTo>
                      <a:cubicBezTo>
                        <a:pt x="1623951" y="5670026"/>
                        <a:pt x="1621840" y="5671236"/>
                        <a:pt x="1619465" y="5671841"/>
                      </a:cubicBezTo>
                      <a:lnTo>
                        <a:pt x="1619465" y="5664581"/>
                      </a:lnTo>
                      <a:cubicBezTo>
                        <a:pt x="1617091" y="5664581"/>
                        <a:pt x="1614980" y="5665186"/>
                        <a:pt x="1612605" y="5665186"/>
                      </a:cubicBezTo>
                      <a:lnTo>
                        <a:pt x="1590443" y="5690596"/>
                      </a:lnTo>
                      <a:lnTo>
                        <a:pt x="1544534" y="5751096"/>
                      </a:lnTo>
                      <a:lnTo>
                        <a:pt x="1505222" y="5792840"/>
                      </a:lnTo>
                      <a:cubicBezTo>
                        <a:pt x="1496515" y="5798890"/>
                        <a:pt x="1488072" y="5805545"/>
                        <a:pt x="1479365" y="5811595"/>
                      </a:cubicBezTo>
                      <a:lnTo>
                        <a:pt x="1467228" y="5815225"/>
                      </a:lnTo>
                      <a:cubicBezTo>
                        <a:pt x="1463798" y="5813410"/>
                        <a:pt x="1460104" y="5810990"/>
                        <a:pt x="1456675" y="5809175"/>
                      </a:cubicBezTo>
                      <a:cubicBezTo>
                        <a:pt x="1451398" y="5803125"/>
                        <a:pt x="1445857" y="5797680"/>
                        <a:pt x="1440580" y="5791630"/>
                      </a:cubicBezTo>
                      <a:cubicBezTo>
                        <a:pt x="1436095" y="5784975"/>
                        <a:pt x="1431346" y="5778320"/>
                        <a:pt x="1426860" y="5771666"/>
                      </a:cubicBezTo>
                      <a:cubicBezTo>
                        <a:pt x="1421583" y="5765616"/>
                        <a:pt x="1416307" y="5760170"/>
                        <a:pt x="1411030" y="5754120"/>
                      </a:cubicBezTo>
                      <a:cubicBezTo>
                        <a:pt x="1407336" y="5752306"/>
                        <a:pt x="1403642" y="5749886"/>
                        <a:pt x="1399948" y="5748070"/>
                      </a:cubicBezTo>
                      <a:cubicBezTo>
                        <a:pt x="1396782" y="5741416"/>
                        <a:pt x="1393616" y="5734156"/>
                        <a:pt x="1390450" y="5727500"/>
                      </a:cubicBezTo>
                      <a:cubicBezTo>
                        <a:pt x="1382007" y="5715400"/>
                        <a:pt x="1373564" y="5702696"/>
                        <a:pt x="1365121" y="5690596"/>
                      </a:cubicBezTo>
                      <a:lnTo>
                        <a:pt x="1335835" y="5657926"/>
                      </a:lnTo>
                      <a:lnTo>
                        <a:pt x="1303118" y="5628281"/>
                      </a:lnTo>
                      <a:cubicBezTo>
                        <a:pt x="1297314" y="5624046"/>
                        <a:pt x="1291509" y="5619206"/>
                        <a:pt x="1285705" y="5614971"/>
                      </a:cubicBezTo>
                      <a:lnTo>
                        <a:pt x="1212620" y="5532692"/>
                      </a:lnTo>
                      <a:lnTo>
                        <a:pt x="1061702" y="5369948"/>
                      </a:lnTo>
                      <a:lnTo>
                        <a:pt x="980703" y="5290693"/>
                      </a:lnTo>
                      <a:lnTo>
                        <a:pt x="957485" y="5266494"/>
                      </a:lnTo>
                      <a:lnTo>
                        <a:pt x="915006" y="5227169"/>
                      </a:lnTo>
                      <a:cubicBezTo>
                        <a:pt x="904716" y="5221119"/>
                        <a:pt x="894162" y="5215674"/>
                        <a:pt x="883872" y="5209624"/>
                      </a:cubicBezTo>
                      <a:cubicBezTo>
                        <a:pt x="878068" y="5208414"/>
                        <a:pt x="872263" y="5206599"/>
                        <a:pt x="866459" y="5205389"/>
                      </a:cubicBezTo>
                      <a:cubicBezTo>
                        <a:pt x="865140" y="5199944"/>
                        <a:pt x="864084" y="5194499"/>
                        <a:pt x="862765" y="5189054"/>
                      </a:cubicBezTo>
                      <a:cubicBezTo>
                        <a:pt x="858280" y="5179979"/>
                        <a:pt x="853531" y="5171509"/>
                        <a:pt x="849045" y="5162434"/>
                      </a:cubicBezTo>
                      <a:cubicBezTo>
                        <a:pt x="839547" y="5151544"/>
                        <a:pt x="830312" y="5140049"/>
                        <a:pt x="820814" y="5129159"/>
                      </a:cubicBezTo>
                      <a:lnTo>
                        <a:pt x="776489" y="5092860"/>
                      </a:lnTo>
                      <a:lnTo>
                        <a:pt x="746147" y="5062005"/>
                      </a:lnTo>
                      <a:lnTo>
                        <a:pt x="730316" y="5038410"/>
                      </a:lnTo>
                      <a:lnTo>
                        <a:pt x="723984" y="5023890"/>
                      </a:lnTo>
                      <a:cubicBezTo>
                        <a:pt x="717388" y="5020865"/>
                        <a:pt x="711056" y="5018445"/>
                        <a:pt x="704460" y="5015420"/>
                      </a:cubicBezTo>
                      <a:lnTo>
                        <a:pt x="669105" y="4993035"/>
                      </a:lnTo>
                      <a:lnTo>
                        <a:pt x="623988" y="4951895"/>
                      </a:lnTo>
                      <a:lnTo>
                        <a:pt x="568317" y="4893816"/>
                      </a:lnTo>
                      <a:lnTo>
                        <a:pt x="521881" y="4854491"/>
                      </a:lnTo>
                      <a:lnTo>
                        <a:pt x="487053" y="4832711"/>
                      </a:lnTo>
                      <a:cubicBezTo>
                        <a:pt x="480193" y="4830291"/>
                        <a:pt x="473070" y="4827266"/>
                        <a:pt x="466210" y="4824846"/>
                      </a:cubicBezTo>
                      <a:lnTo>
                        <a:pt x="450379" y="4797621"/>
                      </a:lnTo>
                      <a:cubicBezTo>
                        <a:pt x="438506" y="4781286"/>
                        <a:pt x="426370" y="4765556"/>
                        <a:pt x="414497" y="4749222"/>
                      </a:cubicBezTo>
                      <a:lnTo>
                        <a:pt x="356715" y="4680252"/>
                      </a:lnTo>
                      <a:lnTo>
                        <a:pt x="275188" y="4593133"/>
                      </a:lnTo>
                      <a:lnTo>
                        <a:pt x="215823" y="4525373"/>
                      </a:lnTo>
                      <a:cubicBezTo>
                        <a:pt x="203423" y="4509643"/>
                        <a:pt x="191286" y="4493308"/>
                        <a:pt x="178885" y="4477578"/>
                      </a:cubicBezTo>
                      <a:cubicBezTo>
                        <a:pt x="173081" y="4469108"/>
                        <a:pt x="167276" y="4461243"/>
                        <a:pt x="161472" y="4452773"/>
                      </a:cubicBezTo>
                      <a:cubicBezTo>
                        <a:pt x="159625" y="4450958"/>
                        <a:pt x="157514" y="4449143"/>
                        <a:pt x="155667" y="4447328"/>
                      </a:cubicBezTo>
                      <a:cubicBezTo>
                        <a:pt x="152237" y="4446118"/>
                        <a:pt x="148543" y="4445513"/>
                        <a:pt x="145113" y="4444303"/>
                      </a:cubicBezTo>
                      <a:cubicBezTo>
                        <a:pt x="139837" y="4446118"/>
                        <a:pt x="134824" y="4447328"/>
                        <a:pt x="129547" y="4449143"/>
                      </a:cubicBezTo>
                      <a:lnTo>
                        <a:pt x="114244" y="4452773"/>
                      </a:lnTo>
                      <a:cubicBezTo>
                        <a:pt x="115563" y="4447933"/>
                        <a:pt x="116618" y="4443698"/>
                        <a:pt x="117938" y="4438858"/>
                      </a:cubicBezTo>
                      <a:cubicBezTo>
                        <a:pt x="117410" y="4430993"/>
                        <a:pt x="116882" y="4423734"/>
                        <a:pt x="116355" y="4415869"/>
                      </a:cubicBezTo>
                      <a:lnTo>
                        <a:pt x="108967" y="4398929"/>
                      </a:lnTo>
                      <a:cubicBezTo>
                        <a:pt x="104482" y="4394694"/>
                        <a:pt x="100260" y="4389854"/>
                        <a:pt x="95775" y="4385619"/>
                      </a:cubicBezTo>
                      <a:cubicBezTo>
                        <a:pt x="88651" y="4379569"/>
                        <a:pt x="81791" y="4372914"/>
                        <a:pt x="74668" y="4366864"/>
                      </a:cubicBezTo>
                      <a:cubicBezTo>
                        <a:pt x="69391" y="4360209"/>
                        <a:pt x="64114" y="4354159"/>
                        <a:pt x="58837" y="4347504"/>
                      </a:cubicBezTo>
                      <a:cubicBezTo>
                        <a:pt x="57518" y="4341454"/>
                        <a:pt x="56462" y="4336009"/>
                        <a:pt x="55143" y="4329959"/>
                      </a:cubicBezTo>
                      <a:cubicBezTo>
                        <a:pt x="55935" y="4326329"/>
                        <a:pt x="56462" y="4322699"/>
                        <a:pt x="57254" y="4319069"/>
                      </a:cubicBezTo>
                      <a:lnTo>
                        <a:pt x="43270" y="4304549"/>
                      </a:lnTo>
                      <a:lnTo>
                        <a:pt x="23746" y="4282164"/>
                      </a:lnTo>
                      <a:lnTo>
                        <a:pt x="41687" y="4285189"/>
                      </a:lnTo>
                      <a:lnTo>
                        <a:pt x="60948" y="4277929"/>
                      </a:lnTo>
                      <a:lnTo>
                        <a:pt x="91553" y="4252520"/>
                      </a:lnTo>
                      <a:lnTo>
                        <a:pt x="132977" y="4207145"/>
                      </a:lnTo>
                      <a:lnTo>
                        <a:pt x="152501" y="4185970"/>
                      </a:lnTo>
                      <a:lnTo>
                        <a:pt x="235084" y="4103690"/>
                      </a:lnTo>
                      <a:lnTo>
                        <a:pt x="367269" y="3974826"/>
                      </a:lnTo>
                      <a:lnTo>
                        <a:pt x="445102" y="3891942"/>
                      </a:lnTo>
                      <a:cubicBezTo>
                        <a:pt x="455392" y="3878632"/>
                        <a:pt x="465946" y="3865927"/>
                        <a:pt x="476236" y="3852617"/>
                      </a:cubicBezTo>
                      <a:cubicBezTo>
                        <a:pt x="484943" y="3840517"/>
                        <a:pt x="493649" y="3827812"/>
                        <a:pt x="502356" y="3815712"/>
                      </a:cubicBezTo>
                      <a:lnTo>
                        <a:pt x="550903" y="3727383"/>
                      </a:lnTo>
                      <a:lnTo>
                        <a:pt x="594437" y="3625138"/>
                      </a:lnTo>
                      <a:lnTo>
                        <a:pt x="632431" y="3513214"/>
                      </a:lnTo>
                      <a:lnTo>
                        <a:pt x="666466" y="3395240"/>
                      </a:lnTo>
                      <a:cubicBezTo>
                        <a:pt x="675701" y="3354705"/>
                        <a:pt x="685199" y="3314775"/>
                        <a:pt x="694433" y="3274240"/>
                      </a:cubicBezTo>
                      <a:lnTo>
                        <a:pt x="718179" y="3154451"/>
                      </a:lnTo>
                      <a:cubicBezTo>
                        <a:pt x="724248" y="3116336"/>
                        <a:pt x="730052" y="3077616"/>
                        <a:pt x="736121" y="3039502"/>
                      </a:cubicBezTo>
                      <a:cubicBezTo>
                        <a:pt x="738495" y="3021352"/>
                        <a:pt x="740606" y="3003202"/>
                        <a:pt x="742981" y="2985052"/>
                      </a:cubicBezTo>
                      <a:cubicBezTo>
                        <a:pt x="747202" y="2952987"/>
                        <a:pt x="751160" y="2921527"/>
                        <a:pt x="755381" y="2889463"/>
                      </a:cubicBezTo>
                      <a:cubicBezTo>
                        <a:pt x="765143" y="2827753"/>
                        <a:pt x="774642" y="2766648"/>
                        <a:pt x="784404" y="2704939"/>
                      </a:cubicBezTo>
                      <a:lnTo>
                        <a:pt x="832423" y="2438740"/>
                      </a:lnTo>
                      <a:cubicBezTo>
                        <a:pt x="855114" y="2325606"/>
                        <a:pt x="878068" y="2213077"/>
                        <a:pt x="900758" y="2099942"/>
                      </a:cubicBezTo>
                      <a:lnTo>
                        <a:pt x="949042" y="1848264"/>
                      </a:lnTo>
                      <a:cubicBezTo>
                        <a:pt x="958804" y="1791999"/>
                        <a:pt x="968302" y="1736339"/>
                        <a:pt x="978064" y="1680075"/>
                      </a:cubicBezTo>
                      <a:lnTo>
                        <a:pt x="990729" y="1594770"/>
                      </a:lnTo>
                      <a:cubicBezTo>
                        <a:pt x="992312" y="1583275"/>
                        <a:pt x="993895" y="1572385"/>
                        <a:pt x="995478" y="1560891"/>
                      </a:cubicBezTo>
                      <a:cubicBezTo>
                        <a:pt x="996797" y="1537296"/>
                        <a:pt x="998380" y="1513701"/>
                        <a:pt x="999699" y="1490106"/>
                      </a:cubicBezTo>
                      <a:cubicBezTo>
                        <a:pt x="1000755" y="1453806"/>
                        <a:pt x="1001810" y="1418111"/>
                        <a:pt x="1002865" y="1381812"/>
                      </a:cubicBezTo>
                      <a:lnTo>
                        <a:pt x="1006032" y="1274727"/>
                      </a:lnTo>
                      <a:cubicBezTo>
                        <a:pt x="1007878" y="1251737"/>
                        <a:pt x="1009725" y="1228142"/>
                        <a:pt x="1011572" y="1205153"/>
                      </a:cubicBezTo>
                      <a:cubicBezTo>
                        <a:pt x="1014475" y="1183373"/>
                        <a:pt x="1017641" y="1160988"/>
                        <a:pt x="1020543" y="1139208"/>
                      </a:cubicBezTo>
                      <a:lnTo>
                        <a:pt x="1036373" y="1079313"/>
                      </a:lnTo>
                      <a:cubicBezTo>
                        <a:pt x="1040331" y="1070238"/>
                        <a:pt x="1044025" y="1060558"/>
                        <a:pt x="1047983" y="1051484"/>
                      </a:cubicBezTo>
                      <a:lnTo>
                        <a:pt x="1055370" y="1034544"/>
                      </a:lnTo>
                      <a:lnTo>
                        <a:pt x="1077005" y="1001269"/>
                      </a:lnTo>
                      <a:lnTo>
                        <a:pt x="1117373" y="949239"/>
                      </a:lnTo>
                      <a:lnTo>
                        <a:pt x="1216314" y="846995"/>
                      </a:lnTo>
                      <a:lnTo>
                        <a:pt x="1276734" y="784680"/>
                      </a:lnTo>
                      <a:lnTo>
                        <a:pt x="1337418" y="721155"/>
                      </a:lnTo>
                      <a:lnTo>
                        <a:pt x="1433720" y="624356"/>
                      </a:lnTo>
                      <a:lnTo>
                        <a:pt x="1490974" y="559621"/>
                      </a:lnTo>
                      <a:cubicBezTo>
                        <a:pt x="1498625" y="548731"/>
                        <a:pt x="1506541" y="538447"/>
                        <a:pt x="1514192" y="527557"/>
                      </a:cubicBezTo>
                      <a:cubicBezTo>
                        <a:pt x="1521580" y="516667"/>
                        <a:pt x="1528967" y="505172"/>
                        <a:pt x="1536355" y="494282"/>
                      </a:cubicBezTo>
                      <a:cubicBezTo>
                        <a:pt x="1548492" y="471292"/>
                        <a:pt x="1560892" y="448907"/>
                        <a:pt x="1573029" y="425917"/>
                      </a:cubicBezTo>
                      <a:lnTo>
                        <a:pt x="1617882" y="319438"/>
                      </a:lnTo>
                      <a:lnTo>
                        <a:pt x="1661416" y="212353"/>
                      </a:lnTo>
                      <a:lnTo>
                        <a:pt x="1695188" y="145804"/>
                      </a:lnTo>
                      <a:cubicBezTo>
                        <a:pt x="1708908" y="125234"/>
                        <a:pt x="1722364" y="104059"/>
                        <a:pt x="1736084" y="83489"/>
                      </a:cubicBezTo>
                      <a:lnTo>
                        <a:pt x="1774077" y="41139"/>
                      </a:lnTo>
                      <a:lnTo>
                        <a:pt x="1803364" y="15125"/>
                      </a:lnTo>
                      <a:cubicBezTo>
                        <a:pt x="1808640" y="11495"/>
                        <a:pt x="1813917" y="7260"/>
                        <a:pt x="1819194" y="3630"/>
                      </a:cubicBezTo>
                      <a:cubicBezTo>
                        <a:pt x="1824207" y="2420"/>
                        <a:pt x="1829484" y="1815"/>
                        <a:pt x="1834497" y="605"/>
                      </a:cubicBezTo>
                      <a:cubicBezTo>
                        <a:pt x="1843204" y="605"/>
                        <a:pt x="1851647" y="0"/>
                        <a:pt x="1860354" y="0"/>
                      </a:cubicBezTo>
                      <a:close/>
                    </a:path>
                  </a:pathLst>
                </a:custGeom>
                <a:solidFill>
                  <a:srgbClr val="F0BE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64" name="자유형 90"/>
                <p:cNvSpPr/>
                <p:nvPr/>
              </p:nvSpPr>
              <p:spPr>
                <a:xfrm>
                  <a:off x="5257559" y="2446973"/>
                  <a:ext cx="99818" cy="33273"/>
                </a:xfrm>
                <a:custGeom>
                  <a:avLst/>
                  <a:gdLst>
                    <a:gd name="connsiteX0" fmla="*/ 114300 w 114300"/>
                    <a:gd name="connsiteY0" fmla="*/ 0 h 38100"/>
                    <a:gd name="connsiteX1" fmla="*/ 0 w 114300"/>
                    <a:gd name="connsiteY1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 h="38100">
                      <a:moveTo>
                        <a:pt x="114300" y="0"/>
                      </a:moveTo>
                      <a:lnTo>
                        <a:pt x="0" y="3810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5" name="자유형 91"/>
                <p:cNvSpPr/>
                <p:nvPr/>
              </p:nvSpPr>
              <p:spPr>
                <a:xfrm>
                  <a:off x="5246468" y="3090242"/>
                  <a:ext cx="144181" cy="88727"/>
                </a:xfrm>
                <a:custGeom>
                  <a:avLst/>
                  <a:gdLst>
                    <a:gd name="connsiteX0" fmla="*/ 165100 w 165100"/>
                    <a:gd name="connsiteY0" fmla="*/ 101600 h 101600"/>
                    <a:gd name="connsiteX1" fmla="*/ 0 w 165100"/>
                    <a:gd name="connsiteY1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100" h="101600">
                      <a:moveTo>
                        <a:pt x="165100" y="1016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6" name="자유형 92"/>
                <p:cNvSpPr/>
                <p:nvPr/>
              </p:nvSpPr>
              <p:spPr>
                <a:xfrm>
                  <a:off x="5268650" y="3833329"/>
                  <a:ext cx="88727" cy="88727"/>
                </a:xfrm>
                <a:custGeom>
                  <a:avLst/>
                  <a:gdLst>
                    <a:gd name="connsiteX0" fmla="*/ 101600 w 101600"/>
                    <a:gd name="connsiteY0" fmla="*/ 101600 h 101600"/>
                    <a:gd name="connsiteX1" fmla="*/ 0 w 101600"/>
                    <a:gd name="connsiteY1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1600" h="101600">
                      <a:moveTo>
                        <a:pt x="101600" y="1016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7" name="자유형 93"/>
                <p:cNvSpPr/>
                <p:nvPr/>
              </p:nvSpPr>
              <p:spPr>
                <a:xfrm>
                  <a:off x="553105" y="1256823"/>
                  <a:ext cx="1499745" cy="3755564"/>
                </a:xfrm>
                <a:custGeom>
                  <a:avLst/>
                  <a:gdLst>
                    <a:gd name="connsiteX0" fmla="*/ 11708 w 1717340"/>
                    <a:gd name="connsiteY0" fmla="*/ 4158538 h 4300453"/>
                    <a:gd name="connsiteX1" fmla="*/ 16886 w 1717340"/>
                    <a:gd name="connsiteY1" fmla="*/ 4162248 h 4300453"/>
                    <a:gd name="connsiteX2" fmla="*/ 23746 w 1717340"/>
                    <a:gd name="connsiteY2" fmla="*/ 4170113 h 4300453"/>
                    <a:gd name="connsiteX3" fmla="*/ 0 w 1717340"/>
                    <a:gd name="connsiteY3" fmla="*/ 4140469 h 4300453"/>
                    <a:gd name="connsiteX4" fmla="*/ 7388 w 1717340"/>
                    <a:gd name="connsiteY4" fmla="*/ 4154383 h 4300453"/>
                    <a:gd name="connsiteX5" fmla="*/ 11708 w 1717340"/>
                    <a:gd name="connsiteY5" fmla="*/ 4158538 h 4300453"/>
                    <a:gd name="connsiteX6" fmla="*/ 0 w 1717340"/>
                    <a:gd name="connsiteY6" fmla="*/ 4150148 h 4300453"/>
                    <a:gd name="connsiteX7" fmla="*/ 1717340 w 1717340"/>
                    <a:gd name="connsiteY7" fmla="*/ 0 h 4300453"/>
                    <a:gd name="connsiteX8" fmla="*/ 1698627 w 1717340"/>
                    <a:gd name="connsiteY8" fmla="*/ 114211 h 4300453"/>
                    <a:gd name="connsiteX9" fmla="*/ 1595042 w 1717340"/>
                    <a:gd name="connsiteY9" fmla="*/ 541645 h 4300453"/>
                    <a:gd name="connsiteX10" fmla="*/ 1156892 w 1717340"/>
                    <a:gd name="connsiteY10" fmla="*/ 941695 h 4300453"/>
                    <a:gd name="connsiteX11" fmla="*/ 1099742 w 1717340"/>
                    <a:gd name="connsiteY11" fmla="*/ 1608445 h 4300453"/>
                    <a:gd name="connsiteX12" fmla="*/ 852092 w 1717340"/>
                    <a:gd name="connsiteY12" fmla="*/ 3037195 h 4300453"/>
                    <a:gd name="connsiteX13" fmla="*/ 566342 w 1717340"/>
                    <a:gd name="connsiteY13" fmla="*/ 3913495 h 4300453"/>
                    <a:gd name="connsiteX14" fmla="*/ 127895 w 1717340"/>
                    <a:gd name="connsiteY14" fmla="*/ 4287203 h 4300453"/>
                    <a:gd name="connsiteX15" fmla="*/ 114888 w 1717340"/>
                    <a:gd name="connsiteY15" fmla="*/ 4300453 h 4300453"/>
                    <a:gd name="connsiteX16" fmla="*/ 108967 w 1717340"/>
                    <a:gd name="connsiteY16" fmla="*/ 4286878 h 4300453"/>
                    <a:gd name="connsiteX17" fmla="*/ 95775 w 1717340"/>
                    <a:gd name="connsiteY17" fmla="*/ 4273568 h 4300453"/>
                    <a:gd name="connsiteX18" fmla="*/ 74668 w 1717340"/>
                    <a:gd name="connsiteY18" fmla="*/ 4254813 h 4300453"/>
                    <a:gd name="connsiteX19" fmla="*/ 58837 w 1717340"/>
                    <a:gd name="connsiteY19" fmla="*/ 4235453 h 4300453"/>
                    <a:gd name="connsiteX20" fmla="*/ 55143 w 1717340"/>
                    <a:gd name="connsiteY20" fmla="*/ 4217908 h 4300453"/>
                    <a:gd name="connsiteX21" fmla="*/ 57254 w 1717340"/>
                    <a:gd name="connsiteY21" fmla="*/ 4207018 h 4300453"/>
                    <a:gd name="connsiteX22" fmla="*/ 43270 w 1717340"/>
                    <a:gd name="connsiteY22" fmla="*/ 4192498 h 4300453"/>
                    <a:gd name="connsiteX23" fmla="*/ 23746 w 1717340"/>
                    <a:gd name="connsiteY23" fmla="*/ 4170113 h 4300453"/>
                    <a:gd name="connsiteX24" fmla="*/ 41687 w 1717340"/>
                    <a:gd name="connsiteY24" fmla="*/ 4173138 h 4300453"/>
                    <a:gd name="connsiteX25" fmla="*/ 60948 w 1717340"/>
                    <a:gd name="connsiteY25" fmla="*/ 4165878 h 4300453"/>
                    <a:gd name="connsiteX26" fmla="*/ 91553 w 1717340"/>
                    <a:gd name="connsiteY26" fmla="*/ 4140469 h 4300453"/>
                    <a:gd name="connsiteX27" fmla="*/ 132977 w 1717340"/>
                    <a:gd name="connsiteY27" fmla="*/ 4095094 h 4300453"/>
                    <a:gd name="connsiteX28" fmla="*/ 152501 w 1717340"/>
                    <a:gd name="connsiteY28" fmla="*/ 4073919 h 4300453"/>
                    <a:gd name="connsiteX29" fmla="*/ 235084 w 1717340"/>
                    <a:gd name="connsiteY29" fmla="*/ 3991639 h 4300453"/>
                    <a:gd name="connsiteX30" fmla="*/ 367269 w 1717340"/>
                    <a:gd name="connsiteY30" fmla="*/ 3862775 h 4300453"/>
                    <a:gd name="connsiteX31" fmla="*/ 445102 w 1717340"/>
                    <a:gd name="connsiteY31" fmla="*/ 3779891 h 4300453"/>
                    <a:gd name="connsiteX32" fmla="*/ 476236 w 1717340"/>
                    <a:gd name="connsiteY32" fmla="*/ 3740566 h 4300453"/>
                    <a:gd name="connsiteX33" fmla="*/ 502356 w 1717340"/>
                    <a:gd name="connsiteY33" fmla="*/ 3703661 h 4300453"/>
                    <a:gd name="connsiteX34" fmla="*/ 550903 w 1717340"/>
                    <a:gd name="connsiteY34" fmla="*/ 3615332 h 4300453"/>
                    <a:gd name="connsiteX35" fmla="*/ 594437 w 1717340"/>
                    <a:gd name="connsiteY35" fmla="*/ 3513087 h 4300453"/>
                    <a:gd name="connsiteX36" fmla="*/ 632431 w 1717340"/>
                    <a:gd name="connsiteY36" fmla="*/ 3401163 h 4300453"/>
                    <a:gd name="connsiteX37" fmla="*/ 666466 w 1717340"/>
                    <a:gd name="connsiteY37" fmla="*/ 3283189 h 4300453"/>
                    <a:gd name="connsiteX38" fmla="*/ 694433 w 1717340"/>
                    <a:gd name="connsiteY38" fmla="*/ 3162189 h 4300453"/>
                    <a:gd name="connsiteX39" fmla="*/ 718179 w 1717340"/>
                    <a:gd name="connsiteY39" fmla="*/ 3042400 h 4300453"/>
                    <a:gd name="connsiteX40" fmla="*/ 736121 w 1717340"/>
                    <a:gd name="connsiteY40" fmla="*/ 2927451 h 4300453"/>
                    <a:gd name="connsiteX41" fmla="*/ 742981 w 1717340"/>
                    <a:gd name="connsiteY41" fmla="*/ 2873001 h 4300453"/>
                    <a:gd name="connsiteX42" fmla="*/ 755381 w 1717340"/>
                    <a:gd name="connsiteY42" fmla="*/ 2777412 h 4300453"/>
                    <a:gd name="connsiteX43" fmla="*/ 784404 w 1717340"/>
                    <a:gd name="connsiteY43" fmla="*/ 2592888 h 4300453"/>
                    <a:gd name="connsiteX44" fmla="*/ 832423 w 1717340"/>
                    <a:gd name="connsiteY44" fmla="*/ 2326689 h 4300453"/>
                    <a:gd name="connsiteX45" fmla="*/ 900758 w 1717340"/>
                    <a:gd name="connsiteY45" fmla="*/ 1987891 h 4300453"/>
                    <a:gd name="connsiteX46" fmla="*/ 949042 w 1717340"/>
                    <a:gd name="connsiteY46" fmla="*/ 1736213 h 4300453"/>
                    <a:gd name="connsiteX47" fmla="*/ 978064 w 1717340"/>
                    <a:gd name="connsiteY47" fmla="*/ 1568024 h 4300453"/>
                    <a:gd name="connsiteX48" fmla="*/ 990729 w 1717340"/>
                    <a:gd name="connsiteY48" fmla="*/ 1482719 h 4300453"/>
                    <a:gd name="connsiteX49" fmla="*/ 995478 w 1717340"/>
                    <a:gd name="connsiteY49" fmla="*/ 1448840 h 4300453"/>
                    <a:gd name="connsiteX50" fmla="*/ 999699 w 1717340"/>
                    <a:gd name="connsiteY50" fmla="*/ 1378055 h 4300453"/>
                    <a:gd name="connsiteX51" fmla="*/ 1002865 w 1717340"/>
                    <a:gd name="connsiteY51" fmla="*/ 1269761 h 4300453"/>
                    <a:gd name="connsiteX52" fmla="*/ 1006032 w 1717340"/>
                    <a:gd name="connsiteY52" fmla="*/ 1162676 h 4300453"/>
                    <a:gd name="connsiteX53" fmla="*/ 1011572 w 1717340"/>
                    <a:gd name="connsiteY53" fmla="*/ 1093102 h 4300453"/>
                    <a:gd name="connsiteX54" fmla="*/ 1020543 w 1717340"/>
                    <a:gd name="connsiteY54" fmla="*/ 1027157 h 4300453"/>
                    <a:gd name="connsiteX55" fmla="*/ 1036373 w 1717340"/>
                    <a:gd name="connsiteY55" fmla="*/ 967262 h 4300453"/>
                    <a:gd name="connsiteX56" fmla="*/ 1047983 w 1717340"/>
                    <a:gd name="connsiteY56" fmla="*/ 939433 h 4300453"/>
                    <a:gd name="connsiteX57" fmla="*/ 1055370 w 1717340"/>
                    <a:gd name="connsiteY57" fmla="*/ 922493 h 4300453"/>
                    <a:gd name="connsiteX58" fmla="*/ 1077005 w 1717340"/>
                    <a:gd name="connsiteY58" fmla="*/ 889218 h 4300453"/>
                    <a:gd name="connsiteX59" fmla="*/ 1117373 w 1717340"/>
                    <a:gd name="connsiteY59" fmla="*/ 837188 h 4300453"/>
                    <a:gd name="connsiteX60" fmla="*/ 1216314 w 1717340"/>
                    <a:gd name="connsiteY60" fmla="*/ 734944 h 4300453"/>
                    <a:gd name="connsiteX61" fmla="*/ 1276734 w 1717340"/>
                    <a:gd name="connsiteY61" fmla="*/ 672629 h 4300453"/>
                    <a:gd name="connsiteX62" fmla="*/ 1337418 w 1717340"/>
                    <a:gd name="connsiteY62" fmla="*/ 609104 h 4300453"/>
                    <a:gd name="connsiteX63" fmla="*/ 1433720 w 1717340"/>
                    <a:gd name="connsiteY63" fmla="*/ 512305 h 4300453"/>
                    <a:gd name="connsiteX64" fmla="*/ 1490974 w 1717340"/>
                    <a:gd name="connsiteY64" fmla="*/ 447570 h 4300453"/>
                    <a:gd name="connsiteX65" fmla="*/ 1514192 w 1717340"/>
                    <a:gd name="connsiteY65" fmla="*/ 415506 h 4300453"/>
                    <a:gd name="connsiteX66" fmla="*/ 1536355 w 1717340"/>
                    <a:gd name="connsiteY66" fmla="*/ 382231 h 4300453"/>
                    <a:gd name="connsiteX67" fmla="*/ 1573029 w 1717340"/>
                    <a:gd name="connsiteY67" fmla="*/ 313866 h 4300453"/>
                    <a:gd name="connsiteX68" fmla="*/ 1617882 w 1717340"/>
                    <a:gd name="connsiteY68" fmla="*/ 207387 h 4300453"/>
                    <a:gd name="connsiteX69" fmla="*/ 1661416 w 1717340"/>
                    <a:gd name="connsiteY69" fmla="*/ 100302 h 4300453"/>
                    <a:gd name="connsiteX70" fmla="*/ 1695188 w 1717340"/>
                    <a:gd name="connsiteY70" fmla="*/ 33753 h 4300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717340" h="4300453">
                      <a:moveTo>
                        <a:pt x="11708" y="4158538"/>
                      </a:moveTo>
                      <a:lnTo>
                        <a:pt x="16886" y="4162248"/>
                      </a:lnTo>
                      <a:lnTo>
                        <a:pt x="23746" y="4170113"/>
                      </a:lnTo>
                      <a:close/>
                      <a:moveTo>
                        <a:pt x="0" y="4140469"/>
                      </a:moveTo>
                      <a:cubicBezTo>
                        <a:pt x="2375" y="4145309"/>
                        <a:pt x="5013" y="4149543"/>
                        <a:pt x="7388" y="4154383"/>
                      </a:cubicBezTo>
                      <a:lnTo>
                        <a:pt x="11708" y="4158538"/>
                      </a:lnTo>
                      <a:lnTo>
                        <a:pt x="0" y="4150148"/>
                      </a:lnTo>
                      <a:close/>
                      <a:moveTo>
                        <a:pt x="1717340" y="0"/>
                      </a:moveTo>
                      <a:lnTo>
                        <a:pt x="1698627" y="114211"/>
                      </a:lnTo>
                      <a:cubicBezTo>
                        <a:pt x="1673624" y="274152"/>
                        <a:pt x="1649017" y="440045"/>
                        <a:pt x="1595042" y="541645"/>
                      </a:cubicBezTo>
                      <a:cubicBezTo>
                        <a:pt x="1487092" y="744845"/>
                        <a:pt x="1239442" y="763895"/>
                        <a:pt x="1156892" y="941695"/>
                      </a:cubicBezTo>
                      <a:cubicBezTo>
                        <a:pt x="1074342" y="1119495"/>
                        <a:pt x="1150542" y="1259195"/>
                        <a:pt x="1099742" y="1608445"/>
                      </a:cubicBezTo>
                      <a:cubicBezTo>
                        <a:pt x="1048942" y="1957695"/>
                        <a:pt x="940992" y="2653020"/>
                        <a:pt x="852092" y="3037195"/>
                      </a:cubicBezTo>
                      <a:cubicBezTo>
                        <a:pt x="763192" y="3421370"/>
                        <a:pt x="702867" y="3684895"/>
                        <a:pt x="566342" y="3913495"/>
                      </a:cubicBezTo>
                      <a:cubicBezTo>
                        <a:pt x="463949" y="4084945"/>
                        <a:pt x="256184" y="4176028"/>
                        <a:pt x="127895" y="4287203"/>
                      </a:cubicBezTo>
                      <a:lnTo>
                        <a:pt x="114888" y="4300453"/>
                      </a:lnTo>
                      <a:lnTo>
                        <a:pt x="108967" y="4286878"/>
                      </a:lnTo>
                      <a:cubicBezTo>
                        <a:pt x="104482" y="4282643"/>
                        <a:pt x="100260" y="4277803"/>
                        <a:pt x="95775" y="4273568"/>
                      </a:cubicBezTo>
                      <a:cubicBezTo>
                        <a:pt x="88651" y="4267518"/>
                        <a:pt x="81791" y="4260863"/>
                        <a:pt x="74668" y="4254813"/>
                      </a:cubicBezTo>
                      <a:cubicBezTo>
                        <a:pt x="69391" y="4248158"/>
                        <a:pt x="64114" y="4242108"/>
                        <a:pt x="58837" y="4235453"/>
                      </a:cubicBezTo>
                      <a:cubicBezTo>
                        <a:pt x="57518" y="4229403"/>
                        <a:pt x="56462" y="4223958"/>
                        <a:pt x="55143" y="4217908"/>
                      </a:cubicBezTo>
                      <a:cubicBezTo>
                        <a:pt x="55935" y="4214278"/>
                        <a:pt x="56462" y="4210648"/>
                        <a:pt x="57254" y="4207018"/>
                      </a:cubicBezTo>
                      <a:lnTo>
                        <a:pt x="43270" y="4192498"/>
                      </a:lnTo>
                      <a:lnTo>
                        <a:pt x="23746" y="4170113"/>
                      </a:lnTo>
                      <a:lnTo>
                        <a:pt x="41687" y="4173138"/>
                      </a:lnTo>
                      <a:lnTo>
                        <a:pt x="60948" y="4165878"/>
                      </a:lnTo>
                      <a:lnTo>
                        <a:pt x="91553" y="4140469"/>
                      </a:lnTo>
                      <a:lnTo>
                        <a:pt x="132977" y="4095094"/>
                      </a:lnTo>
                      <a:lnTo>
                        <a:pt x="152501" y="4073919"/>
                      </a:lnTo>
                      <a:lnTo>
                        <a:pt x="235084" y="3991639"/>
                      </a:lnTo>
                      <a:lnTo>
                        <a:pt x="367269" y="3862775"/>
                      </a:lnTo>
                      <a:lnTo>
                        <a:pt x="445102" y="3779891"/>
                      </a:lnTo>
                      <a:cubicBezTo>
                        <a:pt x="455392" y="3766581"/>
                        <a:pt x="465946" y="3753876"/>
                        <a:pt x="476236" y="3740566"/>
                      </a:cubicBezTo>
                      <a:cubicBezTo>
                        <a:pt x="484943" y="3728466"/>
                        <a:pt x="493649" y="3715761"/>
                        <a:pt x="502356" y="3703661"/>
                      </a:cubicBezTo>
                      <a:lnTo>
                        <a:pt x="550903" y="3615332"/>
                      </a:lnTo>
                      <a:lnTo>
                        <a:pt x="594437" y="3513087"/>
                      </a:lnTo>
                      <a:lnTo>
                        <a:pt x="632431" y="3401163"/>
                      </a:lnTo>
                      <a:lnTo>
                        <a:pt x="666466" y="3283189"/>
                      </a:lnTo>
                      <a:cubicBezTo>
                        <a:pt x="675701" y="3242654"/>
                        <a:pt x="685199" y="3202724"/>
                        <a:pt x="694433" y="3162189"/>
                      </a:cubicBezTo>
                      <a:lnTo>
                        <a:pt x="718179" y="3042400"/>
                      </a:lnTo>
                      <a:cubicBezTo>
                        <a:pt x="724248" y="3004285"/>
                        <a:pt x="730052" y="2965565"/>
                        <a:pt x="736121" y="2927451"/>
                      </a:cubicBezTo>
                      <a:cubicBezTo>
                        <a:pt x="738495" y="2909301"/>
                        <a:pt x="740606" y="2891151"/>
                        <a:pt x="742981" y="2873001"/>
                      </a:cubicBezTo>
                      <a:cubicBezTo>
                        <a:pt x="747202" y="2840936"/>
                        <a:pt x="751160" y="2809476"/>
                        <a:pt x="755381" y="2777412"/>
                      </a:cubicBezTo>
                      <a:cubicBezTo>
                        <a:pt x="765143" y="2715702"/>
                        <a:pt x="774642" y="2654597"/>
                        <a:pt x="784404" y="2592888"/>
                      </a:cubicBezTo>
                      <a:lnTo>
                        <a:pt x="832423" y="2326689"/>
                      </a:lnTo>
                      <a:cubicBezTo>
                        <a:pt x="855114" y="2213555"/>
                        <a:pt x="878068" y="2101026"/>
                        <a:pt x="900758" y="1987891"/>
                      </a:cubicBezTo>
                      <a:lnTo>
                        <a:pt x="949042" y="1736213"/>
                      </a:lnTo>
                      <a:cubicBezTo>
                        <a:pt x="958804" y="1679948"/>
                        <a:pt x="968302" y="1624288"/>
                        <a:pt x="978064" y="1568024"/>
                      </a:cubicBezTo>
                      <a:lnTo>
                        <a:pt x="990729" y="1482719"/>
                      </a:lnTo>
                      <a:cubicBezTo>
                        <a:pt x="992312" y="1471224"/>
                        <a:pt x="993895" y="1460334"/>
                        <a:pt x="995478" y="1448840"/>
                      </a:cubicBezTo>
                      <a:cubicBezTo>
                        <a:pt x="996797" y="1425245"/>
                        <a:pt x="998380" y="1401650"/>
                        <a:pt x="999699" y="1378055"/>
                      </a:cubicBezTo>
                      <a:cubicBezTo>
                        <a:pt x="1000755" y="1341755"/>
                        <a:pt x="1001810" y="1306060"/>
                        <a:pt x="1002865" y="1269761"/>
                      </a:cubicBezTo>
                      <a:lnTo>
                        <a:pt x="1006032" y="1162676"/>
                      </a:lnTo>
                      <a:cubicBezTo>
                        <a:pt x="1007878" y="1139686"/>
                        <a:pt x="1009725" y="1116091"/>
                        <a:pt x="1011572" y="1093102"/>
                      </a:cubicBezTo>
                      <a:cubicBezTo>
                        <a:pt x="1014475" y="1071322"/>
                        <a:pt x="1017641" y="1048937"/>
                        <a:pt x="1020543" y="1027157"/>
                      </a:cubicBezTo>
                      <a:lnTo>
                        <a:pt x="1036373" y="967262"/>
                      </a:lnTo>
                      <a:cubicBezTo>
                        <a:pt x="1040331" y="958187"/>
                        <a:pt x="1044025" y="948507"/>
                        <a:pt x="1047983" y="939433"/>
                      </a:cubicBezTo>
                      <a:lnTo>
                        <a:pt x="1055370" y="922493"/>
                      </a:lnTo>
                      <a:lnTo>
                        <a:pt x="1077005" y="889218"/>
                      </a:lnTo>
                      <a:lnTo>
                        <a:pt x="1117373" y="837188"/>
                      </a:lnTo>
                      <a:lnTo>
                        <a:pt x="1216314" y="734944"/>
                      </a:lnTo>
                      <a:lnTo>
                        <a:pt x="1276734" y="672629"/>
                      </a:lnTo>
                      <a:lnTo>
                        <a:pt x="1337418" y="609104"/>
                      </a:lnTo>
                      <a:lnTo>
                        <a:pt x="1433720" y="512305"/>
                      </a:lnTo>
                      <a:lnTo>
                        <a:pt x="1490974" y="447570"/>
                      </a:lnTo>
                      <a:cubicBezTo>
                        <a:pt x="1498625" y="436680"/>
                        <a:pt x="1506541" y="426396"/>
                        <a:pt x="1514192" y="415506"/>
                      </a:cubicBezTo>
                      <a:cubicBezTo>
                        <a:pt x="1521580" y="404616"/>
                        <a:pt x="1528967" y="393121"/>
                        <a:pt x="1536355" y="382231"/>
                      </a:cubicBezTo>
                      <a:cubicBezTo>
                        <a:pt x="1548492" y="359241"/>
                        <a:pt x="1560892" y="336856"/>
                        <a:pt x="1573029" y="313866"/>
                      </a:cubicBezTo>
                      <a:lnTo>
                        <a:pt x="1617882" y="207387"/>
                      </a:lnTo>
                      <a:lnTo>
                        <a:pt x="1661416" y="100302"/>
                      </a:lnTo>
                      <a:lnTo>
                        <a:pt x="1695188" y="33753"/>
                      </a:lnTo>
                      <a:close/>
                    </a:path>
                  </a:pathLst>
                </a:custGeom>
                <a:solidFill>
                  <a:srgbClr val="F4CFB6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68" name="자유형 94"/>
                <p:cNvSpPr/>
                <p:nvPr/>
              </p:nvSpPr>
              <p:spPr>
                <a:xfrm>
                  <a:off x="1714262" y="1186519"/>
                  <a:ext cx="400307" cy="615607"/>
                </a:xfrm>
                <a:custGeom>
                  <a:avLst/>
                  <a:gdLst>
                    <a:gd name="connsiteX0" fmla="*/ 437490 w 457494"/>
                    <a:gd name="connsiteY0" fmla="*/ 6485 h 704924"/>
                    <a:gd name="connsiteX1" fmla="*/ 454907 w 457494"/>
                    <a:gd name="connsiteY1" fmla="*/ 267742 h 704924"/>
                    <a:gd name="connsiteX2" fmla="*/ 393947 w 457494"/>
                    <a:gd name="connsiteY2" fmla="*/ 581250 h 704924"/>
                    <a:gd name="connsiteX3" fmla="*/ 272027 w 457494"/>
                    <a:gd name="connsiteY3" fmla="*/ 642210 h 704924"/>
                    <a:gd name="connsiteX4" fmla="*/ 97856 w 457494"/>
                    <a:gd name="connsiteY4" fmla="*/ 694462 h 704924"/>
                    <a:gd name="connsiteX5" fmla="*/ 2061 w 457494"/>
                    <a:gd name="connsiteY5" fmla="*/ 685753 h 704924"/>
                    <a:gd name="connsiteX6" fmla="*/ 184941 w 457494"/>
                    <a:gd name="connsiteY6" fmla="*/ 502873 h 704924"/>
                    <a:gd name="connsiteX7" fmla="*/ 289444 w 457494"/>
                    <a:gd name="connsiteY7" fmla="*/ 259033 h 704924"/>
                    <a:gd name="connsiteX8" fmla="*/ 359113 w 457494"/>
                    <a:gd name="connsiteY8" fmla="*/ 93570 h 704924"/>
                    <a:gd name="connsiteX9" fmla="*/ 437490 w 457494"/>
                    <a:gd name="connsiteY9" fmla="*/ 6485 h 704924"/>
                    <a:gd name="connsiteX0" fmla="*/ 437490 w 458387"/>
                    <a:gd name="connsiteY0" fmla="*/ 6485 h 704924"/>
                    <a:gd name="connsiteX1" fmla="*/ 454907 w 458387"/>
                    <a:gd name="connsiteY1" fmla="*/ 267742 h 704924"/>
                    <a:gd name="connsiteX2" fmla="*/ 381247 w 458387"/>
                    <a:gd name="connsiteY2" fmla="*/ 543150 h 704924"/>
                    <a:gd name="connsiteX3" fmla="*/ 272027 w 458387"/>
                    <a:gd name="connsiteY3" fmla="*/ 642210 h 704924"/>
                    <a:gd name="connsiteX4" fmla="*/ 97856 w 458387"/>
                    <a:gd name="connsiteY4" fmla="*/ 694462 h 704924"/>
                    <a:gd name="connsiteX5" fmla="*/ 2061 w 458387"/>
                    <a:gd name="connsiteY5" fmla="*/ 685753 h 704924"/>
                    <a:gd name="connsiteX6" fmla="*/ 184941 w 458387"/>
                    <a:gd name="connsiteY6" fmla="*/ 502873 h 704924"/>
                    <a:gd name="connsiteX7" fmla="*/ 289444 w 458387"/>
                    <a:gd name="connsiteY7" fmla="*/ 259033 h 704924"/>
                    <a:gd name="connsiteX8" fmla="*/ 359113 w 458387"/>
                    <a:gd name="connsiteY8" fmla="*/ 93570 h 704924"/>
                    <a:gd name="connsiteX9" fmla="*/ 437490 w 458387"/>
                    <a:gd name="connsiteY9" fmla="*/ 6485 h 70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8387" h="704924">
                      <a:moveTo>
                        <a:pt x="437490" y="6485"/>
                      </a:moveTo>
                      <a:cubicBezTo>
                        <a:pt x="453456" y="35514"/>
                        <a:pt x="464281" y="178298"/>
                        <a:pt x="454907" y="267742"/>
                      </a:cubicBezTo>
                      <a:cubicBezTo>
                        <a:pt x="445533" y="357186"/>
                        <a:pt x="411727" y="480739"/>
                        <a:pt x="381247" y="543150"/>
                      </a:cubicBezTo>
                      <a:cubicBezTo>
                        <a:pt x="350767" y="605561"/>
                        <a:pt x="319259" y="616991"/>
                        <a:pt x="272027" y="642210"/>
                      </a:cubicBezTo>
                      <a:cubicBezTo>
                        <a:pt x="224795" y="667429"/>
                        <a:pt x="142850" y="687205"/>
                        <a:pt x="97856" y="694462"/>
                      </a:cubicBezTo>
                      <a:cubicBezTo>
                        <a:pt x="52862" y="701719"/>
                        <a:pt x="-12453" y="717685"/>
                        <a:pt x="2061" y="685753"/>
                      </a:cubicBezTo>
                      <a:cubicBezTo>
                        <a:pt x="16575" y="653821"/>
                        <a:pt x="137044" y="573993"/>
                        <a:pt x="184941" y="502873"/>
                      </a:cubicBezTo>
                      <a:cubicBezTo>
                        <a:pt x="232838" y="431753"/>
                        <a:pt x="260415" y="327250"/>
                        <a:pt x="289444" y="259033"/>
                      </a:cubicBezTo>
                      <a:cubicBezTo>
                        <a:pt x="318473" y="190816"/>
                        <a:pt x="337342" y="134210"/>
                        <a:pt x="359113" y="93570"/>
                      </a:cubicBezTo>
                      <a:cubicBezTo>
                        <a:pt x="380884" y="52930"/>
                        <a:pt x="421524" y="-22544"/>
                        <a:pt x="437490" y="6485"/>
                      </a:cubicBezTo>
                      <a:close/>
                    </a:path>
                  </a:pathLst>
                </a:custGeom>
                <a:solidFill>
                  <a:srgbClr val="E7AD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61" name="모서리가 둥근 직사각형 84"/>
              <p:cNvSpPr/>
              <p:nvPr/>
            </p:nvSpPr>
            <p:spPr>
              <a:xfrm>
                <a:off x="2302595" y="624159"/>
                <a:ext cx="2906549" cy="5808709"/>
              </a:xfrm>
              <a:prstGeom prst="roundRect">
                <a:avLst>
                  <a:gd name="adj" fmla="val 9782"/>
                </a:avLst>
              </a:prstGeom>
              <a:solidFill>
                <a:schemeClr val="bg1">
                  <a:lumMod val="95000"/>
                </a:schemeClr>
              </a:solidFill>
              <a:ln w="952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9" name="자유형 99"/>
            <p:cNvSpPr/>
            <p:nvPr/>
          </p:nvSpPr>
          <p:spPr>
            <a:xfrm>
              <a:off x="10325100" y="5429250"/>
              <a:ext cx="1866900" cy="1428750"/>
            </a:xfrm>
            <a:custGeom>
              <a:avLst/>
              <a:gdLst>
                <a:gd name="connsiteX0" fmla="*/ 1104900 w 1866900"/>
                <a:gd name="connsiteY0" fmla="*/ 0 h 1428750"/>
                <a:gd name="connsiteX1" fmla="*/ 1866900 w 1866900"/>
                <a:gd name="connsiteY1" fmla="*/ 762000 h 1428750"/>
                <a:gd name="connsiteX2" fmla="*/ 1866900 w 1866900"/>
                <a:gd name="connsiteY2" fmla="*/ 1428750 h 1428750"/>
                <a:gd name="connsiteX3" fmla="*/ 531114 w 1866900"/>
                <a:gd name="connsiteY3" fmla="*/ 1428750 h 1428750"/>
                <a:gd name="connsiteX4" fmla="*/ 0 w 1866900"/>
                <a:gd name="connsiteY4" fmla="*/ 78105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1428750">
                  <a:moveTo>
                    <a:pt x="1104900" y="0"/>
                  </a:moveTo>
                  <a:lnTo>
                    <a:pt x="1866900" y="762000"/>
                  </a:lnTo>
                  <a:lnTo>
                    <a:pt x="1866900" y="1428750"/>
                  </a:lnTo>
                  <a:lnTo>
                    <a:pt x="531114" y="1428750"/>
                  </a:lnTo>
                  <a:lnTo>
                    <a:pt x="0" y="781050"/>
                  </a:lnTo>
                  <a:close/>
                </a:path>
              </a:pathLst>
            </a:custGeom>
            <a:solidFill>
              <a:srgbClr val="F0B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9" name="직사각형 68"/>
          <p:cNvSpPr/>
          <p:nvPr/>
        </p:nvSpPr>
        <p:spPr>
          <a:xfrm rot="645053">
            <a:off x="838642" y="5003647"/>
            <a:ext cx="1617006" cy="890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>
                <a:solidFill>
                  <a:schemeClr val="tx1">
                    <a:lumMod val="75000"/>
                    <a:lumOff val="25000"/>
                  </a:schemeClr>
                </a:solidFill>
              </a:rPr>
              <a:t>60p</a:t>
            </a:r>
          </a:p>
        </p:txBody>
      </p:sp>
      <p:sp>
        <p:nvSpPr>
          <p:cNvPr id="74" name="직사각형 73"/>
          <p:cNvSpPr/>
          <p:nvPr/>
        </p:nvSpPr>
        <p:spPr>
          <a:xfrm>
            <a:off x="0" y="6896791"/>
            <a:ext cx="578004" cy="41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28035" y="1695659"/>
            <a:ext cx="2280284" cy="2280284"/>
          </a:xfrm>
          <a:prstGeom prst="rect">
            <a:avLst/>
          </a:prstGeom>
        </p:spPr>
      </p:pic>
      <p:sp>
        <p:nvSpPr>
          <p:cNvPr id="4" name="화살표: 오른쪽 3"/>
          <p:cNvSpPr/>
          <p:nvPr/>
        </p:nvSpPr>
        <p:spPr>
          <a:xfrm rot="19040124">
            <a:off x="2600993" y="3973521"/>
            <a:ext cx="1531160" cy="49664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51" name="그룹 50"/>
          <p:cNvGrpSpPr/>
          <p:nvPr/>
        </p:nvGrpSpPr>
        <p:grpSpPr>
          <a:xfrm>
            <a:off x="7666740" y="4652408"/>
            <a:ext cx="1915448" cy="2049407"/>
            <a:chOff x="7773040" y="1855425"/>
            <a:chExt cx="4418960" cy="5002575"/>
          </a:xfrm>
        </p:grpSpPr>
        <p:grpSp>
          <p:nvGrpSpPr>
            <p:cNvPr id="52" name="그룹 51"/>
            <p:cNvGrpSpPr/>
            <p:nvPr/>
          </p:nvGrpSpPr>
          <p:grpSpPr>
            <a:xfrm rot="646847" flipH="1">
              <a:off x="7773040" y="1855425"/>
              <a:ext cx="3919182" cy="4396525"/>
              <a:chOff x="547180" y="624159"/>
              <a:chExt cx="5178040" cy="5808709"/>
            </a:xfrm>
          </p:grpSpPr>
          <p:grpSp>
            <p:nvGrpSpPr>
              <p:cNvPr id="54" name="그룹 53"/>
              <p:cNvGrpSpPr/>
              <p:nvPr/>
            </p:nvGrpSpPr>
            <p:grpSpPr>
              <a:xfrm rot="21600000">
                <a:off x="547180" y="1150943"/>
                <a:ext cx="5178040" cy="5078407"/>
                <a:chOff x="547180" y="1150943"/>
                <a:chExt cx="5178040" cy="5078407"/>
              </a:xfrm>
            </p:grpSpPr>
            <p:sp>
              <p:nvSpPr>
                <p:cNvPr id="56" name="Freeform 43"/>
                <p:cNvSpPr/>
                <p:nvPr/>
              </p:nvSpPr>
              <p:spPr>
                <a:xfrm>
                  <a:off x="5155427" y="1894213"/>
                  <a:ext cx="569793" cy="2621599"/>
                </a:xfrm>
                <a:custGeom>
                  <a:avLst/>
                  <a:gdLst>
                    <a:gd name="T0" fmla="*/ 438 w 1234"/>
                    <a:gd name="T1" fmla="*/ 44 h 5674"/>
                    <a:gd name="T2" fmla="*/ 684 w 1234"/>
                    <a:gd name="T3" fmla="*/ 195 h 5674"/>
                    <a:gd name="T4" fmla="*/ 795 w 1234"/>
                    <a:gd name="T5" fmla="*/ 360 h 5674"/>
                    <a:gd name="T6" fmla="*/ 850 w 1234"/>
                    <a:gd name="T7" fmla="*/ 581 h 5674"/>
                    <a:gd name="T8" fmla="*/ 846 w 1234"/>
                    <a:gd name="T9" fmla="*/ 811 h 5674"/>
                    <a:gd name="T10" fmla="*/ 745 w 1234"/>
                    <a:gd name="T11" fmla="*/ 986 h 5674"/>
                    <a:gd name="T12" fmla="*/ 575 w 1234"/>
                    <a:gd name="T13" fmla="*/ 1145 h 5674"/>
                    <a:gd name="T14" fmla="*/ 396 w 1234"/>
                    <a:gd name="T15" fmla="*/ 1243 h 5674"/>
                    <a:gd name="T16" fmla="*/ 684 w 1234"/>
                    <a:gd name="T17" fmla="*/ 1505 h 5674"/>
                    <a:gd name="T18" fmla="*/ 810 w 1234"/>
                    <a:gd name="T19" fmla="*/ 1575 h 5674"/>
                    <a:gd name="T20" fmla="*/ 1069 w 1234"/>
                    <a:gd name="T21" fmla="*/ 1773 h 5674"/>
                    <a:gd name="T22" fmla="*/ 1219 w 1234"/>
                    <a:gd name="T23" fmla="*/ 2106 h 5674"/>
                    <a:gd name="T24" fmla="*/ 1210 w 1234"/>
                    <a:gd name="T25" fmla="*/ 2463 h 5674"/>
                    <a:gd name="T26" fmla="*/ 1043 w 1234"/>
                    <a:gd name="T27" fmla="*/ 2725 h 5674"/>
                    <a:gd name="T28" fmla="*/ 882 w 1234"/>
                    <a:gd name="T29" fmla="*/ 2815 h 5674"/>
                    <a:gd name="T30" fmla="*/ 669 w 1234"/>
                    <a:gd name="T31" fmla="*/ 2851 h 5674"/>
                    <a:gd name="T32" fmla="*/ 550 w 1234"/>
                    <a:gd name="T33" fmla="*/ 2872 h 5674"/>
                    <a:gd name="T34" fmla="*/ 788 w 1234"/>
                    <a:gd name="T35" fmla="*/ 3201 h 5674"/>
                    <a:gd name="T36" fmla="*/ 1054 w 1234"/>
                    <a:gd name="T37" fmla="*/ 3611 h 5674"/>
                    <a:gd name="T38" fmla="*/ 1112 w 1234"/>
                    <a:gd name="T39" fmla="*/ 3872 h 5674"/>
                    <a:gd name="T40" fmla="*/ 1088 w 1234"/>
                    <a:gd name="T41" fmla="*/ 4061 h 5674"/>
                    <a:gd name="T42" fmla="*/ 936 w 1234"/>
                    <a:gd name="T43" fmla="*/ 4300 h 5674"/>
                    <a:gd name="T44" fmla="*/ 647 w 1234"/>
                    <a:gd name="T45" fmla="*/ 4415 h 5674"/>
                    <a:gd name="T46" fmla="*/ 487 w 1234"/>
                    <a:gd name="T47" fmla="*/ 4429 h 5674"/>
                    <a:gd name="T48" fmla="*/ 808 w 1234"/>
                    <a:gd name="T49" fmla="*/ 4677 h 5674"/>
                    <a:gd name="T50" fmla="*/ 964 w 1234"/>
                    <a:gd name="T51" fmla="*/ 4929 h 5674"/>
                    <a:gd name="T52" fmla="*/ 972 w 1234"/>
                    <a:gd name="T53" fmla="*/ 5103 h 5674"/>
                    <a:gd name="T54" fmla="*/ 903 w 1234"/>
                    <a:gd name="T55" fmla="*/ 5311 h 5674"/>
                    <a:gd name="T56" fmla="*/ 759 w 1234"/>
                    <a:gd name="T57" fmla="*/ 5479 h 5674"/>
                    <a:gd name="T58" fmla="*/ 558 w 1234"/>
                    <a:gd name="T59" fmla="*/ 5599 h 5674"/>
                    <a:gd name="T60" fmla="*/ 320 w 1234"/>
                    <a:gd name="T61" fmla="*/ 5665 h 5674"/>
                    <a:gd name="T62" fmla="*/ 108 w 1234"/>
                    <a:gd name="T63" fmla="*/ 5672 h 5674"/>
                    <a:gd name="T64" fmla="*/ 90 w 1234"/>
                    <a:gd name="T65" fmla="*/ 5636 h 5674"/>
                    <a:gd name="T66" fmla="*/ 68 w 1234"/>
                    <a:gd name="T67" fmla="*/ 5469 h 5674"/>
                    <a:gd name="T68" fmla="*/ 18 w 1234"/>
                    <a:gd name="T69" fmla="*/ 5236 h 5674"/>
                    <a:gd name="T70" fmla="*/ 38 w 1234"/>
                    <a:gd name="T71" fmla="*/ 4850 h 5674"/>
                    <a:gd name="T72" fmla="*/ 98 w 1234"/>
                    <a:gd name="T73" fmla="*/ 4258 h 5674"/>
                    <a:gd name="T74" fmla="*/ 0 w 1234"/>
                    <a:gd name="T75" fmla="*/ 3944 h 5674"/>
                    <a:gd name="T76" fmla="*/ 18 w 1234"/>
                    <a:gd name="T77" fmla="*/ 3339 h 5674"/>
                    <a:gd name="T78" fmla="*/ 180 w 1234"/>
                    <a:gd name="T79" fmla="*/ 2917 h 5674"/>
                    <a:gd name="T80" fmla="*/ 202 w 1234"/>
                    <a:gd name="T81" fmla="*/ 2740 h 5674"/>
                    <a:gd name="T82" fmla="*/ 162 w 1234"/>
                    <a:gd name="T83" fmla="*/ 2665 h 5674"/>
                    <a:gd name="T84" fmla="*/ 124 w 1234"/>
                    <a:gd name="T85" fmla="*/ 2482 h 5674"/>
                    <a:gd name="T86" fmla="*/ 127 w 1234"/>
                    <a:gd name="T87" fmla="*/ 1881 h 5674"/>
                    <a:gd name="T88" fmla="*/ 198 w 1234"/>
                    <a:gd name="T89" fmla="*/ 1513 h 5674"/>
                    <a:gd name="T90" fmla="*/ 219 w 1234"/>
                    <a:gd name="T91" fmla="*/ 1439 h 5674"/>
                    <a:gd name="T92" fmla="*/ 213 w 1234"/>
                    <a:gd name="T93" fmla="*/ 1215 h 5674"/>
                    <a:gd name="T94" fmla="*/ 205 w 1234"/>
                    <a:gd name="T95" fmla="*/ 1036 h 5674"/>
                    <a:gd name="T96" fmla="*/ 211 w 1234"/>
                    <a:gd name="T97" fmla="*/ 781 h 5674"/>
                    <a:gd name="T98" fmla="*/ 234 w 1234"/>
                    <a:gd name="T99" fmla="*/ 0 h 5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34" h="5674">
                      <a:moveTo>
                        <a:pt x="234" y="0"/>
                      </a:moveTo>
                      <a:lnTo>
                        <a:pt x="306" y="9"/>
                      </a:lnTo>
                      <a:lnTo>
                        <a:pt x="438" y="44"/>
                      </a:lnTo>
                      <a:lnTo>
                        <a:pt x="558" y="97"/>
                      </a:lnTo>
                      <a:lnTo>
                        <a:pt x="637" y="152"/>
                      </a:lnTo>
                      <a:lnTo>
                        <a:pt x="684" y="195"/>
                      </a:lnTo>
                      <a:lnTo>
                        <a:pt x="728" y="244"/>
                      </a:lnTo>
                      <a:lnTo>
                        <a:pt x="764" y="299"/>
                      </a:lnTo>
                      <a:lnTo>
                        <a:pt x="795" y="360"/>
                      </a:lnTo>
                      <a:lnTo>
                        <a:pt x="820" y="427"/>
                      </a:lnTo>
                      <a:lnTo>
                        <a:pt x="838" y="500"/>
                      </a:lnTo>
                      <a:lnTo>
                        <a:pt x="850" y="581"/>
                      </a:lnTo>
                      <a:lnTo>
                        <a:pt x="854" y="667"/>
                      </a:lnTo>
                      <a:lnTo>
                        <a:pt x="851" y="761"/>
                      </a:lnTo>
                      <a:lnTo>
                        <a:pt x="846" y="811"/>
                      </a:lnTo>
                      <a:lnTo>
                        <a:pt x="830" y="849"/>
                      </a:lnTo>
                      <a:lnTo>
                        <a:pt x="791" y="919"/>
                      </a:lnTo>
                      <a:lnTo>
                        <a:pt x="745" y="986"/>
                      </a:lnTo>
                      <a:lnTo>
                        <a:pt x="694" y="1045"/>
                      </a:lnTo>
                      <a:lnTo>
                        <a:pt x="638" y="1098"/>
                      </a:lnTo>
                      <a:lnTo>
                        <a:pt x="575" y="1145"/>
                      </a:lnTo>
                      <a:lnTo>
                        <a:pt x="507" y="1189"/>
                      </a:lnTo>
                      <a:lnTo>
                        <a:pt x="435" y="1226"/>
                      </a:lnTo>
                      <a:lnTo>
                        <a:pt x="396" y="1243"/>
                      </a:lnTo>
                      <a:lnTo>
                        <a:pt x="486" y="1311"/>
                      </a:lnTo>
                      <a:lnTo>
                        <a:pt x="608" y="1425"/>
                      </a:lnTo>
                      <a:lnTo>
                        <a:pt x="684" y="1505"/>
                      </a:lnTo>
                      <a:lnTo>
                        <a:pt x="720" y="1549"/>
                      </a:lnTo>
                      <a:lnTo>
                        <a:pt x="751" y="1556"/>
                      </a:lnTo>
                      <a:lnTo>
                        <a:pt x="810" y="1575"/>
                      </a:lnTo>
                      <a:lnTo>
                        <a:pt x="890" y="1613"/>
                      </a:lnTo>
                      <a:lnTo>
                        <a:pt x="987" y="1686"/>
                      </a:lnTo>
                      <a:lnTo>
                        <a:pt x="1069" y="1773"/>
                      </a:lnTo>
                      <a:lnTo>
                        <a:pt x="1135" y="1876"/>
                      </a:lnTo>
                      <a:lnTo>
                        <a:pt x="1185" y="1988"/>
                      </a:lnTo>
                      <a:lnTo>
                        <a:pt x="1219" y="2106"/>
                      </a:lnTo>
                      <a:lnTo>
                        <a:pt x="1234" y="2227"/>
                      </a:lnTo>
                      <a:lnTo>
                        <a:pt x="1232" y="2348"/>
                      </a:lnTo>
                      <a:lnTo>
                        <a:pt x="1210" y="2463"/>
                      </a:lnTo>
                      <a:lnTo>
                        <a:pt x="1168" y="2570"/>
                      </a:lnTo>
                      <a:lnTo>
                        <a:pt x="1105" y="2665"/>
                      </a:lnTo>
                      <a:lnTo>
                        <a:pt x="1043" y="2725"/>
                      </a:lnTo>
                      <a:lnTo>
                        <a:pt x="994" y="2760"/>
                      </a:lnTo>
                      <a:lnTo>
                        <a:pt x="941" y="2790"/>
                      </a:lnTo>
                      <a:lnTo>
                        <a:pt x="882" y="2815"/>
                      </a:lnTo>
                      <a:lnTo>
                        <a:pt x="817" y="2833"/>
                      </a:lnTo>
                      <a:lnTo>
                        <a:pt x="745" y="2846"/>
                      </a:lnTo>
                      <a:lnTo>
                        <a:pt x="669" y="2851"/>
                      </a:lnTo>
                      <a:lnTo>
                        <a:pt x="585" y="2849"/>
                      </a:lnTo>
                      <a:lnTo>
                        <a:pt x="540" y="2845"/>
                      </a:lnTo>
                      <a:lnTo>
                        <a:pt x="550" y="2872"/>
                      </a:lnTo>
                      <a:lnTo>
                        <a:pt x="579" y="2927"/>
                      </a:lnTo>
                      <a:lnTo>
                        <a:pt x="637" y="3013"/>
                      </a:lnTo>
                      <a:lnTo>
                        <a:pt x="788" y="3201"/>
                      </a:lnTo>
                      <a:lnTo>
                        <a:pt x="948" y="3414"/>
                      </a:lnTo>
                      <a:lnTo>
                        <a:pt x="1016" y="3529"/>
                      </a:lnTo>
                      <a:lnTo>
                        <a:pt x="1054" y="3611"/>
                      </a:lnTo>
                      <a:lnTo>
                        <a:pt x="1083" y="3695"/>
                      </a:lnTo>
                      <a:lnTo>
                        <a:pt x="1103" y="3781"/>
                      </a:lnTo>
                      <a:lnTo>
                        <a:pt x="1112" y="3872"/>
                      </a:lnTo>
                      <a:lnTo>
                        <a:pt x="1106" y="3967"/>
                      </a:lnTo>
                      <a:lnTo>
                        <a:pt x="1098" y="4016"/>
                      </a:lnTo>
                      <a:lnTo>
                        <a:pt x="1088" y="4061"/>
                      </a:lnTo>
                      <a:lnTo>
                        <a:pt x="1053" y="4148"/>
                      </a:lnTo>
                      <a:lnTo>
                        <a:pt x="1003" y="4229"/>
                      </a:lnTo>
                      <a:lnTo>
                        <a:pt x="936" y="4300"/>
                      </a:lnTo>
                      <a:lnTo>
                        <a:pt x="854" y="4357"/>
                      </a:lnTo>
                      <a:lnTo>
                        <a:pt x="758" y="4396"/>
                      </a:lnTo>
                      <a:lnTo>
                        <a:pt x="647" y="4415"/>
                      </a:lnTo>
                      <a:lnTo>
                        <a:pt x="520" y="4408"/>
                      </a:lnTo>
                      <a:lnTo>
                        <a:pt x="450" y="4393"/>
                      </a:lnTo>
                      <a:lnTo>
                        <a:pt x="487" y="4429"/>
                      </a:lnTo>
                      <a:lnTo>
                        <a:pt x="566" y="4495"/>
                      </a:lnTo>
                      <a:lnTo>
                        <a:pt x="690" y="4585"/>
                      </a:lnTo>
                      <a:lnTo>
                        <a:pt x="808" y="4677"/>
                      </a:lnTo>
                      <a:lnTo>
                        <a:pt x="874" y="4748"/>
                      </a:lnTo>
                      <a:lnTo>
                        <a:pt x="929" y="4830"/>
                      </a:lnTo>
                      <a:lnTo>
                        <a:pt x="964" y="4929"/>
                      </a:lnTo>
                      <a:lnTo>
                        <a:pt x="972" y="4988"/>
                      </a:lnTo>
                      <a:lnTo>
                        <a:pt x="975" y="5027"/>
                      </a:lnTo>
                      <a:lnTo>
                        <a:pt x="972" y="5103"/>
                      </a:lnTo>
                      <a:lnTo>
                        <a:pt x="959" y="5177"/>
                      </a:lnTo>
                      <a:lnTo>
                        <a:pt x="936" y="5246"/>
                      </a:lnTo>
                      <a:lnTo>
                        <a:pt x="903" y="5311"/>
                      </a:lnTo>
                      <a:lnTo>
                        <a:pt x="863" y="5371"/>
                      </a:lnTo>
                      <a:lnTo>
                        <a:pt x="814" y="5427"/>
                      </a:lnTo>
                      <a:lnTo>
                        <a:pt x="759" y="5479"/>
                      </a:lnTo>
                      <a:lnTo>
                        <a:pt x="697" y="5524"/>
                      </a:lnTo>
                      <a:lnTo>
                        <a:pt x="630" y="5564"/>
                      </a:lnTo>
                      <a:lnTo>
                        <a:pt x="558" y="5599"/>
                      </a:lnTo>
                      <a:lnTo>
                        <a:pt x="481" y="5628"/>
                      </a:lnTo>
                      <a:lnTo>
                        <a:pt x="402" y="5649"/>
                      </a:lnTo>
                      <a:lnTo>
                        <a:pt x="320" y="5665"/>
                      </a:lnTo>
                      <a:lnTo>
                        <a:pt x="236" y="5674"/>
                      </a:lnTo>
                      <a:lnTo>
                        <a:pt x="152" y="5674"/>
                      </a:lnTo>
                      <a:lnTo>
                        <a:pt x="108" y="5672"/>
                      </a:lnTo>
                      <a:lnTo>
                        <a:pt x="110" y="5656"/>
                      </a:lnTo>
                      <a:lnTo>
                        <a:pt x="100" y="5639"/>
                      </a:lnTo>
                      <a:lnTo>
                        <a:pt x="90" y="5636"/>
                      </a:lnTo>
                      <a:lnTo>
                        <a:pt x="91" y="5603"/>
                      </a:lnTo>
                      <a:lnTo>
                        <a:pt x="85" y="5545"/>
                      </a:lnTo>
                      <a:lnTo>
                        <a:pt x="68" y="5469"/>
                      </a:lnTo>
                      <a:lnTo>
                        <a:pt x="38" y="5373"/>
                      </a:lnTo>
                      <a:lnTo>
                        <a:pt x="22" y="5295"/>
                      </a:lnTo>
                      <a:lnTo>
                        <a:pt x="18" y="5236"/>
                      </a:lnTo>
                      <a:lnTo>
                        <a:pt x="18" y="5204"/>
                      </a:lnTo>
                      <a:lnTo>
                        <a:pt x="18" y="5005"/>
                      </a:lnTo>
                      <a:lnTo>
                        <a:pt x="38" y="4850"/>
                      </a:lnTo>
                      <a:lnTo>
                        <a:pt x="84" y="4573"/>
                      </a:lnTo>
                      <a:lnTo>
                        <a:pt x="101" y="4382"/>
                      </a:lnTo>
                      <a:lnTo>
                        <a:pt x="98" y="4258"/>
                      </a:lnTo>
                      <a:lnTo>
                        <a:pt x="77" y="4134"/>
                      </a:lnTo>
                      <a:lnTo>
                        <a:pt x="33" y="4007"/>
                      </a:lnTo>
                      <a:lnTo>
                        <a:pt x="0" y="3944"/>
                      </a:lnTo>
                      <a:lnTo>
                        <a:pt x="0" y="3457"/>
                      </a:lnTo>
                      <a:lnTo>
                        <a:pt x="5" y="3415"/>
                      </a:lnTo>
                      <a:lnTo>
                        <a:pt x="18" y="3339"/>
                      </a:lnTo>
                      <a:lnTo>
                        <a:pt x="48" y="3234"/>
                      </a:lnTo>
                      <a:lnTo>
                        <a:pt x="128" y="3045"/>
                      </a:lnTo>
                      <a:lnTo>
                        <a:pt x="180" y="2917"/>
                      </a:lnTo>
                      <a:lnTo>
                        <a:pt x="190" y="2895"/>
                      </a:lnTo>
                      <a:lnTo>
                        <a:pt x="202" y="2823"/>
                      </a:lnTo>
                      <a:lnTo>
                        <a:pt x="202" y="2740"/>
                      </a:lnTo>
                      <a:lnTo>
                        <a:pt x="189" y="2691"/>
                      </a:lnTo>
                      <a:lnTo>
                        <a:pt x="173" y="2669"/>
                      </a:lnTo>
                      <a:lnTo>
                        <a:pt x="162" y="2665"/>
                      </a:lnTo>
                      <a:lnTo>
                        <a:pt x="150" y="2613"/>
                      </a:lnTo>
                      <a:lnTo>
                        <a:pt x="130" y="2540"/>
                      </a:lnTo>
                      <a:lnTo>
                        <a:pt x="124" y="2482"/>
                      </a:lnTo>
                      <a:lnTo>
                        <a:pt x="126" y="2449"/>
                      </a:lnTo>
                      <a:lnTo>
                        <a:pt x="126" y="1945"/>
                      </a:lnTo>
                      <a:lnTo>
                        <a:pt x="127" y="1881"/>
                      </a:lnTo>
                      <a:lnTo>
                        <a:pt x="139" y="1768"/>
                      </a:lnTo>
                      <a:lnTo>
                        <a:pt x="172" y="1612"/>
                      </a:lnTo>
                      <a:lnTo>
                        <a:pt x="198" y="1513"/>
                      </a:lnTo>
                      <a:lnTo>
                        <a:pt x="205" y="1504"/>
                      </a:lnTo>
                      <a:lnTo>
                        <a:pt x="215" y="1481"/>
                      </a:lnTo>
                      <a:lnTo>
                        <a:pt x="219" y="1439"/>
                      </a:lnTo>
                      <a:lnTo>
                        <a:pt x="213" y="1338"/>
                      </a:lnTo>
                      <a:lnTo>
                        <a:pt x="216" y="1279"/>
                      </a:lnTo>
                      <a:lnTo>
                        <a:pt x="213" y="1215"/>
                      </a:lnTo>
                      <a:lnTo>
                        <a:pt x="219" y="1107"/>
                      </a:lnTo>
                      <a:lnTo>
                        <a:pt x="215" y="1060"/>
                      </a:lnTo>
                      <a:lnTo>
                        <a:pt x="205" y="1036"/>
                      </a:lnTo>
                      <a:lnTo>
                        <a:pt x="198" y="1027"/>
                      </a:lnTo>
                      <a:lnTo>
                        <a:pt x="198" y="991"/>
                      </a:lnTo>
                      <a:lnTo>
                        <a:pt x="211" y="781"/>
                      </a:lnTo>
                      <a:lnTo>
                        <a:pt x="229" y="394"/>
                      </a:lnTo>
                      <a:lnTo>
                        <a:pt x="235" y="12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0BE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73" name="자유형 89"/>
                <p:cNvSpPr/>
                <p:nvPr/>
              </p:nvSpPr>
              <p:spPr>
                <a:xfrm>
                  <a:off x="547180" y="1150943"/>
                  <a:ext cx="2304124" cy="5078407"/>
                </a:xfrm>
                <a:custGeom>
                  <a:avLst/>
                  <a:gdLst>
                    <a:gd name="connsiteX0" fmla="*/ 11708 w 2638425"/>
                    <a:gd name="connsiteY0" fmla="*/ 4270589 h 5815225"/>
                    <a:gd name="connsiteX1" fmla="*/ 16886 w 2638425"/>
                    <a:gd name="connsiteY1" fmla="*/ 4274299 h 5815225"/>
                    <a:gd name="connsiteX2" fmla="*/ 23746 w 2638425"/>
                    <a:gd name="connsiteY2" fmla="*/ 4282164 h 5815225"/>
                    <a:gd name="connsiteX3" fmla="*/ 23746 w 2638425"/>
                    <a:gd name="connsiteY3" fmla="*/ 4282164 h 5815225"/>
                    <a:gd name="connsiteX4" fmla="*/ 0 w 2638425"/>
                    <a:gd name="connsiteY4" fmla="*/ 4252520 h 5815225"/>
                    <a:gd name="connsiteX5" fmla="*/ 7388 w 2638425"/>
                    <a:gd name="connsiteY5" fmla="*/ 4266434 h 5815225"/>
                    <a:gd name="connsiteX6" fmla="*/ 11708 w 2638425"/>
                    <a:gd name="connsiteY6" fmla="*/ 4270589 h 5815225"/>
                    <a:gd name="connsiteX7" fmla="*/ 0 w 2638425"/>
                    <a:gd name="connsiteY7" fmla="*/ 4262199 h 5815225"/>
                    <a:gd name="connsiteX8" fmla="*/ 1860354 w 2638425"/>
                    <a:gd name="connsiteY8" fmla="*/ 0 h 5815225"/>
                    <a:gd name="connsiteX9" fmla="*/ 1877569 w 2638425"/>
                    <a:gd name="connsiteY9" fmla="*/ 2142 h 5815225"/>
                    <a:gd name="connsiteX10" fmla="*/ 1894950 w 2638425"/>
                    <a:gd name="connsiteY10" fmla="*/ 10870 h 5815225"/>
                    <a:gd name="connsiteX11" fmla="*/ 1944612 w 2638425"/>
                    <a:gd name="connsiteY11" fmla="*/ 21944 h 5815225"/>
                    <a:gd name="connsiteX12" fmla="*/ 1968793 w 2638425"/>
                    <a:gd name="connsiteY12" fmla="*/ 29645 h 5815225"/>
                    <a:gd name="connsiteX13" fmla="*/ 1977255 w 2638425"/>
                    <a:gd name="connsiteY13" fmla="*/ 30580 h 5815225"/>
                    <a:gd name="connsiteX14" fmla="*/ 1981270 w 2638425"/>
                    <a:gd name="connsiteY14" fmla="*/ 31706 h 5815225"/>
                    <a:gd name="connsiteX15" fmla="*/ 2006075 w 2638425"/>
                    <a:gd name="connsiteY15" fmla="*/ 52145 h 5815225"/>
                    <a:gd name="connsiteX16" fmla="*/ 2079100 w 2638425"/>
                    <a:gd name="connsiteY16" fmla="*/ 248995 h 5815225"/>
                    <a:gd name="connsiteX17" fmla="*/ 2101325 w 2638425"/>
                    <a:gd name="connsiteY17" fmla="*/ 426795 h 5815225"/>
                    <a:gd name="connsiteX18" fmla="*/ 2102913 w 2638425"/>
                    <a:gd name="connsiteY18" fmla="*/ 557962 h 5815225"/>
                    <a:gd name="connsiteX19" fmla="*/ 2101472 w 2638425"/>
                    <a:gd name="connsiteY19" fmla="*/ 678050 h 5815225"/>
                    <a:gd name="connsiteX20" fmla="*/ 2097020 w 2638425"/>
                    <a:gd name="connsiteY20" fmla="*/ 690301 h 5815225"/>
                    <a:gd name="connsiteX21" fmla="*/ 2094382 w 2638425"/>
                    <a:gd name="connsiteY21" fmla="*/ 716315 h 5815225"/>
                    <a:gd name="connsiteX22" fmla="*/ 2097548 w 2638425"/>
                    <a:gd name="connsiteY22" fmla="*/ 776210 h 5815225"/>
                    <a:gd name="connsiteX23" fmla="*/ 2095965 w 2638425"/>
                    <a:gd name="connsiteY23" fmla="*/ 813115 h 5815225"/>
                    <a:gd name="connsiteX24" fmla="*/ 2097548 w 2638425"/>
                    <a:gd name="connsiteY24" fmla="*/ 854255 h 5815225"/>
                    <a:gd name="connsiteX25" fmla="*/ 2092271 w 2638425"/>
                    <a:gd name="connsiteY25" fmla="*/ 927459 h 5815225"/>
                    <a:gd name="connsiteX26" fmla="*/ 2072219 w 2638425"/>
                    <a:gd name="connsiteY26" fmla="*/ 1025469 h 5815225"/>
                    <a:gd name="connsiteX27" fmla="*/ 2057708 w 2638425"/>
                    <a:gd name="connsiteY27" fmla="*/ 1089598 h 5815225"/>
                    <a:gd name="connsiteX28" fmla="*/ 2050848 w 2638425"/>
                    <a:gd name="connsiteY28" fmla="*/ 1118033 h 5815225"/>
                    <a:gd name="connsiteX29" fmla="*/ 2029740 w 2638425"/>
                    <a:gd name="connsiteY29" fmla="*/ 1168853 h 5815225"/>
                    <a:gd name="connsiteX30" fmla="*/ 2019714 w 2638425"/>
                    <a:gd name="connsiteY30" fmla="*/ 1194263 h 5815225"/>
                    <a:gd name="connsiteX31" fmla="*/ 2014438 w 2638425"/>
                    <a:gd name="connsiteY31" fmla="*/ 1236612 h 5815225"/>
                    <a:gd name="connsiteX32" fmla="*/ 2008633 w 2638425"/>
                    <a:gd name="connsiteY32" fmla="*/ 1337042 h 5815225"/>
                    <a:gd name="connsiteX33" fmla="*/ 2008633 w 2638425"/>
                    <a:gd name="connsiteY33" fmla="*/ 1442916 h 5815225"/>
                    <a:gd name="connsiteX34" fmla="*/ 2014438 w 2638425"/>
                    <a:gd name="connsiteY34" fmla="*/ 1542741 h 5815225"/>
                    <a:gd name="connsiteX35" fmla="*/ 2019714 w 2638425"/>
                    <a:gd name="connsiteY35" fmla="*/ 1585090 h 5815225"/>
                    <a:gd name="connsiteX36" fmla="*/ 2019714 w 2638425"/>
                    <a:gd name="connsiteY36" fmla="*/ 1603845 h 5815225"/>
                    <a:gd name="connsiteX37" fmla="*/ 2014438 w 2638425"/>
                    <a:gd name="connsiteY37" fmla="*/ 1613525 h 5815225"/>
                    <a:gd name="connsiteX38" fmla="*/ 2008633 w 2638425"/>
                    <a:gd name="connsiteY38" fmla="*/ 1646195 h 5815225"/>
                    <a:gd name="connsiteX39" fmla="*/ 2008633 w 2638425"/>
                    <a:gd name="connsiteY39" fmla="*/ 1684915 h 5815225"/>
                    <a:gd name="connsiteX40" fmla="*/ 2014438 w 2638425"/>
                    <a:gd name="connsiteY40" fmla="*/ 1718190 h 5815225"/>
                    <a:gd name="connsiteX41" fmla="*/ 2019714 w 2638425"/>
                    <a:gd name="connsiteY41" fmla="*/ 1727870 h 5815225"/>
                    <a:gd name="connsiteX42" fmla="*/ 2019714 w 2638425"/>
                    <a:gd name="connsiteY42" fmla="*/ 1928123 h 5815225"/>
                    <a:gd name="connsiteX43" fmla="*/ 2016021 w 2638425"/>
                    <a:gd name="connsiteY43" fmla="*/ 1932963 h 5815225"/>
                    <a:gd name="connsiteX44" fmla="*/ 2011271 w 2638425"/>
                    <a:gd name="connsiteY44" fmla="*/ 1945668 h 5815225"/>
                    <a:gd name="connsiteX45" fmla="*/ 2008633 w 2638425"/>
                    <a:gd name="connsiteY45" fmla="*/ 1970473 h 5815225"/>
                    <a:gd name="connsiteX46" fmla="*/ 2011271 w 2638425"/>
                    <a:gd name="connsiteY46" fmla="*/ 2027343 h 5815225"/>
                    <a:gd name="connsiteX47" fmla="*/ 2009688 w 2638425"/>
                    <a:gd name="connsiteY47" fmla="*/ 2061827 h 5815225"/>
                    <a:gd name="connsiteX48" fmla="*/ 2004412 w 2638425"/>
                    <a:gd name="connsiteY48" fmla="*/ 2071507 h 5815225"/>
                    <a:gd name="connsiteX49" fmla="*/ 1999135 w 2638425"/>
                    <a:gd name="connsiteY49" fmla="*/ 2107202 h 5815225"/>
                    <a:gd name="connsiteX50" fmla="*/ 1999135 w 2638425"/>
                    <a:gd name="connsiteY50" fmla="*/ 2148342 h 5815225"/>
                    <a:gd name="connsiteX51" fmla="*/ 2004412 w 2638425"/>
                    <a:gd name="connsiteY51" fmla="*/ 2184037 h 5815225"/>
                    <a:gd name="connsiteX52" fmla="*/ 2009688 w 2638425"/>
                    <a:gd name="connsiteY52" fmla="*/ 2194927 h 5815225"/>
                    <a:gd name="connsiteX53" fmla="*/ 2009688 w 2638425"/>
                    <a:gd name="connsiteY53" fmla="*/ 2271156 h 5815225"/>
                    <a:gd name="connsiteX54" fmla="*/ 2011271 w 2638425"/>
                    <a:gd name="connsiteY54" fmla="*/ 2300196 h 5815225"/>
                    <a:gd name="connsiteX55" fmla="*/ 2008633 w 2638425"/>
                    <a:gd name="connsiteY55" fmla="*/ 2349806 h 5815225"/>
                    <a:gd name="connsiteX56" fmla="*/ 2011271 w 2638425"/>
                    <a:gd name="connsiteY56" fmla="*/ 2370376 h 5815225"/>
                    <a:gd name="connsiteX57" fmla="*/ 2016021 w 2638425"/>
                    <a:gd name="connsiteY57" fmla="*/ 2380661 h 5815225"/>
                    <a:gd name="connsiteX58" fmla="*/ 2019714 w 2638425"/>
                    <a:gd name="connsiteY58" fmla="*/ 2385501 h 5815225"/>
                    <a:gd name="connsiteX59" fmla="*/ 2041877 w 2638425"/>
                    <a:gd name="connsiteY59" fmla="*/ 2451445 h 5815225"/>
                    <a:gd name="connsiteX60" fmla="*/ 2081717 w 2638425"/>
                    <a:gd name="connsiteY60" fmla="*/ 2587569 h 5815225"/>
                    <a:gd name="connsiteX61" fmla="*/ 2103880 w 2638425"/>
                    <a:gd name="connsiteY61" fmla="*/ 2697074 h 5815225"/>
                    <a:gd name="connsiteX62" fmla="*/ 2114962 w 2638425"/>
                    <a:gd name="connsiteY62" fmla="*/ 2775118 h 5815225"/>
                    <a:gd name="connsiteX63" fmla="*/ 2121822 w 2638425"/>
                    <a:gd name="connsiteY63" fmla="*/ 2855583 h 5815225"/>
                    <a:gd name="connsiteX64" fmla="*/ 2124988 w 2638425"/>
                    <a:gd name="connsiteY64" fmla="*/ 2940282 h 5815225"/>
                    <a:gd name="connsiteX65" fmla="*/ 2123932 w 2638425"/>
                    <a:gd name="connsiteY65" fmla="*/ 2985052 h 5815225"/>
                    <a:gd name="connsiteX66" fmla="*/ 2126571 w 2638425"/>
                    <a:gd name="connsiteY66" fmla="*/ 3088506 h 5815225"/>
                    <a:gd name="connsiteX67" fmla="*/ 2122877 w 2638425"/>
                    <a:gd name="connsiteY67" fmla="*/ 3248830 h 5815225"/>
                    <a:gd name="connsiteX68" fmla="*/ 2127098 w 2638425"/>
                    <a:gd name="connsiteY68" fmla="*/ 3349865 h 5815225"/>
                    <a:gd name="connsiteX69" fmla="*/ 2133958 w 2638425"/>
                    <a:gd name="connsiteY69" fmla="*/ 3395240 h 5815225"/>
                    <a:gd name="connsiteX70" fmla="*/ 2135014 w 2638425"/>
                    <a:gd name="connsiteY70" fmla="*/ 3529549 h 5815225"/>
                    <a:gd name="connsiteX71" fmla="*/ 2128681 w 2638425"/>
                    <a:gd name="connsiteY71" fmla="*/ 3723148 h 5815225"/>
                    <a:gd name="connsiteX72" fmla="*/ 2116017 w 2638425"/>
                    <a:gd name="connsiteY72" fmla="*/ 3843542 h 5815225"/>
                    <a:gd name="connsiteX73" fmla="*/ 2104936 w 2638425"/>
                    <a:gd name="connsiteY73" fmla="*/ 3899807 h 5815225"/>
                    <a:gd name="connsiteX74" fmla="*/ 2102297 w 2638425"/>
                    <a:gd name="connsiteY74" fmla="*/ 3905856 h 5815225"/>
                    <a:gd name="connsiteX75" fmla="*/ 2097020 w 2638425"/>
                    <a:gd name="connsiteY75" fmla="*/ 3921586 h 5815225"/>
                    <a:gd name="connsiteX76" fmla="*/ 2094382 w 2638425"/>
                    <a:gd name="connsiteY76" fmla="*/ 3949416 h 5815225"/>
                    <a:gd name="connsiteX77" fmla="*/ 2097548 w 2638425"/>
                    <a:gd name="connsiteY77" fmla="*/ 4013546 h 5815225"/>
                    <a:gd name="connsiteX78" fmla="*/ 2095965 w 2638425"/>
                    <a:gd name="connsiteY78" fmla="*/ 4052871 h 5815225"/>
                    <a:gd name="connsiteX79" fmla="*/ 2094382 w 2638425"/>
                    <a:gd name="connsiteY79" fmla="*/ 4098850 h 5815225"/>
                    <a:gd name="connsiteX80" fmla="*/ 2086994 w 2638425"/>
                    <a:gd name="connsiteY80" fmla="*/ 4205935 h 5815225"/>
                    <a:gd name="connsiteX81" fmla="*/ 2068525 w 2638425"/>
                    <a:gd name="connsiteY81" fmla="*/ 4380174 h 5815225"/>
                    <a:gd name="connsiteX82" fmla="*/ 2057708 w 2638425"/>
                    <a:gd name="connsiteY82" fmla="*/ 4490888 h 5815225"/>
                    <a:gd name="connsiteX83" fmla="*/ 2052431 w 2638425"/>
                    <a:gd name="connsiteY83" fmla="*/ 4507223 h 5815225"/>
                    <a:gd name="connsiteX84" fmla="*/ 2046626 w 2638425"/>
                    <a:gd name="connsiteY84" fmla="*/ 4555018 h 5815225"/>
                    <a:gd name="connsiteX85" fmla="*/ 2046626 w 2638425"/>
                    <a:gd name="connsiteY85" fmla="*/ 4607652 h 5815225"/>
                    <a:gd name="connsiteX86" fmla="*/ 2052431 w 2638425"/>
                    <a:gd name="connsiteY86" fmla="*/ 4655447 h 5815225"/>
                    <a:gd name="connsiteX87" fmla="*/ 2057708 w 2638425"/>
                    <a:gd name="connsiteY87" fmla="*/ 4671782 h 5815225"/>
                    <a:gd name="connsiteX88" fmla="*/ 2057708 w 2638425"/>
                    <a:gd name="connsiteY88" fmla="*/ 4709897 h 5815225"/>
                    <a:gd name="connsiteX89" fmla="*/ 2057180 w 2638425"/>
                    <a:gd name="connsiteY89" fmla="*/ 4741357 h 5815225"/>
                    <a:gd name="connsiteX90" fmla="*/ 2062985 w 2638425"/>
                    <a:gd name="connsiteY90" fmla="*/ 4781891 h 5815225"/>
                    <a:gd name="connsiteX91" fmla="*/ 2072219 w 2638425"/>
                    <a:gd name="connsiteY91" fmla="*/ 4795806 h 5815225"/>
                    <a:gd name="connsiteX92" fmla="*/ 2080662 w 2638425"/>
                    <a:gd name="connsiteY92" fmla="*/ 4803066 h 5815225"/>
                    <a:gd name="connsiteX93" fmla="*/ 2085939 w 2638425"/>
                    <a:gd name="connsiteY93" fmla="*/ 4805486 h 5815225"/>
                    <a:gd name="connsiteX94" fmla="*/ 2103880 w 2638425"/>
                    <a:gd name="connsiteY94" fmla="*/ 4844811 h 5815225"/>
                    <a:gd name="connsiteX95" fmla="*/ 2144512 w 2638425"/>
                    <a:gd name="connsiteY95" fmla="*/ 4918016 h 5815225"/>
                    <a:gd name="connsiteX96" fmla="*/ 2193323 w 2638425"/>
                    <a:gd name="connsiteY96" fmla="*/ 4983960 h 5815225"/>
                    <a:gd name="connsiteX97" fmla="*/ 2251632 w 2638425"/>
                    <a:gd name="connsiteY97" fmla="*/ 5040225 h 5815225"/>
                    <a:gd name="connsiteX98" fmla="*/ 2318648 w 2638425"/>
                    <a:gd name="connsiteY98" fmla="*/ 5086810 h 5815225"/>
                    <a:gd name="connsiteX99" fmla="*/ 2395426 w 2638425"/>
                    <a:gd name="connsiteY99" fmla="*/ 5124924 h 5815225"/>
                    <a:gd name="connsiteX100" fmla="*/ 2483813 w 2638425"/>
                    <a:gd name="connsiteY100" fmla="*/ 5150334 h 5815225"/>
                    <a:gd name="connsiteX101" fmla="*/ 2583810 w 2638425"/>
                    <a:gd name="connsiteY101" fmla="*/ 5164854 h 5815225"/>
                    <a:gd name="connsiteX102" fmla="*/ 2638425 w 2638425"/>
                    <a:gd name="connsiteY102" fmla="*/ 5167274 h 5815225"/>
                    <a:gd name="connsiteX103" fmla="*/ 2638425 w 2638425"/>
                    <a:gd name="connsiteY103" fmla="*/ 5176349 h 5815225"/>
                    <a:gd name="connsiteX104" fmla="*/ 2605181 w 2638425"/>
                    <a:gd name="connsiteY104" fmla="*/ 5215069 h 5815225"/>
                    <a:gd name="connsiteX105" fmla="*/ 2532624 w 2638425"/>
                    <a:gd name="connsiteY105" fmla="*/ 5287668 h 5815225"/>
                    <a:gd name="connsiteX106" fmla="*/ 2419436 w 2638425"/>
                    <a:gd name="connsiteY106" fmla="*/ 5392332 h 5815225"/>
                    <a:gd name="connsiteX107" fmla="*/ 2343713 w 2638425"/>
                    <a:gd name="connsiteY107" fmla="*/ 5462512 h 5815225"/>
                    <a:gd name="connsiteX108" fmla="*/ 2303345 w 2638425"/>
                    <a:gd name="connsiteY108" fmla="*/ 5492762 h 5815225"/>
                    <a:gd name="connsiteX109" fmla="*/ 2239231 w 2638425"/>
                    <a:gd name="connsiteY109" fmla="*/ 5536322 h 5815225"/>
                    <a:gd name="connsiteX110" fmla="*/ 2194378 w 2638425"/>
                    <a:gd name="connsiteY110" fmla="*/ 5562336 h 5815225"/>
                    <a:gd name="connsiteX111" fmla="*/ 2147150 w 2638425"/>
                    <a:gd name="connsiteY111" fmla="*/ 5585326 h 5815225"/>
                    <a:gd name="connsiteX112" fmla="*/ 2095965 w 2638425"/>
                    <a:gd name="connsiteY112" fmla="*/ 5602872 h 5815225"/>
                    <a:gd name="connsiteX113" fmla="*/ 2041877 w 2638425"/>
                    <a:gd name="connsiteY113" fmla="*/ 5616181 h 5815225"/>
                    <a:gd name="connsiteX114" fmla="*/ 1983832 w 2638425"/>
                    <a:gd name="connsiteY114" fmla="*/ 5623441 h 5815225"/>
                    <a:gd name="connsiteX115" fmla="*/ 1952435 w 2638425"/>
                    <a:gd name="connsiteY115" fmla="*/ 5624651 h 5815225"/>
                    <a:gd name="connsiteX116" fmla="*/ 1925523 w 2638425"/>
                    <a:gd name="connsiteY116" fmla="*/ 5622836 h 5815225"/>
                    <a:gd name="connsiteX117" fmla="*/ 1868269 w 2638425"/>
                    <a:gd name="connsiteY117" fmla="*/ 5610736 h 5815225"/>
                    <a:gd name="connsiteX118" fmla="*/ 1811279 w 2638425"/>
                    <a:gd name="connsiteY118" fmla="*/ 5597426 h 5815225"/>
                    <a:gd name="connsiteX119" fmla="*/ 1770383 w 2638425"/>
                    <a:gd name="connsiteY119" fmla="*/ 5591982 h 5815225"/>
                    <a:gd name="connsiteX120" fmla="*/ 1745582 w 2638425"/>
                    <a:gd name="connsiteY120" fmla="*/ 5593796 h 5815225"/>
                    <a:gd name="connsiteX121" fmla="*/ 1733973 w 2638425"/>
                    <a:gd name="connsiteY121" fmla="*/ 5595612 h 5815225"/>
                    <a:gd name="connsiteX122" fmla="*/ 1728696 w 2638425"/>
                    <a:gd name="connsiteY122" fmla="*/ 5593796 h 5815225"/>
                    <a:gd name="connsiteX123" fmla="*/ 1716559 w 2638425"/>
                    <a:gd name="connsiteY123" fmla="*/ 5592586 h 5815225"/>
                    <a:gd name="connsiteX124" fmla="*/ 1695716 w 2638425"/>
                    <a:gd name="connsiteY124" fmla="*/ 5599242 h 5815225"/>
                    <a:gd name="connsiteX125" fmla="*/ 1668276 w 2638425"/>
                    <a:gd name="connsiteY125" fmla="*/ 5617996 h 5815225"/>
                    <a:gd name="connsiteX126" fmla="*/ 1645586 w 2638425"/>
                    <a:gd name="connsiteY126" fmla="*/ 5640986 h 5815225"/>
                    <a:gd name="connsiteX127" fmla="*/ 1638726 w 2638425"/>
                    <a:gd name="connsiteY127" fmla="*/ 5652481 h 5815225"/>
                    <a:gd name="connsiteX128" fmla="*/ 1635560 w 2638425"/>
                    <a:gd name="connsiteY128" fmla="*/ 5659136 h 5815225"/>
                    <a:gd name="connsiteX129" fmla="*/ 1626325 w 2638425"/>
                    <a:gd name="connsiteY129" fmla="*/ 5669421 h 5815225"/>
                    <a:gd name="connsiteX130" fmla="*/ 1619465 w 2638425"/>
                    <a:gd name="connsiteY130" fmla="*/ 5671841 h 5815225"/>
                    <a:gd name="connsiteX131" fmla="*/ 1619465 w 2638425"/>
                    <a:gd name="connsiteY131" fmla="*/ 5664581 h 5815225"/>
                    <a:gd name="connsiteX132" fmla="*/ 1612605 w 2638425"/>
                    <a:gd name="connsiteY132" fmla="*/ 5665186 h 5815225"/>
                    <a:gd name="connsiteX133" fmla="*/ 1590443 w 2638425"/>
                    <a:gd name="connsiteY133" fmla="*/ 5690596 h 5815225"/>
                    <a:gd name="connsiteX134" fmla="*/ 1544534 w 2638425"/>
                    <a:gd name="connsiteY134" fmla="*/ 5751096 h 5815225"/>
                    <a:gd name="connsiteX135" fmla="*/ 1505222 w 2638425"/>
                    <a:gd name="connsiteY135" fmla="*/ 5792840 h 5815225"/>
                    <a:gd name="connsiteX136" fmla="*/ 1479365 w 2638425"/>
                    <a:gd name="connsiteY136" fmla="*/ 5811595 h 5815225"/>
                    <a:gd name="connsiteX137" fmla="*/ 1467228 w 2638425"/>
                    <a:gd name="connsiteY137" fmla="*/ 5815225 h 5815225"/>
                    <a:gd name="connsiteX138" fmla="*/ 1456675 w 2638425"/>
                    <a:gd name="connsiteY138" fmla="*/ 5809175 h 5815225"/>
                    <a:gd name="connsiteX139" fmla="*/ 1440580 w 2638425"/>
                    <a:gd name="connsiteY139" fmla="*/ 5791630 h 5815225"/>
                    <a:gd name="connsiteX140" fmla="*/ 1426860 w 2638425"/>
                    <a:gd name="connsiteY140" fmla="*/ 5771666 h 5815225"/>
                    <a:gd name="connsiteX141" fmla="*/ 1411030 w 2638425"/>
                    <a:gd name="connsiteY141" fmla="*/ 5754120 h 5815225"/>
                    <a:gd name="connsiteX142" fmla="*/ 1399948 w 2638425"/>
                    <a:gd name="connsiteY142" fmla="*/ 5748070 h 5815225"/>
                    <a:gd name="connsiteX143" fmla="*/ 1390450 w 2638425"/>
                    <a:gd name="connsiteY143" fmla="*/ 5727500 h 5815225"/>
                    <a:gd name="connsiteX144" fmla="*/ 1365121 w 2638425"/>
                    <a:gd name="connsiteY144" fmla="*/ 5690596 h 5815225"/>
                    <a:gd name="connsiteX145" fmla="*/ 1335835 w 2638425"/>
                    <a:gd name="connsiteY145" fmla="*/ 5657926 h 5815225"/>
                    <a:gd name="connsiteX146" fmla="*/ 1303118 w 2638425"/>
                    <a:gd name="connsiteY146" fmla="*/ 5628281 h 5815225"/>
                    <a:gd name="connsiteX147" fmla="*/ 1285705 w 2638425"/>
                    <a:gd name="connsiteY147" fmla="*/ 5614971 h 5815225"/>
                    <a:gd name="connsiteX148" fmla="*/ 1212620 w 2638425"/>
                    <a:gd name="connsiteY148" fmla="*/ 5532692 h 5815225"/>
                    <a:gd name="connsiteX149" fmla="*/ 1061702 w 2638425"/>
                    <a:gd name="connsiteY149" fmla="*/ 5369948 h 5815225"/>
                    <a:gd name="connsiteX150" fmla="*/ 980703 w 2638425"/>
                    <a:gd name="connsiteY150" fmla="*/ 5290693 h 5815225"/>
                    <a:gd name="connsiteX151" fmla="*/ 957485 w 2638425"/>
                    <a:gd name="connsiteY151" fmla="*/ 5266494 h 5815225"/>
                    <a:gd name="connsiteX152" fmla="*/ 915006 w 2638425"/>
                    <a:gd name="connsiteY152" fmla="*/ 5227169 h 5815225"/>
                    <a:gd name="connsiteX153" fmla="*/ 883872 w 2638425"/>
                    <a:gd name="connsiteY153" fmla="*/ 5209624 h 5815225"/>
                    <a:gd name="connsiteX154" fmla="*/ 866459 w 2638425"/>
                    <a:gd name="connsiteY154" fmla="*/ 5205389 h 5815225"/>
                    <a:gd name="connsiteX155" fmla="*/ 862765 w 2638425"/>
                    <a:gd name="connsiteY155" fmla="*/ 5189054 h 5815225"/>
                    <a:gd name="connsiteX156" fmla="*/ 849045 w 2638425"/>
                    <a:gd name="connsiteY156" fmla="*/ 5162434 h 5815225"/>
                    <a:gd name="connsiteX157" fmla="*/ 820814 w 2638425"/>
                    <a:gd name="connsiteY157" fmla="*/ 5129159 h 5815225"/>
                    <a:gd name="connsiteX158" fmla="*/ 776489 w 2638425"/>
                    <a:gd name="connsiteY158" fmla="*/ 5092860 h 5815225"/>
                    <a:gd name="connsiteX159" fmla="*/ 746147 w 2638425"/>
                    <a:gd name="connsiteY159" fmla="*/ 5062005 h 5815225"/>
                    <a:gd name="connsiteX160" fmla="*/ 730316 w 2638425"/>
                    <a:gd name="connsiteY160" fmla="*/ 5038410 h 5815225"/>
                    <a:gd name="connsiteX161" fmla="*/ 723984 w 2638425"/>
                    <a:gd name="connsiteY161" fmla="*/ 5023890 h 5815225"/>
                    <a:gd name="connsiteX162" fmla="*/ 704460 w 2638425"/>
                    <a:gd name="connsiteY162" fmla="*/ 5015420 h 5815225"/>
                    <a:gd name="connsiteX163" fmla="*/ 669105 w 2638425"/>
                    <a:gd name="connsiteY163" fmla="*/ 4993035 h 5815225"/>
                    <a:gd name="connsiteX164" fmla="*/ 623988 w 2638425"/>
                    <a:gd name="connsiteY164" fmla="*/ 4951895 h 5815225"/>
                    <a:gd name="connsiteX165" fmla="*/ 568317 w 2638425"/>
                    <a:gd name="connsiteY165" fmla="*/ 4893816 h 5815225"/>
                    <a:gd name="connsiteX166" fmla="*/ 521881 w 2638425"/>
                    <a:gd name="connsiteY166" fmla="*/ 4854491 h 5815225"/>
                    <a:gd name="connsiteX167" fmla="*/ 487053 w 2638425"/>
                    <a:gd name="connsiteY167" fmla="*/ 4832711 h 5815225"/>
                    <a:gd name="connsiteX168" fmla="*/ 466210 w 2638425"/>
                    <a:gd name="connsiteY168" fmla="*/ 4824846 h 5815225"/>
                    <a:gd name="connsiteX169" fmla="*/ 450379 w 2638425"/>
                    <a:gd name="connsiteY169" fmla="*/ 4797621 h 5815225"/>
                    <a:gd name="connsiteX170" fmla="*/ 414497 w 2638425"/>
                    <a:gd name="connsiteY170" fmla="*/ 4749222 h 5815225"/>
                    <a:gd name="connsiteX171" fmla="*/ 356715 w 2638425"/>
                    <a:gd name="connsiteY171" fmla="*/ 4680252 h 5815225"/>
                    <a:gd name="connsiteX172" fmla="*/ 275188 w 2638425"/>
                    <a:gd name="connsiteY172" fmla="*/ 4593133 h 5815225"/>
                    <a:gd name="connsiteX173" fmla="*/ 215823 w 2638425"/>
                    <a:gd name="connsiteY173" fmla="*/ 4525373 h 5815225"/>
                    <a:gd name="connsiteX174" fmla="*/ 178885 w 2638425"/>
                    <a:gd name="connsiteY174" fmla="*/ 4477578 h 5815225"/>
                    <a:gd name="connsiteX175" fmla="*/ 161472 w 2638425"/>
                    <a:gd name="connsiteY175" fmla="*/ 4452773 h 5815225"/>
                    <a:gd name="connsiteX176" fmla="*/ 155667 w 2638425"/>
                    <a:gd name="connsiteY176" fmla="*/ 4447328 h 5815225"/>
                    <a:gd name="connsiteX177" fmla="*/ 145113 w 2638425"/>
                    <a:gd name="connsiteY177" fmla="*/ 4444303 h 5815225"/>
                    <a:gd name="connsiteX178" fmla="*/ 129547 w 2638425"/>
                    <a:gd name="connsiteY178" fmla="*/ 4449143 h 5815225"/>
                    <a:gd name="connsiteX179" fmla="*/ 114244 w 2638425"/>
                    <a:gd name="connsiteY179" fmla="*/ 4452773 h 5815225"/>
                    <a:gd name="connsiteX180" fmla="*/ 117938 w 2638425"/>
                    <a:gd name="connsiteY180" fmla="*/ 4438858 h 5815225"/>
                    <a:gd name="connsiteX181" fmla="*/ 116355 w 2638425"/>
                    <a:gd name="connsiteY181" fmla="*/ 4415869 h 5815225"/>
                    <a:gd name="connsiteX182" fmla="*/ 108967 w 2638425"/>
                    <a:gd name="connsiteY182" fmla="*/ 4398929 h 5815225"/>
                    <a:gd name="connsiteX183" fmla="*/ 95775 w 2638425"/>
                    <a:gd name="connsiteY183" fmla="*/ 4385619 h 5815225"/>
                    <a:gd name="connsiteX184" fmla="*/ 74668 w 2638425"/>
                    <a:gd name="connsiteY184" fmla="*/ 4366864 h 5815225"/>
                    <a:gd name="connsiteX185" fmla="*/ 58837 w 2638425"/>
                    <a:gd name="connsiteY185" fmla="*/ 4347504 h 5815225"/>
                    <a:gd name="connsiteX186" fmla="*/ 55143 w 2638425"/>
                    <a:gd name="connsiteY186" fmla="*/ 4329959 h 5815225"/>
                    <a:gd name="connsiteX187" fmla="*/ 57254 w 2638425"/>
                    <a:gd name="connsiteY187" fmla="*/ 4319069 h 5815225"/>
                    <a:gd name="connsiteX188" fmla="*/ 43270 w 2638425"/>
                    <a:gd name="connsiteY188" fmla="*/ 4304549 h 5815225"/>
                    <a:gd name="connsiteX189" fmla="*/ 23746 w 2638425"/>
                    <a:gd name="connsiteY189" fmla="*/ 4282164 h 5815225"/>
                    <a:gd name="connsiteX190" fmla="*/ 41687 w 2638425"/>
                    <a:gd name="connsiteY190" fmla="*/ 4285189 h 5815225"/>
                    <a:gd name="connsiteX191" fmla="*/ 60948 w 2638425"/>
                    <a:gd name="connsiteY191" fmla="*/ 4277929 h 5815225"/>
                    <a:gd name="connsiteX192" fmla="*/ 91553 w 2638425"/>
                    <a:gd name="connsiteY192" fmla="*/ 4252520 h 5815225"/>
                    <a:gd name="connsiteX193" fmla="*/ 132977 w 2638425"/>
                    <a:gd name="connsiteY193" fmla="*/ 4207145 h 5815225"/>
                    <a:gd name="connsiteX194" fmla="*/ 152501 w 2638425"/>
                    <a:gd name="connsiteY194" fmla="*/ 4185970 h 5815225"/>
                    <a:gd name="connsiteX195" fmla="*/ 235084 w 2638425"/>
                    <a:gd name="connsiteY195" fmla="*/ 4103690 h 5815225"/>
                    <a:gd name="connsiteX196" fmla="*/ 367269 w 2638425"/>
                    <a:gd name="connsiteY196" fmla="*/ 3974826 h 5815225"/>
                    <a:gd name="connsiteX197" fmla="*/ 445102 w 2638425"/>
                    <a:gd name="connsiteY197" fmla="*/ 3891942 h 5815225"/>
                    <a:gd name="connsiteX198" fmla="*/ 476236 w 2638425"/>
                    <a:gd name="connsiteY198" fmla="*/ 3852617 h 5815225"/>
                    <a:gd name="connsiteX199" fmla="*/ 502356 w 2638425"/>
                    <a:gd name="connsiteY199" fmla="*/ 3815712 h 5815225"/>
                    <a:gd name="connsiteX200" fmla="*/ 550903 w 2638425"/>
                    <a:gd name="connsiteY200" fmla="*/ 3727383 h 5815225"/>
                    <a:gd name="connsiteX201" fmla="*/ 594437 w 2638425"/>
                    <a:gd name="connsiteY201" fmla="*/ 3625138 h 5815225"/>
                    <a:gd name="connsiteX202" fmla="*/ 632431 w 2638425"/>
                    <a:gd name="connsiteY202" fmla="*/ 3513214 h 5815225"/>
                    <a:gd name="connsiteX203" fmla="*/ 666466 w 2638425"/>
                    <a:gd name="connsiteY203" fmla="*/ 3395240 h 5815225"/>
                    <a:gd name="connsiteX204" fmla="*/ 694433 w 2638425"/>
                    <a:gd name="connsiteY204" fmla="*/ 3274240 h 5815225"/>
                    <a:gd name="connsiteX205" fmla="*/ 718179 w 2638425"/>
                    <a:gd name="connsiteY205" fmla="*/ 3154451 h 5815225"/>
                    <a:gd name="connsiteX206" fmla="*/ 736121 w 2638425"/>
                    <a:gd name="connsiteY206" fmla="*/ 3039502 h 5815225"/>
                    <a:gd name="connsiteX207" fmla="*/ 742981 w 2638425"/>
                    <a:gd name="connsiteY207" fmla="*/ 2985052 h 5815225"/>
                    <a:gd name="connsiteX208" fmla="*/ 755381 w 2638425"/>
                    <a:gd name="connsiteY208" fmla="*/ 2889463 h 5815225"/>
                    <a:gd name="connsiteX209" fmla="*/ 784404 w 2638425"/>
                    <a:gd name="connsiteY209" fmla="*/ 2704939 h 5815225"/>
                    <a:gd name="connsiteX210" fmla="*/ 832423 w 2638425"/>
                    <a:gd name="connsiteY210" fmla="*/ 2438740 h 5815225"/>
                    <a:gd name="connsiteX211" fmla="*/ 900758 w 2638425"/>
                    <a:gd name="connsiteY211" fmla="*/ 2099942 h 5815225"/>
                    <a:gd name="connsiteX212" fmla="*/ 949042 w 2638425"/>
                    <a:gd name="connsiteY212" fmla="*/ 1848264 h 5815225"/>
                    <a:gd name="connsiteX213" fmla="*/ 978064 w 2638425"/>
                    <a:gd name="connsiteY213" fmla="*/ 1680075 h 5815225"/>
                    <a:gd name="connsiteX214" fmla="*/ 990729 w 2638425"/>
                    <a:gd name="connsiteY214" fmla="*/ 1594770 h 5815225"/>
                    <a:gd name="connsiteX215" fmla="*/ 995478 w 2638425"/>
                    <a:gd name="connsiteY215" fmla="*/ 1560891 h 5815225"/>
                    <a:gd name="connsiteX216" fmla="*/ 999699 w 2638425"/>
                    <a:gd name="connsiteY216" fmla="*/ 1490106 h 5815225"/>
                    <a:gd name="connsiteX217" fmla="*/ 1002865 w 2638425"/>
                    <a:gd name="connsiteY217" fmla="*/ 1381812 h 5815225"/>
                    <a:gd name="connsiteX218" fmla="*/ 1006032 w 2638425"/>
                    <a:gd name="connsiteY218" fmla="*/ 1274727 h 5815225"/>
                    <a:gd name="connsiteX219" fmla="*/ 1011572 w 2638425"/>
                    <a:gd name="connsiteY219" fmla="*/ 1205153 h 5815225"/>
                    <a:gd name="connsiteX220" fmla="*/ 1020543 w 2638425"/>
                    <a:gd name="connsiteY220" fmla="*/ 1139208 h 5815225"/>
                    <a:gd name="connsiteX221" fmla="*/ 1036373 w 2638425"/>
                    <a:gd name="connsiteY221" fmla="*/ 1079313 h 5815225"/>
                    <a:gd name="connsiteX222" fmla="*/ 1047983 w 2638425"/>
                    <a:gd name="connsiteY222" fmla="*/ 1051484 h 5815225"/>
                    <a:gd name="connsiteX223" fmla="*/ 1055370 w 2638425"/>
                    <a:gd name="connsiteY223" fmla="*/ 1034544 h 5815225"/>
                    <a:gd name="connsiteX224" fmla="*/ 1077005 w 2638425"/>
                    <a:gd name="connsiteY224" fmla="*/ 1001269 h 5815225"/>
                    <a:gd name="connsiteX225" fmla="*/ 1117373 w 2638425"/>
                    <a:gd name="connsiteY225" fmla="*/ 949239 h 5815225"/>
                    <a:gd name="connsiteX226" fmla="*/ 1216314 w 2638425"/>
                    <a:gd name="connsiteY226" fmla="*/ 846995 h 5815225"/>
                    <a:gd name="connsiteX227" fmla="*/ 1276734 w 2638425"/>
                    <a:gd name="connsiteY227" fmla="*/ 784680 h 5815225"/>
                    <a:gd name="connsiteX228" fmla="*/ 1337418 w 2638425"/>
                    <a:gd name="connsiteY228" fmla="*/ 721155 h 5815225"/>
                    <a:gd name="connsiteX229" fmla="*/ 1433720 w 2638425"/>
                    <a:gd name="connsiteY229" fmla="*/ 624356 h 5815225"/>
                    <a:gd name="connsiteX230" fmla="*/ 1490974 w 2638425"/>
                    <a:gd name="connsiteY230" fmla="*/ 559621 h 5815225"/>
                    <a:gd name="connsiteX231" fmla="*/ 1514192 w 2638425"/>
                    <a:gd name="connsiteY231" fmla="*/ 527557 h 5815225"/>
                    <a:gd name="connsiteX232" fmla="*/ 1536355 w 2638425"/>
                    <a:gd name="connsiteY232" fmla="*/ 494282 h 5815225"/>
                    <a:gd name="connsiteX233" fmla="*/ 1573029 w 2638425"/>
                    <a:gd name="connsiteY233" fmla="*/ 425917 h 5815225"/>
                    <a:gd name="connsiteX234" fmla="*/ 1617882 w 2638425"/>
                    <a:gd name="connsiteY234" fmla="*/ 319438 h 5815225"/>
                    <a:gd name="connsiteX235" fmla="*/ 1661416 w 2638425"/>
                    <a:gd name="connsiteY235" fmla="*/ 212353 h 5815225"/>
                    <a:gd name="connsiteX236" fmla="*/ 1695188 w 2638425"/>
                    <a:gd name="connsiteY236" fmla="*/ 145804 h 5815225"/>
                    <a:gd name="connsiteX237" fmla="*/ 1736084 w 2638425"/>
                    <a:gd name="connsiteY237" fmla="*/ 83489 h 5815225"/>
                    <a:gd name="connsiteX238" fmla="*/ 1774077 w 2638425"/>
                    <a:gd name="connsiteY238" fmla="*/ 41139 h 5815225"/>
                    <a:gd name="connsiteX239" fmla="*/ 1803364 w 2638425"/>
                    <a:gd name="connsiteY239" fmla="*/ 15125 h 5815225"/>
                    <a:gd name="connsiteX240" fmla="*/ 1819194 w 2638425"/>
                    <a:gd name="connsiteY240" fmla="*/ 3630 h 5815225"/>
                    <a:gd name="connsiteX241" fmla="*/ 1834497 w 2638425"/>
                    <a:gd name="connsiteY241" fmla="*/ 605 h 5815225"/>
                    <a:gd name="connsiteX242" fmla="*/ 1860354 w 2638425"/>
                    <a:gd name="connsiteY242" fmla="*/ 0 h 581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</a:cxnLst>
                  <a:rect l="l" t="t" r="r" b="b"/>
                  <a:pathLst>
                    <a:path w="2638425" h="5815225">
                      <a:moveTo>
                        <a:pt x="11708" y="4270589"/>
                      </a:moveTo>
                      <a:lnTo>
                        <a:pt x="16886" y="4274299"/>
                      </a:lnTo>
                      <a:lnTo>
                        <a:pt x="23746" y="4282164"/>
                      </a:lnTo>
                      <a:lnTo>
                        <a:pt x="23746" y="4282164"/>
                      </a:lnTo>
                      <a:close/>
                      <a:moveTo>
                        <a:pt x="0" y="4252520"/>
                      </a:moveTo>
                      <a:cubicBezTo>
                        <a:pt x="2375" y="4257360"/>
                        <a:pt x="5013" y="4261594"/>
                        <a:pt x="7388" y="4266434"/>
                      </a:cubicBezTo>
                      <a:lnTo>
                        <a:pt x="11708" y="4270589"/>
                      </a:lnTo>
                      <a:lnTo>
                        <a:pt x="0" y="4262199"/>
                      </a:lnTo>
                      <a:close/>
                      <a:moveTo>
                        <a:pt x="1860354" y="0"/>
                      </a:moveTo>
                      <a:lnTo>
                        <a:pt x="1877569" y="2142"/>
                      </a:lnTo>
                      <a:lnTo>
                        <a:pt x="1894950" y="10870"/>
                      </a:lnTo>
                      <a:lnTo>
                        <a:pt x="1944612" y="21944"/>
                      </a:lnTo>
                      <a:lnTo>
                        <a:pt x="1968793" y="29645"/>
                      </a:lnTo>
                      <a:lnTo>
                        <a:pt x="1977255" y="30580"/>
                      </a:lnTo>
                      <a:lnTo>
                        <a:pt x="1981270" y="31706"/>
                      </a:lnTo>
                      <a:cubicBezTo>
                        <a:pt x="1990068" y="35907"/>
                        <a:pt x="1998402" y="42223"/>
                        <a:pt x="2006075" y="52145"/>
                      </a:cubicBezTo>
                      <a:cubicBezTo>
                        <a:pt x="2036767" y="91833"/>
                        <a:pt x="2063225" y="186553"/>
                        <a:pt x="2079100" y="248995"/>
                      </a:cubicBezTo>
                      <a:cubicBezTo>
                        <a:pt x="2094975" y="311437"/>
                        <a:pt x="2097621" y="353241"/>
                        <a:pt x="2101325" y="426795"/>
                      </a:cubicBezTo>
                      <a:cubicBezTo>
                        <a:pt x="2103177" y="463572"/>
                        <a:pt x="2103309" y="510668"/>
                        <a:pt x="2102913" y="557962"/>
                      </a:cubicBezTo>
                      <a:lnTo>
                        <a:pt x="2101472" y="678050"/>
                      </a:lnTo>
                      <a:lnTo>
                        <a:pt x="2097020" y="690301"/>
                      </a:lnTo>
                      <a:cubicBezTo>
                        <a:pt x="2096229" y="698771"/>
                        <a:pt x="2095173" y="707846"/>
                        <a:pt x="2094382" y="716315"/>
                      </a:cubicBezTo>
                      <a:lnTo>
                        <a:pt x="2097548" y="776210"/>
                      </a:lnTo>
                      <a:cubicBezTo>
                        <a:pt x="2097020" y="788310"/>
                        <a:pt x="2096493" y="801015"/>
                        <a:pt x="2095965" y="813115"/>
                      </a:cubicBezTo>
                      <a:cubicBezTo>
                        <a:pt x="2096493" y="827030"/>
                        <a:pt x="2097020" y="840340"/>
                        <a:pt x="2097548" y="854255"/>
                      </a:cubicBezTo>
                      <a:cubicBezTo>
                        <a:pt x="2095701" y="878455"/>
                        <a:pt x="2094118" y="903259"/>
                        <a:pt x="2092271" y="927459"/>
                      </a:cubicBezTo>
                      <a:cubicBezTo>
                        <a:pt x="2085675" y="960129"/>
                        <a:pt x="2078815" y="992799"/>
                        <a:pt x="2072219" y="1025469"/>
                      </a:cubicBezTo>
                      <a:cubicBezTo>
                        <a:pt x="2067470" y="1046644"/>
                        <a:pt x="2062457" y="1068423"/>
                        <a:pt x="2057708" y="1089598"/>
                      </a:cubicBezTo>
                      <a:cubicBezTo>
                        <a:pt x="2055333" y="1099278"/>
                        <a:pt x="2053222" y="1108353"/>
                        <a:pt x="2050848" y="1118033"/>
                      </a:cubicBezTo>
                      <a:cubicBezTo>
                        <a:pt x="2043724" y="1134973"/>
                        <a:pt x="2036864" y="1151913"/>
                        <a:pt x="2029740" y="1168853"/>
                      </a:cubicBezTo>
                      <a:cubicBezTo>
                        <a:pt x="2026310" y="1177323"/>
                        <a:pt x="2023144" y="1185793"/>
                        <a:pt x="2019714" y="1194263"/>
                      </a:cubicBezTo>
                      <a:cubicBezTo>
                        <a:pt x="2017868" y="1208178"/>
                        <a:pt x="2016284" y="1222698"/>
                        <a:pt x="2014438" y="1236612"/>
                      </a:cubicBezTo>
                      <a:cubicBezTo>
                        <a:pt x="2012591" y="1269887"/>
                        <a:pt x="2010480" y="1303767"/>
                        <a:pt x="2008633" y="1337042"/>
                      </a:cubicBezTo>
                      <a:lnTo>
                        <a:pt x="2008633" y="1442916"/>
                      </a:lnTo>
                      <a:cubicBezTo>
                        <a:pt x="2010480" y="1476191"/>
                        <a:pt x="2012591" y="1509466"/>
                        <a:pt x="2014438" y="1542741"/>
                      </a:cubicBezTo>
                      <a:cubicBezTo>
                        <a:pt x="2016284" y="1556656"/>
                        <a:pt x="2017868" y="1571175"/>
                        <a:pt x="2019714" y="1585090"/>
                      </a:cubicBezTo>
                      <a:lnTo>
                        <a:pt x="2019714" y="1603845"/>
                      </a:lnTo>
                      <a:cubicBezTo>
                        <a:pt x="2017868" y="1606870"/>
                        <a:pt x="2016284" y="1610500"/>
                        <a:pt x="2014438" y="1613525"/>
                      </a:cubicBezTo>
                      <a:cubicBezTo>
                        <a:pt x="2012591" y="1624415"/>
                        <a:pt x="2010480" y="1635305"/>
                        <a:pt x="2008633" y="1646195"/>
                      </a:cubicBezTo>
                      <a:lnTo>
                        <a:pt x="2008633" y="1684915"/>
                      </a:lnTo>
                      <a:cubicBezTo>
                        <a:pt x="2010480" y="1695805"/>
                        <a:pt x="2012591" y="1707300"/>
                        <a:pt x="2014438" y="1718190"/>
                      </a:cubicBezTo>
                      <a:cubicBezTo>
                        <a:pt x="2016284" y="1721215"/>
                        <a:pt x="2017868" y="1724845"/>
                        <a:pt x="2019714" y="1727870"/>
                      </a:cubicBezTo>
                      <a:lnTo>
                        <a:pt x="2019714" y="1928123"/>
                      </a:lnTo>
                      <a:cubicBezTo>
                        <a:pt x="2018395" y="1929938"/>
                        <a:pt x="2017340" y="1931148"/>
                        <a:pt x="2016021" y="1932963"/>
                      </a:cubicBezTo>
                      <a:lnTo>
                        <a:pt x="2011271" y="1945668"/>
                      </a:lnTo>
                      <a:cubicBezTo>
                        <a:pt x="2010480" y="1954138"/>
                        <a:pt x="2009425" y="1962003"/>
                        <a:pt x="2008633" y="1970473"/>
                      </a:cubicBezTo>
                      <a:cubicBezTo>
                        <a:pt x="2009425" y="1989228"/>
                        <a:pt x="2010480" y="2008588"/>
                        <a:pt x="2011271" y="2027343"/>
                      </a:cubicBezTo>
                      <a:lnTo>
                        <a:pt x="2009688" y="2061827"/>
                      </a:lnTo>
                      <a:cubicBezTo>
                        <a:pt x="2007841" y="2064852"/>
                        <a:pt x="2006258" y="2068482"/>
                        <a:pt x="2004412" y="2071507"/>
                      </a:cubicBezTo>
                      <a:cubicBezTo>
                        <a:pt x="2002565" y="2083607"/>
                        <a:pt x="2000982" y="2095102"/>
                        <a:pt x="1999135" y="2107202"/>
                      </a:cubicBezTo>
                      <a:lnTo>
                        <a:pt x="1999135" y="2148342"/>
                      </a:lnTo>
                      <a:cubicBezTo>
                        <a:pt x="2000982" y="2160442"/>
                        <a:pt x="2002565" y="2171937"/>
                        <a:pt x="2004412" y="2184037"/>
                      </a:cubicBezTo>
                      <a:cubicBezTo>
                        <a:pt x="2006258" y="2187667"/>
                        <a:pt x="2007841" y="2191297"/>
                        <a:pt x="2009688" y="2194927"/>
                      </a:cubicBezTo>
                      <a:lnTo>
                        <a:pt x="2009688" y="2271156"/>
                      </a:lnTo>
                      <a:lnTo>
                        <a:pt x="2011271" y="2300196"/>
                      </a:lnTo>
                      <a:cubicBezTo>
                        <a:pt x="2010480" y="2316531"/>
                        <a:pt x="2009425" y="2333471"/>
                        <a:pt x="2008633" y="2349806"/>
                      </a:cubicBezTo>
                      <a:cubicBezTo>
                        <a:pt x="2009425" y="2356461"/>
                        <a:pt x="2010480" y="2363721"/>
                        <a:pt x="2011271" y="2370376"/>
                      </a:cubicBezTo>
                      <a:cubicBezTo>
                        <a:pt x="2012854" y="2374006"/>
                        <a:pt x="2014438" y="2377031"/>
                        <a:pt x="2016021" y="2380661"/>
                      </a:cubicBezTo>
                      <a:cubicBezTo>
                        <a:pt x="2017340" y="2382476"/>
                        <a:pt x="2018395" y="2383686"/>
                        <a:pt x="2019714" y="2385501"/>
                      </a:cubicBezTo>
                      <a:cubicBezTo>
                        <a:pt x="2027102" y="2407280"/>
                        <a:pt x="2034490" y="2429665"/>
                        <a:pt x="2041877" y="2451445"/>
                      </a:cubicBezTo>
                      <a:lnTo>
                        <a:pt x="2081717" y="2587569"/>
                      </a:lnTo>
                      <a:cubicBezTo>
                        <a:pt x="2089105" y="2623869"/>
                        <a:pt x="2096493" y="2660774"/>
                        <a:pt x="2103880" y="2697074"/>
                      </a:cubicBezTo>
                      <a:lnTo>
                        <a:pt x="2114962" y="2775118"/>
                      </a:lnTo>
                      <a:cubicBezTo>
                        <a:pt x="2117336" y="2801738"/>
                        <a:pt x="2119447" y="2828963"/>
                        <a:pt x="2121822" y="2855583"/>
                      </a:cubicBezTo>
                      <a:cubicBezTo>
                        <a:pt x="2122877" y="2884018"/>
                        <a:pt x="2123932" y="2911847"/>
                        <a:pt x="2124988" y="2940282"/>
                      </a:cubicBezTo>
                      <a:cubicBezTo>
                        <a:pt x="2124724" y="2955407"/>
                        <a:pt x="2124196" y="2969927"/>
                        <a:pt x="2123932" y="2985052"/>
                      </a:cubicBezTo>
                      <a:cubicBezTo>
                        <a:pt x="2124724" y="3019537"/>
                        <a:pt x="2125779" y="3054022"/>
                        <a:pt x="2126571" y="3088506"/>
                      </a:cubicBezTo>
                      <a:cubicBezTo>
                        <a:pt x="2125251" y="3141746"/>
                        <a:pt x="2124196" y="3195591"/>
                        <a:pt x="2122877" y="3248830"/>
                      </a:cubicBezTo>
                      <a:cubicBezTo>
                        <a:pt x="2124196" y="3282710"/>
                        <a:pt x="2125779" y="3315985"/>
                        <a:pt x="2127098" y="3349865"/>
                      </a:cubicBezTo>
                      <a:cubicBezTo>
                        <a:pt x="2129473" y="3364990"/>
                        <a:pt x="2131584" y="3380115"/>
                        <a:pt x="2133958" y="3395240"/>
                      </a:cubicBezTo>
                      <a:cubicBezTo>
                        <a:pt x="2134222" y="3440009"/>
                        <a:pt x="2134750" y="3484779"/>
                        <a:pt x="2135014" y="3529549"/>
                      </a:cubicBezTo>
                      <a:cubicBezTo>
                        <a:pt x="2132903" y="3594283"/>
                        <a:pt x="2130792" y="3658413"/>
                        <a:pt x="2128681" y="3723148"/>
                      </a:cubicBezTo>
                      <a:cubicBezTo>
                        <a:pt x="2124460" y="3763077"/>
                        <a:pt x="2120238" y="3803612"/>
                        <a:pt x="2116017" y="3843542"/>
                      </a:cubicBezTo>
                      <a:lnTo>
                        <a:pt x="2104936" y="3899807"/>
                      </a:lnTo>
                      <a:lnTo>
                        <a:pt x="2102297" y="3905856"/>
                      </a:lnTo>
                      <a:cubicBezTo>
                        <a:pt x="2100450" y="3911301"/>
                        <a:pt x="2098867" y="3916141"/>
                        <a:pt x="2097020" y="3921586"/>
                      </a:cubicBezTo>
                      <a:cubicBezTo>
                        <a:pt x="2096229" y="3930661"/>
                        <a:pt x="2095173" y="3940341"/>
                        <a:pt x="2094382" y="3949416"/>
                      </a:cubicBezTo>
                      <a:cubicBezTo>
                        <a:pt x="2095437" y="3970591"/>
                        <a:pt x="2096493" y="3992371"/>
                        <a:pt x="2097548" y="4013546"/>
                      </a:cubicBezTo>
                      <a:cubicBezTo>
                        <a:pt x="2097020" y="4026856"/>
                        <a:pt x="2096493" y="4039561"/>
                        <a:pt x="2095965" y="4052871"/>
                      </a:cubicBezTo>
                      <a:cubicBezTo>
                        <a:pt x="2095437" y="4067996"/>
                        <a:pt x="2094910" y="4083726"/>
                        <a:pt x="2094382" y="4098850"/>
                      </a:cubicBezTo>
                      <a:cubicBezTo>
                        <a:pt x="2092007" y="4134545"/>
                        <a:pt x="2089369" y="4170240"/>
                        <a:pt x="2086994" y="4205935"/>
                      </a:cubicBezTo>
                      <a:cubicBezTo>
                        <a:pt x="2080926" y="4264014"/>
                        <a:pt x="2074594" y="4322094"/>
                        <a:pt x="2068525" y="4380174"/>
                      </a:cubicBezTo>
                      <a:cubicBezTo>
                        <a:pt x="2064831" y="4417079"/>
                        <a:pt x="2061402" y="4453983"/>
                        <a:pt x="2057708" y="4490888"/>
                      </a:cubicBezTo>
                      <a:cubicBezTo>
                        <a:pt x="2055861" y="4496333"/>
                        <a:pt x="2054278" y="4501778"/>
                        <a:pt x="2052431" y="4507223"/>
                      </a:cubicBezTo>
                      <a:cubicBezTo>
                        <a:pt x="2050584" y="4522953"/>
                        <a:pt x="2048473" y="4539288"/>
                        <a:pt x="2046626" y="4555018"/>
                      </a:cubicBezTo>
                      <a:lnTo>
                        <a:pt x="2046626" y="4607652"/>
                      </a:lnTo>
                      <a:cubicBezTo>
                        <a:pt x="2048473" y="4623382"/>
                        <a:pt x="2050584" y="4639717"/>
                        <a:pt x="2052431" y="4655447"/>
                      </a:cubicBezTo>
                      <a:cubicBezTo>
                        <a:pt x="2054278" y="4660892"/>
                        <a:pt x="2055861" y="4666337"/>
                        <a:pt x="2057708" y="4671782"/>
                      </a:cubicBezTo>
                      <a:lnTo>
                        <a:pt x="2057708" y="4709897"/>
                      </a:lnTo>
                      <a:cubicBezTo>
                        <a:pt x="2057444" y="4720182"/>
                        <a:pt x="2057444" y="4731072"/>
                        <a:pt x="2057180" y="4741357"/>
                      </a:cubicBezTo>
                      <a:cubicBezTo>
                        <a:pt x="2059027" y="4754667"/>
                        <a:pt x="2061138" y="4768581"/>
                        <a:pt x="2062985" y="4781891"/>
                      </a:cubicBezTo>
                      <a:lnTo>
                        <a:pt x="2072219" y="4795806"/>
                      </a:lnTo>
                      <a:cubicBezTo>
                        <a:pt x="2075121" y="4798226"/>
                        <a:pt x="2077760" y="4800646"/>
                        <a:pt x="2080662" y="4803066"/>
                      </a:cubicBezTo>
                      <a:cubicBezTo>
                        <a:pt x="2082509" y="4803671"/>
                        <a:pt x="2084092" y="4804881"/>
                        <a:pt x="2085939" y="4805486"/>
                      </a:cubicBezTo>
                      <a:lnTo>
                        <a:pt x="2103880" y="4844811"/>
                      </a:lnTo>
                      <a:lnTo>
                        <a:pt x="2144512" y="4918016"/>
                      </a:lnTo>
                      <a:lnTo>
                        <a:pt x="2193323" y="4983960"/>
                      </a:lnTo>
                      <a:lnTo>
                        <a:pt x="2251632" y="5040225"/>
                      </a:lnTo>
                      <a:lnTo>
                        <a:pt x="2318648" y="5086810"/>
                      </a:lnTo>
                      <a:lnTo>
                        <a:pt x="2395426" y="5124924"/>
                      </a:lnTo>
                      <a:lnTo>
                        <a:pt x="2483813" y="5150334"/>
                      </a:lnTo>
                      <a:lnTo>
                        <a:pt x="2583810" y="5164854"/>
                      </a:lnTo>
                      <a:lnTo>
                        <a:pt x="2638425" y="5167274"/>
                      </a:lnTo>
                      <a:lnTo>
                        <a:pt x="2638425" y="5176349"/>
                      </a:lnTo>
                      <a:lnTo>
                        <a:pt x="2605181" y="5215069"/>
                      </a:lnTo>
                      <a:lnTo>
                        <a:pt x="2532624" y="5287668"/>
                      </a:lnTo>
                      <a:lnTo>
                        <a:pt x="2419436" y="5392332"/>
                      </a:lnTo>
                      <a:lnTo>
                        <a:pt x="2343713" y="5462512"/>
                      </a:lnTo>
                      <a:lnTo>
                        <a:pt x="2303345" y="5492762"/>
                      </a:lnTo>
                      <a:lnTo>
                        <a:pt x="2239231" y="5536322"/>
                      </a:lnTo>
                      <a:lnTo>
                        <a:pt x="2194378" y="5562336"/>
                      </a:lnTo>
                      <a:lnTo>
                        <a:pt x="2147150" y="5585326"/>
                      </a:lnTo>
                      <a:lnTo>
                        <a:pt x="2095965" y="5602872"/>
                      </a:lnTo>
                      <a:lnTo>
                        <a:pt x="2041877" y="5616181"/>
                      </a:lnTo>
                      <a:lnTo>
                        <a:pt x="1983832" y="5623441"/>
                      </a:lnTo>
                      <a:lnTo>
                        <a:pt x="1952435" y="5624651"/>
                      </a:lnTo>
                      <a:lnTo>
                        <a:pt x="1925523" y="5622836"/>
                      </a:lnTo>
                      <a:lnTo>
                        <a:pt x="1868269" y="5610736"/>
                      </a:lnTo>
                      <a:lnTo>
                        <a:pt x="1811279" y="5597426"/>
                      </a:lnTo>
                      <a:lnTo>
                        <a:pt x="1770383" y="5591982"/>
                      </a:lnTo>
                      <a:lnTo>
                        <a:pt x="1745582" y="5593796"/>
                      </a:lnTo>
                      <a:lnTo>
                        <a:pt x="1733973" y="5595612"/>
                      </a:lnTo>
                      <a:lnTo>
                        <a:pt x="1728696" y="5593796"/>
                      </a:lnTo>
                      <a:cubicBezTo>
                        <a:pt x="1724738" y="5593192"/>
                        <a:pt x="1720517" y="5593192"/>
                        <a:pt x="1716559" y="5592586"/>
                      </a:cubicBezTo>
                      <a:cubicBezTo>
                        <a:pt x="1709699" y="5595006"/>
                        <a:pt x="1702576" y="5596822"/>
                        <a:pt x="1695716" y="5599242"/>
                      </a:cubicBezTo>
                      <a:cubicBezTo>
                        <a:pt x="1686481" y="5605291"/>
                        <a:pt x="1677511" y="5611946"/>
                        <a:pt x="1668276" y="5617996"/>
                      </a:cubicBezTo>
                      <a:lnTo>
                        <a:pt x="1645586" y="5640986"/>
                      </a:lnTo>
                      <a:cubicBezTo>
                        <a:pt x="1643211" y="5644616"/>
                        <a:pt x="1641100" y="5648851"/>
                        <a:pt x="1638726" y="5652481"/>
                      </a:cubicBezTo>
                      <a:cubicBezTo>
                        <a:pt x="1637670" y="5654901"/>
                        <a:pt x="1636615" y="5656716"/>
                        <a:pt x="1635560" y="5659136"/>
                      </a:cubicBezTo>
                      <a:cubicBezTo>
                        <a:pt x="1632394" y="5662766"/>
                        <a:pt x="1629491" y="5665791"/>
                        <a:pt x="1626325" y="5669421"/>
                      </a:cubicBezTo>
                      <a:cubicBezTo>
                        <a:pt x="1623951" y="5670026"/>
                        <a:pt x="1621840" y="5671236"/>
                        <a:pt x="1619465" y="5671841"/>
                      </a:cubicBezTo>
                      <a:lnTo>
                        <a:pt x="1619465" y="5664581"/>
                      </a:lnTo>
                      <a:cubicBezTo>
                        <a:pt x="1617091" y="5664581"/>
                        <a:pt x="1614980" y="5665186"/>
                        <a:pt x="1612605" y="5665186"/>
                      </a:cubicBezTo>
                      <a:lnTo>
                        <a:pt x="1590443" y="5690596"/>
                      </a:lnTo>
                      <a:lnTo>
                        <a:pt x="1544534" y="5751096"/>
                      </a:lnTo>
                      <a:lnTo>
                        <a:pt x="1505222" y="5792840"/>
                      </a:lnTo>
                      <a:cubicBezTo>
                        <a:pt x="1496515" y="5798890"/>
                        <a:pt x="1488072" y="5805545"/>
                        <a:pt x="1479365" y="5811595"/>
                      </a:cubicBezTo>
                      <a:lnTo>
                        <a:pt x="1467228" y="5815225"/>
                      </a:lnTo>
                      <a:cubicBezTo>
                        <a:pt x="1463798" y="5813410"/>
                        <a:pt x="1460104" y="5810990"/>
                        <a:pt x="1456675" y="5809175"/>
                      </a:cubicBezTo>
                      <a:cubicBezTo>
                        <a:pt x="1451398" y="5803125"/>
                        <a:pt x="1445857" y="5797680"/>
                        <a:pt x="1440580" y="5791630"/>
                      </a:cubicBezTo>
                      <a:cubicBezTo>
                        <a:pt x="1436095" y="5784975"/>
                        <a:pt x="1431346" y="5778320"/>
                        <a:pt x="1426860" y="5771666"/>
                      </a:cubicBezTo>
                      <a:cubicBezTo>
                        <a:pt x="1421583" y="5765616"/>
                        <a:pt x="1416307" y="5760170"/>
                        <a:pt x="1411030" y="5754120"/>
                      </a:cubicBezTo>
                      <a:cubicBezTo>
                        <a:pt x="1407336" y="5752306"/>
                        <a:pt x="1403642" y="5749886"/>
                        <a:pt x="1399948" y="5748070"/>
                      </a:cubicBezTo>
                      <a:cubicBezTo>
                        <a:pt x="1396782" y="5741416"/>
                        <a:pt x="1393616" y="5734156"/>
                        <a:pt x="1390450" y="5727500"/>
                      </a:cubicBezTo>
                      <a:cubicBezTo>
                        <a:pt x="1382007" y="5715400"/>
                        <a:pt x="1373564" y="5702696"/>
                        <a:pt x="1365121" y="5690596"/>
                      </a:cubicBezTo>
                      <a:lnTo>
                        <a:pt x="1335835" y="5657926"/>
                      </a:lnTo>
                      <a:lnTo>
                        <a:pt x="1303118" y="5628281"/>
                      </a:lnTo>
                      <a:cubicBezTo>
                        <a:pt x="1297314" y="5624046"/>
                        <a:pt x="1291509" y="5619206"/>
                        <a:pt x="1285705" y="5614971"/>
                      </a:cubicBezTo>
                      <a:lnTo>
                        <a:pt x="1212620" y="5532692"/>
                      </a:lnTo>
                      <a:lnTo>
                        <a:pt x="1061702" y="5369948"/>
                      </a:lnTo>
                      <a:lnTo>
                        <a:pt x="980703" y="5290693"/>
                      </a:lnTo>
                      <a:lnTo>
                        <a:pt x="957485" y="5266494"/>
                      </a:lnTo>
                      <a:lnTo>
                        <a:pt x="915006" y="5227169"/>
                      </a:lnTo>
                      <a:cubicBezTo>
                        <a:pt x="904716" y="5221119"/>
                        <a:pt x="894162" y="5215674"/>
                        <a:pt x="883872" y="5209624"/>
                      </a:cubicBezTo>
                      <a:cubicBezTo>
                        <a:pt x="878068" y="5208414"/>
                        <a:pt x="872263" y="5206599"/>
                        <a:pt x="866459" y="5205389"/>
                      </a:cubicBezTo>
                      <a:cubicBezTo>
                        <a:pt x="865140" y="5199944"/>
                        <a:pt x="864084" y="5194499"/>
                        <a:pt x="862765" y="5189054"/>
                      </a:cubicBezTo>
                      <a:cubicBezTo>
                        <a:pt x="858280" y="5179979"/>
                        <a:pt x="853531" y="5171509"/>
                        <a:pt x="849045" y="5162434"/>
                      </a:cubicBezTo>
                      <a:cubicBezTo>
                        <a:pt x="839547" y="5151544"/>
                        <a:pt x="830312" y="5140049"/>
                        <a:pt x="820814" y="5129159"/>
                      </a:cubicBezTo>
                      <a:lnTo>
                        <a:pt x="776489" y="5092860"/>
                      </a:lnTo>
                      <a:lnTo>
                        <a:pt x="746147" y="5062005"/>
                      </a:lnTo>
                      <a:lnTo>
                        <a:pt x="730316" y="5038410"/>
                      </a:lnTo>
                      <a:lnTo>
                        <a:pt x="723984" y="5023890"/>
                      </a:lnTo>
                      <a:cubicBezTo>
                        <a:pt x="717388" y="5020865"/>
                        <a:pt x="711056" y="5018445"/>
                        <a:pt x="704460" y="5015420"/>
                      </a:cubicBezTo>
                      <a:lnTo>
                        <a:pt x="669105" y="4993035"/>
                      </a:lnTo>
                      <a:lnTo>
                        <a:pt x="623988" y="4951895"/>
                      </a:lnTo>
                      <a:lnTo>
                        <a:pt x="568317" y="4893816"/>
                      </a:lnTo>
                      <a:lnTo>
                        <a:pt x="521881" y="4854491"/>
                      </a:lnTo>
                      <a:lnTo>
                        <a:pt x="487053" y="4832711"/>
                      </a:lnTo>
                      <a:cubicBezTo>
                        <a:pt x="480193" y="4830291"/>
                        <a:pt x="473070" y="4827266"/>
                        <a:pt x="466210" y="4824846"/>
                      </a:cubicBezTo>
                      <a:lnTo>
                        <a:pt x="450379" y="4797621"/>
                      </a:lnTo>
                      <a:cubicBezTo>
                        <a:pt x="438506" y="4781286"/>
                        <a:pt x="426370" y="4765556"/>
                        <a:pt x="414497" y="4749222"/>
                      </a:cubicBezTo>
                      <a:lnTo>
                        <a:pt x="356715" y="4680252"/>
                      </a:lnTo>
                      <a:lnTo>
                        <a:pt x="275188" y="4593133"/>
                      </a:lnTo>
                      <a:lnTo>
                        <a:pt x="215823" y="4525373"/>
                      </a:lnTo>
                      <a:cubicBezTo>
                        <a:pt x="203423" y="4509643"/>
                        <a:pt x="191286" y="4493308"/>
                        <a:pt x="178885" y="4477578"/>
                      </a:cubicBezTo>
                      <a:cubicBezTo>
                        <a:pt x="173081" y="4469108"/>
                        <a:pt x="167276" y="4461243"/>
                        <a:pt x="161472" y="4452773"/>
                      </a:cubicBezTo>
                      <a:cubicBezTo>
                        <a:pt x="159625" y="4450958"/>
                        <a:pt x="157514" y="4449143"/>
                        <a:pt x="155667" y="4447328"/>
                      </a:cubicBezTo>
                      <a:cubicBezTo>
                        <a:pt x="152237" y="4446118"/>
                        <a:pt x="148543" y="4445513"/>
                        <a:pt x="145113" y="4444303"/>
                      </a:cubicBezTo>
                      <a:cubicBezTo>
                        <a:pt x="139837" y="4446118"/>
                        <a:pt x="134824" y="4447328"/>
                        <a:pt x="129547" y="4449143"/>
                      </a:cubicBezTo>
                      <a:lnTo>
                        <a:pt x="114244" y="4452773"/>
                      </a:lnTo>
                      <a:cubicBezTo>
                        <a:pt x="115563" y="4447933"/>
                        <a:pt x="116618" y="4443698"/>
                        <a:pt x="117938" y="4438858"/>
                      </a:cubicBezTo>
                      <a:cubicBezTo>
                        <a:pt x="117410" y="4430993"/>
                        <a:pt x="116882" y="4423734"/>
                        <a:pt x="116355" y="4415869"/>
                      </a:cubicBezTo>
                      <a:lnTo>
                        <a:pt x="108967" y="4398929"/>
                      </a:lnTo>
                      <a:cubicBezTo>
                        <a:pt x="104482" y="4394694"/>
                        <a:pt x="100260" y="4389854"/>
                        <a:pt x="95775" y="4385619"/>
                      </a:cubicBezTo>
                      <a:cubicBezTo>
                        <a:pt x="88651" y="4379569"/>
                        <a:pt x="81791" y="4372914"/>
                        <a:pt x="74668" y="4366864"/>
                      </a:cubicBezTo>
                      <a:cubicBezTo>
                        <a:pt x="69391" y="4360209"/>
                        <a:pt x="64114" y="4354159"/>
                        <a:pt x="58837" y="4347504"/>
                      </a:cubicBezTo>
                      <a:cubicBezTo>
                        <a:pt x="57518" y="4341454"/>
                        <a:pt x="56462" y="4336009"/>
                        <a:pt x="55143" y="4329959"/>
                      </a:cubicBezTo>
                      <a:cubicBezTo>
                        <a:pt x="55935" y="4326329"/>
                        <a:pt x="56462" y="4322699"/>
                        <a:pt x="57254" y="4319069"/>
                      </a:cubicBezTo>
                      <a:lnTo>
                        <a:pt x="43270" y="4304549"/>
                      </a:lnTo>
                      <a:lnTo>
                        <a:pt x="23746" y="4282164"/>
                      </a:lnTo>
                      <a:lnTo>
                        <a:pt x="41687" y="4285189"/>
                      </a:lnTo>
                      <a:lnTo>
                        <a:pt x="60948" y="4277929"/>
                      </a:lnTo>
                      <a:lnTo>
                        <a:pt x="91553" y="4252520"/>
                      </a:lnTo>
                      <a:lnTo>
                        <a:pt x="132977" y="4207145"/>
                      </a:lnTo>
                      <a:lnTo>
                        <a:pt x="152501" y="4185970"/>
                      </a:lnTo>
                      <a:lnTo>
                        <a:pt x="235084" y="4103690"/>
                      </a:lnTo>
                      <a:lnTo>
                        <a:pt x="367269" y="3974826"/>
                      </a:lnTo>
                      <a:lnTo>
                        <a:pt x="445102" y="3891942"/>
                      </a:lnTo>
                      <a:cubicBezTo>
                        <a:pt x="455392" y="3878632"/>
                        <a:pt x="465946" y="3865927"/>
                        <a:pt x="476236" y="3852617"/>
                      </a:cubicBezTo>
                      <a:cubicBezTo>
                        <a:pt x="484943" y="3840517"/>
                        <a:pt x="493649" y="3827812"/>
                        <a:pt x="502356" y="3815712"/>
                      </a:cubicBezTo>
                      <a:lnTo>
                        <a:pt x="550903" y="3727383"/>
                      </a:lnTo>
                      <a:lnTo>
                        <a:pt x="594437" y="3625138"/>
                      </a:lnTo>
                      <a:lnTo>
                        <a:pt x="632431" y="3513214"/>
                      </a:lnTo>
                      <a:lnTo>
                        <a:pt x="666466" y="3395240"/>
                      </a:lnTo>
                      <a:cubicBezTo>
                        <a:pt x="675701" y="3354705"/>
                        <a:pt x="685199" y="3314775"/>
                        <a:pt x="694433" y="3274240"/>
                      </a:cubicBezTo>
                      <a:lnTo>
                        <a:pt x="718179" y="3154451"/>
                      </a:lnTo>
                      <a:cubicBezTo>
                        <a:pt x="724248" y="3116336"/>
                        <a:pt x="730052" y="3077616"/>
                        <a:pt x="736121" y="3039502"/>
                      </a:cubicBezTo>
                      <a:cubicBezTo>
                        <a:pt x="738495" y="3021352"/>
                        <a:pt x="740606" y="3003202"/>
                        <a:pt x="742981" y="2985052"/>
                      </a:cubicBezTo>
                      <a:cubicBezTo>
                        <a:pt x="747202" y="2952987"/>
                        <a:pt x="751160" y="2921527"/>
                        <a:pt x="755381" y="2889463"/>
                      </a:cubicBezTo>
                      <a:cubicBezTo>
                        <a:pt x="765143" y="2827753"/>
                        <a:pt x="774642" y="2766648"/>
                        <a:pt x="784404" y="2704939"/>
                      </a:cubicBezTo>
                      <a:lnTo>
                        <a:pt x="832423" y="2438740"/>
                      </a:lnTo>
                      <a:cubicBezTo>
                        <a:pt x="855114" y="2325606"/>
                        <a:pt x="878068" y="2213077"/>
                        <a:pt x="900758" y="2099942"/>
                      </a:cubicBezTo>
                      <a:lnTo>
                        <a:pt x="949042" y="1848264"/>
                      </a:lnTo>
                      <a:cubicBezTo>
                        <a:pt x="958804" y="1791999"/>
                        <a:pt x="968302" y="1736339"/>
                        <a:pt x="978064" y="1680075"/>
                      </a:cubicBezTo>
                      <a:lnTo>
                        <a:pt x="990729" y="1594770"/>
                      </a:lnTo>
                      <a:cubicBezTo>
                        <a:pt x="992312" y="1583275"/>
                        <a:pt x="993895" y="1572385"/>
                        <a:pt x="995478" y="1560891"/>
                      </a:cubicBezTo>
                      <a:cubicBezTo>
                        <a:pt x="996797" y="1537296"/>
                        <a:pt x="998380" y="1513701"/>
                        <a:pt x="999699" y="1490106"/>
                      </a:cubicBezTo>
                      <a:cubicBezTo>
                        <a:pt x="1000755" y="1453806"/>
                        <a:pt x="1001810" y="1418111"/>
                        <a:pt x="1002865" y="1381812"/>
                      </a:cubicBezTo>
                      <a:lnTo>
                        <a:pt x="1006032" y="1274727"/>
                      </a:lnTo>
                      <a:cubicBezTo>
                        <a:pt x="1007878" y="1251737"/>
                        <a:pt x="1009725" y="1228142"/>
                        <a:pt x="1011572" y="1205153"/>
                      </a:cubicBezTo>
                      <a:cubicBezTo>
                        <a:pt x="1014475" y="1183373"/>
                        <a:pt x="1017641" y="1160988"/>
                        <a:pt x="1020543" y="1139208"/>
                      </a:cubicBezTo>
                      <a:lnTo>
                        <a:pt x="1036373" y="1079313"/>
                      </a:lnTo>
                      <a:cubicBezTo>
                        <a:pt x="1040331" y="1070238"/>
                        <a:pt x="1044025" y="1060558"/>
                        <a:pt x="1047983" y="1051484"/>
                      </a:cubicBezTo>
                      <a:lnTo>
                        <a:pt x="1055370" y="1034544"/>
                      </a:lnTo>
                      <a:lnTo>
                        <a:pt x="1077005" y="1001269"/>
                      </a:lnTo>
                      <a:lnTo>
                        <a:pt x="1117373" y="949239"/>
                      </a:lnTo>
                      <a:lnTo>
                        <a:pt x="1216314" y="846995"/>
                      </a:lnTo>
                      <a:lnTo>
                        <a:pt x="1276734" y="784680"/>
                      </a:lnTo>
                      <a:lnTo>
                        <a:pt x="1337418" y="721155"/>
                      </a:lnTo>
                      <a:lnTo>
                        <a:pt x="1433720" y="624356"/>
                      </a:lnTo>
                      <a:lnTo>
                        <a:pt x="1490974" y="559621"/>
                      </a:lnTo>
                      <a:cubicBezTo>
                        <a:pt x="1498625" y="548731"/>
                        <a:pt x="1506541" y="538447"/>
                        <a:pt x="1514192" y="527557"/>
                      </a:cubicBezTo>
                      <a:cubicBezTo>
                        <a:pt x="1521580" y="516667"/>
                        <a:pt x="1528967" y="505172"/>
                        <a:pt x="1536355" y="494282"/>
                      </a:cubicBezTo>
                      <a:cubicBezTo>
                        <a:pt x="1548492" y="471292"/>
                        <a:pt x="1560892" y="448907"/>
                        <a:pt x="1573029" y="425917"/>
                      </a:cubicBezTo>
                      <a:lnTo>
                        <a:pt x="1617882" y="319438"/>
                      </a:lnTo>
                      <a:lnTo>
                        <a:pt x="1661416" y="212353"/>
                      </a:lnTo>
                      <a:lnTo>
                        <a:pt x="1695188" y="145804"/>
                      </a:lnTo>
                      <a:cubicBezTo>
                        <a:pt x="1708908" y="125234"/>
                        <a:pt x="1722364" y="104059"/>
                        <a:pt x="1736084" y="83489"/>
                      </a:cubicBezTo>
                      <a:lnTo>
                        <a:pt x="1774077" y="41139"/>
                      </a:lnTo>
                      <a:lnTo>
                        <a:pt x="1803364" y="15125"/>
                      </a:lnTo>
                      <a:cubicBezTo>
                        <a:pt x="1808640" y="11495"/>
                        <a:pt x="1813917" y="7260"/>
                        <a:pt x="1819194" y="3630"/>
                      </a:cubicBezTo>
                      <a:cubicBezTo>
                        <a:pt x="1824207" y="2420"/>
                        <a:pt x="1829484" y="1815"/>
                        <a:pt x="1834497" y="605"/>
                      </a:cubicBezTo>
                      <a:cubicBezTo>
                        <a:pt x="1843204" y="605"/>
                        <a:pt x="1851647" y="0"/>
                        <a:pt x="1860354" y="0"/>
                      </a:cubicBezTo>
                      <a:close/>
                    </a:path>
                  </a:pathLst>
                </a:custGeom>
                <a:solidFill>
                  <a:srgbClr val="F0BE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78" name="자유형 90"/>
                <p:cNvSpPr/>
                <p:nvPr/>
              </p:nvSpPr>
              <p:spPr>
                <a:xfrm>
                  <a:off x="5257559" y="2446973"/>
                  <a:ext cx="99818" cy="33273"/>
                </a:xfrm>
                <a:custGeom>
                  <a:avLst/>
                  <a:gdLst>
                    <a:gd name="connsiteX0" fmla="*/ 114300 w 114300"/>
                    <a:gd name="connsiteY0" fmla="*/ 0 h 38100"/>
                    <a:gd name="connsiteX1" fmla="*/ 0 w 114300"/>
                    <a:gd name="connsiteY1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 h="38100">
                      <a:moveTo>
                        <a:pt x="114300" y="0"/>
                      </a:moveTo>
                      <a:lnTo>
                        <a:pt x="0" y="3810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79" name="자유형 91"/>
                <p:cNvSpPr/>
                <p:nvPr/>
              </p:nvSpPr>
              <p:spPr>
                <a:xfrm>
                  <a:off x="5246468" y="3090242"/>
                  <a:ext cx="144181" cy="88727"/>
                </a:xfrm>
                <a:custGeom>
                  <a:avLst/>
                  <a:gdLst>
                    <a:gd name="connsiteX0" fmla="*/ 165100 w 165100"/>
                    <a:gd name="connsiteY0" fmla="*/ 101600 h 101600"/>
                    <a:gd name="connsiteX1" fmla="*/ 0 w 165100"/>
                    <a:gd name="connsiteY1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100" h="101600">
                      <a:moveTo>
                        <a:pt x="165100" y="1016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80" name="자유형 92"/>
                <p:cNvSpPr/>
                <p:nvPr/>
              </p:nvSpPr>
              <p:spPr>
                <a:xfrm>
                  <a:off x="5268650" y="3833329"/>
                  <a:ext cx="88727" cy="88727"/>
                </a:xfrm>
                <a:custGeom>
                  <a:avLst/>
                  <a:gdLst>
                    <a:gd name="connsiteX0" fmla="*/ 101600 w 101600"/>
                    <a:gd name="connsiteY0" fmla="*/ 101600 h 101600"/>
                    <a:gd name="connsiteX1" fmla="*/ 0 w 101600"/>
                    <a:gd name="connsiteY1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1600" h="101600">
                      <a:moveTo>
                        <a:pt x="101600" y="1016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81" name="자유형 93"/>
                <p:cNvSpPr/>
                <p:nvPr/>
              </p:nvSpPr>
              <p:spPr>
                <a:xfrm>
                  <a:off x="553105" y="1256823"/>
                  <a:ext cx="1499745" cy="3755564"/>
                </a:xfrm>
                <a:custGeom>
                  <a:avLst/>
                  <a:gdLst>
                    <a:gd name="connsiteX0" fmla="*/ 11708 w 1717340"/>
                    <a:gd name="connsiteY0" fmla="*/ 4158538 h 4300453"/>
                    <a:gd name="connsiteX1" fmla="*/ 16886 w 1717340"/>
                    <a:gd name="connsiteY1" fmla="*/ 4162248 h 4300453"/>
                    <a:gd name="connsiteX2" fmla="*/ 23746 w 1717340"/>
                    <a:gd name="connsiteY2" fmla="*/ 4170113 h 4300453"/>
                    <a:gd name="connsiteX3" fmla="*/ 0 w 1717340"/>
                    <a:gd name="connsiteY3" fmla="*/ 4140469 h 4300453"/>
                    <a:gd name="connsiteX4" fmla="*/ 7388 w 1717340"/>
                    <a:gd name="connsiteY4" fmla="*/ 4154383 h 4300453"/>
                    <a:gd name="connsiteX5" fmla="*/ 11708 w 1717340"/>
                    <a:gd name="connsiteY5" fmla="*/ 4158538 h 4300453"/>
                    <a:gd name="connsiteX6" fmla="*/ 0 w 1717340"/>
                    <a:gd name="connsiteY6" fmla="*/ 4150148 h 4300453"/>
                    <a:gd name="connsiteX7" fmla="*/ 1717340 w 1717340"/>
                    <a:gd name="connsiteY7" fmla="*/ 0 h 4300453"/>
                    <a:gd name="connsiteX8" fmla="*/ 1698627 w 1717340"/>
                    <a:gd name="connsiteY8" fmla="*/ 114211 h 4300453"/>
                    <a:gd name="connsiteX9" fmla="*/ 1595042 w 1717340"/>
                    <a:gd name="connsiteY9" fmla="*/ 541645 h 4300453"/>
                    <a:gd name="connsiteX10" fmla="*/ 1156892 w 1717340"/>
                    <a:gd name="connsiteY10" fmla="*/ 941695 h 4300453"/>
                    <a:gd name="connsiteX11" fmla="*/ 1099742 w 1717340"/>
                    <a:gd name="connsiteY11" fmla="*/ 1608445 h 4300453"/>
                    <a:gd name="connsiteX12" fmla="*/ 852092 w 1717340"/>
                    <a:gd name="connsiteY12" fmla="*/ 3037195 h 4300453"/>
                    <a:gd name="connsiteX13" fmla="*/ 566342 w 1717340"/>
                    <a:gd name="connsiteY13" fmla="*/ 3913495 h 4300453"/>
                    <a:gd name="connsiteX14" fmla="*/ 127895 w 1717340"/>
                    <a:gd name="connsiteY14" fmla="*/ 4287203 h 4300453"/>
                    <a:gd name="connsiteX15" fmla="*/ 114888 w 1717340"/>
                    <a:gd name="connsiteY15" fmla="*/ 4300453 h 4300453"/>
                    <a:gd name="connsiteX16" fmla="*/ 108967 w 1717340"/>
                    <a:gd name="connsiteY16" fmla="*/ 4286878 h 4300453"/>
                    <a:gd name="connsiteX17" fmla="*/ 95775 w 1717340"/>
                    <a:gd name="connsiteY17" fmla="*/ 4273568 h 4300453"/>
                    <a:gd name="connsiteX18" fmla="*/ 74668 w 1717340"/>
                    <a:gd name="connsiteY18" fmla="*/ 4254813 h 4300453"/>
                    <a:gd name="connsiteX19" fmla="*/ 58837 w 1717340"/>
                    <a:gd name="connsiteY19" fmla="*/ 4235453 h 4300453"/>
                    <a:gd name="connsiteX20" fmla="*/ 55143 w 1717340"/>
                    <a:gd name="connsiteY20" fmla="*/ 4217908 h 4300453"/>
                    <a:gd name="connsiteX21" fmla="*/ 57254 w 1717340"/>
                    <a:gd name="connsiteY21" fmla="*/ 4207018 h 4300453"/>
                    <a:gd name="connsiteX22" fmla="*/ 43270 w 1717340"/>
                    <a:gd name="connsiteY22" fmla="*/ 4192498 h 4300453"/>
                    <a:gd name="connsiteX23" fmla="*/ 23746 w 1717340"/>
                    <a:gd name="connsiteY23" fmla="*/ 4170113 h 4300453"/>
                    <a:gd name="connsiteX24" fmla="*/ 41687 w 1717340"/>
                    <a:gd name="connsiteY24" fmla="*/ 4173138 h 4300453"/>
                    <a:gd name="connsiteX25" fmla="*/ 60948 w 1717340"/>
                    <a:gd name="connsiteY25" fmla="*/ 4165878 h 4300453"/>
                    <a:gd name="connsiteX26" fmla="*/ 91553 w 1717340"/>
                    <a:gd name="connsiteY26" fmla="*/ 4140469 h 4300453"/>
                    <a:gd name="connsiteX27" fmla="*/ 132977 w 1717340"/>
                    <a:gd name="connsiteY27" fmla="*/ 4095094 h 4300453"/>
                    <a:gd name="connsiteX28" fmla="*/ 152501 w 1717340"/>
                    <a:gd name="connsiteY28" fmla="*/ 4073919 h 4300453"/>
                    <a:gd name="connsiteX29" fmla="*/ 235084 w 1717340"/>
                    <a:gd name="connsiteY29" fmla="*/ 3991639 h 4300453"/>
                    <a:gd name="connsiteX30" fmla="*/ 367269 w 1717340"/>
                    <a:gd name="connsiteY30" fmla="*/ 3862775 h 4300453"/>
                    <a:gd name="connsiteX31" fmla="*/ 445102 w 1717340"/>
                    <a:gd name="connsiteY31" fmla="*/ 3779891 h 4300453"/>
                    <a:gd name="connsiteX32" fmla="*/ 476236 w 1717340"/>
                    <a:gd name="connsiteY32" fmla="*/ 3740566 h 4300453"/>
                    <a:gd name="connsiteX33" fmla="*/ 502356 w 1717340"/>
                    <a:gd name="connsiteY33" fmla="*/ 3703661 h 4300453"/>
                    <a:gd name="connsiteX34" fmla="*/ 550903 w 1717340"/>
                    <a:gd name="connsiteY34" fmla="*/ 3615332 h 4300453"/>
                    <a:gd name="connsiteX35" fmla="*/ 594437 w 1717340"/>
                    <a:gd name="connsiteY35" fmla="*/ 3513087 h 4300453"/>
                    <a:gd name="connsiteX36" fmla="*/ 632431 w 1717340"/>
                    <a:gd name="connsiteY36" fmla="*/ 3401163 h 4300453"/>
                    <a:gd name="connsiteX37" fmla="*/ 666466 w 1717340"/>
                    <a:gd name="connsiteY37" fmla="*/ 3283189 h 4300453"/>
                    <a:gd name="connsiteX38" fmla="*/ 694433 w 1717340"/>
                    <a:gd name="connsiteY38" fmla="*/ 3162189 h 4300453"/>
                    <a:gd name="connsiteX39" fmla="*/ 718179 w 1717340"/>
                    <a:gd name="connsiteY39" fmla="*/ 3042400 h 4300453"/>
                    <a:gd name="connsiteX40" fmla="*/ 736121 w 1717340"/>
                    <a:gd name="connsiteY40" fmla="*/ 2927451 h 4300453"/>
                    <a:gd name="connsiteX41" fmla="*/ 742981 w 1717340"/>
                    <a:gd name="connsiteY41" fmla="*/ 2873001 h 4300453"/>
                    <a:gd name="connsiteX42" fmla="*/ 755381 w 1717340"/>
                    <a:gd name="connsiteY42" fmla="*/ 2777412 h 4300453"/>
                    <a:gd name="connsiteX43" fmla="*/ 784404 w 1717340"/>
                    <a:gd name="connsiteY43" fmla="*/ 2592888 h 4300453"/>
                    <a:gd name="connsiteX44" fmla="*/ 832423 w 1717340"/>
                    <a:gd name="connsiteY44" fmla="*/ 2326689 h 4300453"/>
                    <a:gd name="connsiteX45" fmla="*/ 900758 w 1717340"/>
                    <a:gd name="connsiteY45" fmla="*/ 1987891 h 4300453"/>
                    <a:gd name="connsiteX46" fmla="*/ 949042 w 1717340"/>
                    <a:gd name="connsiteY46" fmla="*/ 1736213 h 4300453"/>
                    <a:gd name="connsiteX47" fmla="*/ 978064 w 1717340"/>
                    <a:gd name="connsiteY47" fmla="*/ 1568024 h 4300453"/>
                    <a:gd name="connsiteX48" fmla="*/ 990729 w 1717340"/>
                    <a:gd name="connsiteY48" fmla="*/ 1482719 h 4300453"/>
                    <a:gd name="connsiteX49" fmla="*/ 995478 w 1717340"/>
                    <a:gd name="connsiteY49" fmla="*/ 1448840 h 4300453"/>
                    <a:gd name="connsiteX50" fmla="*/ 999699 w 1717340"/>
                    <a:gd name="connsiteY50" fmla="*/ 1378055 h 4300453"/>
                    <a:gd name="connsiteX51" fmla="*/ 1002865 w 1717340"/>
                    <a:gd name="connsiteY51" fmla="*/ 1269761 h 4300453"/>
                    <a:gd name="connsiteX52" fmla="*/ 1006032 w 1717340"/>
                    <a:gd name="connsiteY52" fmla="*/ 1162676 h 4300453"/>
                    <a:gd name="connsiteX53" fmla="*/ 1011572 w 1717340"/>
                    <a:gd name="connsiteY53" fmla="*/ 1093102 h 4300453"/>
                    <a:gd name="connsiteX54" fmla="*/ 1020543 w 1717340"/>
                    <a:gd name="connsiteY54" fmla="*/ 1027157 h 4300453"/>
                    <a:gd name="connsiteX55" fmla="*/ 1036373 w 1717340"/>
                    <a:gd name="connsiteY55" fmla="*/ 967262 h 4300453"/>
                    <a:gd name="connsiteX56" fmla="*/ 1047983 w 1717340"/>
                    <a:gd name="connsiteY56" fmla="*/ 939433 h 4300453"/>
                    <a:gd name="connsiteX57" fmla="*/ 1055370 w 1717340"/>
                    <a:gd name="connsiteY57" fmla="*/ 922493 h 4300453"/>
                    <a:gd name="connsiteX58" fmla="*/ 1077005 w 1717340"/>
                    <a:gd name="connsiteY58" fmla="*/ 889218 h 4300453"/>
                    <a:gd name="connsiteX59" fmla="*/ 1117373 w 1717340"/>
                    <a:gd name="connsiteY59" fmla="*/ 837188 h 4300453"/>
                    <a:gd name="connsiteX60" fmla="*/ 1216314 w 1717340"/>
                    <a:gd name="connsiteY60" fmla="*/ 734944 h 4300453"/>
                    <a:gd name="connsiteX61" fmla="*/ 1276734 w 1717340"/>
                    <a:gd name="connsiteY61" fmla="*/ 672629 h 4300453"/>
                    <a:gd name="connsiteX62" fmla="*/ 1337418 w 1717340"/>
                    <a:gd name="connsiteY62" fmla="*/ 609104 h 4300453"/>
                    <a:gd name="connsiteX63" fmla="*/ 1433720 w 1717340"/>
                    <a:gd name="connsiteY63" fmla="*/ 512305 h 4300453"/>
                    <a:gd name="connsiteX64" fmla="*/ 1490974 w 1717340"/>
                    <a:gd name="connsiteY64" fmla="*/ 447570 h 4300453"/>
                    <a:gd name="connsiteX65" fmla="*/ 1514192 w 1717340"/>
                    <a:gd name="connsiteY65" fmla="*/ 415506 h 4300453"/>
                    <a:gd name="connsiteX66" fmla="*/ 1536355 w 1717340"/>
                    <a:gd name="connsiteY66" fmla="*/ 382231 h 4300453"/>
                    <a:gd name="connsiteX67" fmla="*/ 1573029 w 1717340"/>
                    <a:gd name="connsiteY67" fmla="*/ 313866 h 4300453"/>
                    <a:gd name="connsiteX68" fmla="*/ 1617882 w 1717340"/>
                    <a:gd name="connsiteY68" fmla="*/ 207387 h 4300453"/>
                    <a:gd name="connsiteX69" fmla="*/ 1661416 w 1717340"/>
                    <a:gd name="connsiteY69" fmla="*/ 100302 h 4300453"/>
                    <a:gd name="connsiteX70" fmla="*/ 1695188 w 1717340"/>
                    <a:gd name="connsiteY70" fmla="*/ 33753 h 4300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717340" h="4300453">
                      <a:moveTo>
                        <a:pt x="11708" y="4158538"/>
                      </a:moveTo>
                      <a:lnTo>
                        <a:pt x="16886" y="4162248"/>
                      </a:lnTo>
                      <a:lnTo>
                        <a:pt x="23746" y="4170113"/>
                      </a:lnTo>
                      <a:close/>
                      <a:moveTo>
                        <a:pt x="0" y="4140469"/>
                      </a:moveTo>
                      <a:cubicBezTo>
                        <a:pt x="2375" y="4145309"/>
                        <a:pt x="5013" y="4149543"/>
                        <a:pt x="7388" y="4154383"/>
                      </a:cubicBezTo>
                      <a:lnTo>
                        <a:pt x="11708" y="4158538"/>
                      </a:lnTo>
                      <a:lnTo>
                        <a:pt x="0" y="4150148"/>
                      </a:lnTo>
                      <a:close/>
                      <a:moveTo>
                        <a:pt x="1717340" y="0"/>
                      </a:moveTo>
                      <a:lnTo>
                        <a:pt x="1698627" y="114211"/>
                      </a:lnTo>
                      <a:cubicBezTo>
                        <a:pt x="1673624" y="274152"/>
                        <a:pt x="1649017" y="440045"/>
                        <a:pt x="1595042" y="541645"/>
                      </a:cubicBezTo>
                      <a:cubicBezTo>
                        <a:pt x="1487092" y="744845"/>
                        <a:pt x="1239442" y="763895"/>
                        <a:pt x="1156892" y="941695"/>
                      </a:cubicBezTo>
                      <a:cubicBezTo>
                        <a:pt x="1074342" y="1119495"/>
                        <a:pt x="1150542" y="1259195"/>
                        <a:pt x="1099742" y="1608445"/>
                      </a:cubicBezTo>
                      <a:cubicBezTo>
                        <a:pt x="1048942" y="1957695"/>
                        <a:pt x="940992" y="2653020"/>
                        <a:pt x="852092" y="3037195"/>
                      </a:cubicBezTo>
                      <a:cubicBezTo>
                        <a:pt x="763192" y="3421370"/>
                        <a:pt x="702867" y="3684895"/>
                        <a:pt x="566342" y="3913495"/>
                      </a:cubicBezTo>
                      <a:cubicBezTo>
                        <a:pt x="463949" y="4084945"/>
                        <a:pt x="256184" y="4176028"/>
                        <a:pt x="127895" y="4287203"/>
                      </a:cubicBezTo>
                      <a:lnTo>
                        <a:pt x="114888" y="4300453"/>
                      </a:lnTo>
                      <a:lnTo>
                        <a:pt x="108967" y="4286878"/>
                      </a:lnTo>
                      <a:cubicBezTo>
                        <a:pt x="104482" y="4282643"/>
                        <a:pt x="100260" y="4277803"/>
                        <a:pt x="95775" y="4273568"/>
                      </a:cubicBezTo>
                      <a:cubicBezTo>
                        <a:pt x="88651" y="4267518"/>
                        <a:pt x="81791" y="4260863"/>
                        <a:pt x="74668" y="4254813"/>
                      </a:cubicBezTo>
                      <a:cubicBezTo>
                        <a:pt x="69391" y="4248158"/>
                        <a:pt x="64114" y="4242108"/>
                        <a:pt x="58837" y="4235453"/>
                      </a:cubicBezTo>
                      <a:cubicBezTo>
                        <a:pt x="57518" y="4229403"/>
                        <a:pt x="56462" y="4223958"/>
                        <a:pt x="55143" y="4217908"/>
                      </a:cubicBezTo>
                      <a:cubicBezTo>
                        <a:pt x="55935" y="4214278"/>
                        <a:pt x="56462" y="4210648"/>
                        <a:pt x="57254" y="4207018"/>
                      </a:cubicBezTo>
                      <a:lnTo>
                        <a:pt x="43270" y="4192498"/>
                      </a:lnTo>
                      <a:lnTo>
                        <a:pt x="23746" y="4170113"/>
                      </a:lnTo>
                      <a:lnTo>
                        <a:pt x="41687" y="4173138"/>
                      </a:lnTo>
                      <a:lnTo>
                        <a:pt x="60948" y="4165878"/>
                      </a:lnTo>
                      <a:lnTo>
                        <a:pt x="91553" y="4140469"/>
                      </a:lnTo>
                      <a:lnTo>
                        <a:pt x="132977" y="4095094"/>
                      </a:lnTo>
                      <a:lnTo>
                        <a:pt x="152501" y="4073919"/>
                      </a:lnTo>
                      <a:lnTo>
                        <a:pt x="235084" y="3991639"/>
                      </a:lnTo>
                      <a:lnTo>
                        <a:pt x="367269" y="3862775"/>
                      </a:lnTo>
                      <a:lnTo>
                        <a:pt x="445102" y="3779891"/>
                      </a:lnTo>
                      <a:cubicBezTo>
                        <a:pt x="455392" y="3766581"/>
                        <a:pt x="465946" y="3753876"/>
                        <a:pt x="476236" y="3740566"/>
                      </a:cubicBezTo>
                      <a:cubicBezTo>
                        <a:pt x="484943" y="3728466"/>
                        <a:pt x="493649" y="3715761"/>
                        <a:pt x="502356" y="3703661"/>
                      </a:cubicBezTo>
                      <a:lnTo>
                        <a:pt x="550903" y="3615332"/>
                      </a:lnTo>
                      <a:lnTo>
                        <a:pt x="594437" y="3513087"/>
                      </a:lnTo>
                      <a:lnTo>
                        <a:pt x="632431" y="3401163"/>
                      </a:lnTo>
                      <a:lnTo>
                        <a:pt x="666466" y="3283189"/>
                      </a:lnTo>
                      <a:cubicBezTo>
                        <a:pt x="675701" y="3242654"/>
                        <a:pt x="685199" y="3202724"/>
                        <a:pt x="694433" y="3162189"/>
                      </a:cubicBezTo>
                      <a:lnTo>
                        <a:pt x="718179" y="3042400"/>
                      </a:lnTo>
                      <a:cubicBezTo>
                        <a:pt x="724248" y="3004285"/>
                        <a:pt x="730052" y="2965565"/>
                        <a:pt x="736121" y="2927451"/>
                      </a:cubicBezTo>
                      <a:cubicBezTo>
                        <a:pt x="738495" y="2909301"/>
                        <a:pt x="740606" y="2891151"/>
                        <a:pt x="742981" y="2873001"/>
                      </a:cubicBezTo>
                      <a:cubicBezTo>
                        <a:pt x="747202" y="2840936"/>
                        <a:pt x="751160" y="2809476"/>
                        <a:pt x="755381" y="2777412"/>
                      </a:cubicBezTo>
                      <a:cubicBezTo>
                        <a:pt x="765143" y="2715702"/>
                        <a:pt x="774642" y="2654597"/>
                        <a:pt x="784404" y="2592888"/>
                      </a:cubicBezTo>
                      <a:lnTo>
                        <a:pt x="832423" y="2326689"/>
                      </a:lnTo>
                      <a:cubicBezTo>
                        <a:pt x="855114" y="2213555"/>
                        <a:pt x="878068" y="2101026"/>
                        <a:pt x="900758" y="1987891"/>
                      </a:cubicBezTo>
                      <a:lnTo>
                        <a:pt x="949042" y="1736213"/>
                      </a:lnTo>
                      <a:cubicBezTo>
                        <a:pt x="958804" y="1679948"/>
                        <a:pt x="968302" y="1624288"/>
                        <a:pt x="978064" y="1568024"/>
                      </a:cubicBezTo>
                      <a:lnTo>
                        <a:pt x="990729" y="1482719"/>
                      </a:lnTo>
                      <a:cubicBezTo>
                        <a:pt x="992312" y="1471224"/>
                        <a:pt x="993895" y="1460334"/>
                        <a:pt x="995478" y="1448840"/>
                      </a:cubicBezTo>
                      <a:cubicBezTo>
                        <a:pt x="996797" y="1425245"/>
                        <a:pt x="998380" y="1401650"/>
                        <a:pt x="999699" y="1378055"/>
                      </a:cubicBezTo>
                      <a:cubicBezTo>
                        <a:pt x="1000755" y="1341755"/>
                        <a:pt x="1001810" y="1306060"/>
                        <a:pt x="1002865" y="1269761"/>
                      </a:cubicBezTo>
                      <a:lnTo>
                        <a:pt x="1006032" y="1162676"/>
                      </a:lnTo>
                      <a:cubicBezTo>
                        <a:pt x="1007878" y="1139686"/>
                        <a:pt x="1009725" y="1116091"/>
                        <a:pt x="1011572" y="1093102"/>
                      </a:cubicBezTo>
                      <a:cubicBezTo>
                        <a:pt x="1014475" y="1071322"/>
                        <a:pt x="1017641" y="1048937"/>
                        <a:pt x="1020543" y="1027157"/>
                      </a:cubicBezTo>
                      <a:lnTo>
                        <a:pt x="1036373" y="967262"/>
                      </a:lnTo>
                      <a:cubicBezTo>
                        <a:pt x="1040331" y="958187"/>
                        <a:pt x="1044025" y="948507"/>
                        <a:pt x="1047983" y="939433"/>
                      </a:cubicBezTo>
                      <a:lnTo>
                        <a:pt x="1055370" y="922493"/>
                      </a:lnTo>
                      <a:lnTo>
                        <a:pt x="1077005" y="889218"/>
                      </a:lnTo>
                      <a:lnTo>
                        <a:pt x="1117373" y="837188"/>
                      </a:lnTo>
                      <a:lnTo>
                        <a:pt x="1216314" y="734944"/>
                      </a:lnTo>
                      <a:lnTo>
                        <a:pt x="1276734" y="672629"/>
                      </a:lnTo>
                      <a:lnTo>
                        <a:pt x="1337418" y="609104"/>
                      </a:lnTo>
                      <a:lnTo>
                        <a:pt x="1433720" y="512305"/>
                      </a:lnTo>
                      <a:lnTo>
                        <a:pt x="1490974" y="447570"/>
                      </a:lnTo>
                      <a:cubicBezTo>
                        <a:pt x="1498625" y="436680"/>
                        <a:pt x="1506541" y="426396"/>
                        <a:pt x="1514192" y="415506"/>
                      </a:cubicBezTo>
                      <a:cubicBezTo>
                        <a:pt x="1521580" y="404616"/>
                        <a:pt x="1528967" y="393121"/>
                        <a:pt x="1536355" y="382231"/>
                      </a:cubicBezTo>
                      <a:cubicBezTo>
                        <a:pt x="1548492" y="359241"/>
                        <a:pt x="1560892" y="336856"/>
                        <a:pt x="1573029" y="313866"/>
                      </a:cubicBezTo>
                      <a:lnTo>
                        <a:pt x="1617882" y="207387"/>
                      </a:lnTo>
                      <a:lnTo>
                        <a:pt x="1661416" y="100302"/>
                      </a:lnTo>
                      <a:lnTo>
                        <a:pt x="1695188" y="33753"/>
                      </a:lnTo>
                      <a:close/>
                    </a:path>
                  </a:pathLst>
                </a:custGeom>
                <a:solidFill>
                  <a:srgbClr val="F4CFB6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82" name="자유형 94"/>
                <p:cNvSpPr/>
                <p:nvPr/>
              </p:nvSpPr>
              <p:spPr>
                <a:xfrm>
                  <a:off x="1714262" y="1186519"/>
                  <a:ext cx="400307" cy="615607"/>
                </a:xfrm>
                <a:custGeom>
                  <a:avLst/>
                  <a:gdLst>
                    <a:gd name="connsiteX0" fmla="*/ 437490 w 457494"/>
                    <a:gd name="connsiteY0" fmla="*/ 6485 h 704924"/>
                    <a:gd name="connsiteX1" fmla="*/ 454907 w 457494"/>
                    <a:gd name="connsiteY1" fmla="*/ 267742 h 704924"/>
                    <a:gd name="connsiteX2" fmla="*/ 393947 w 457494"/>
                    <a:gd name="connsiteY2" fmla="*/ 581250 h 704924"/>
                    <a:gd name="connsiteX3" fmla="*/ 272027 w 457494"/>
                    <a:gd name="connsiteY3" fmla="*/ 642210 h 704924"/>
                    <a:gd name="connsiteX4" fmla="*/ 97856 w 457494"/>
                    <a:gd name="connsiteY4" fmla="*/ 694462 h 704924"/>
                    <a:gd name="connsiteX5" fmla="*/ 2061 w 457494"/>
                    <a:gd name="connsiteY5" fmla="*/ 685753 h 704924"/>
                    <a:gd name="connsiteX6" fmla="*/ 184941 w 457494"/>
                    <a:gd name="connsiteY6" fmla="*/ 502873 h 704924"/>
                    <a:gd name="connsiteX7" fmla="*/ 289444 w 457494"/>
                    <a:gd name="connsiteY7" fmla="*/ 259033 h 704924"/>
                    <a:gd name="connsiteX8" fmla="*/ 359113 w 457494"/>
                    <a:gd name="connsiteY8" fmla="*/ 93570 h 704924"/>
                    <a:gd name="connsiteX9" fmla="*/ 437490 w 457494"/>
                    <a:gd name="connsiteY9" fmla="*/ 6485 h 704924"/>
                    <a:gd name="connsiteX0" fmla="*/ 437490 w 458387"/>
                    <a:gd name="connsiteY0" fmla="*/ 6485 h 704924"/>
                    <a:gd name="connsiteX1" fmla="*/ 454907 w 458387"/>
                    <a:gd name="connsiteY1" fmla="*/ 267742 h 704924"/>
                    <a:gd name="connsiteX2" fmla="*/ 381247 w 458387"/>
                    <a:gd name="connsiteY2" fmla="*/ 543150 h 704924"/>
                    <a:gd name="connsiteX3" fmla="*/ 272027 w 458387"/>
                    <a:gd name="connsiteY3" fmla="*/ 642210 h 704924"/>
                    <a:gd name="connsiteX4" fmla="*/ 97856 w 458387"/>
                    <a:gd name="connsiteY4" fmla="*/ 694462 h 704924"/>
                    <a:gd name="connsiteX5" fmla="*/ 2061 w 458387"/>
                    <a:gd name="connsiteY5" fmla="*/ 685753 h 704924"/>
                    <a:gd name="connsiteX6" fmla="*/ 184941 w 458387"/>
                    <a:gd name="connsiteY6" fmla="*/ 502873 h 704924"/>
                    <a:gd name="connsiteX7" fmla="*/ 289444 w 458387"/>
                    <a:gd name="connsiteY7" fmla="*/ 259033 h 704924"/>
                    <a:gd name="connsiteX8" fmla="*/ 359113 w 458387"/>
                    <a:gd name="connsiteY8" fmla="*/ 93570 h 704924"/>
                    <a:gd name="connsiteX9" fmla="*/ 437490 w 458387"/>
                    <a:gd name="connsiteY9" fmla="*/ 6485 h 70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8387" h="704924">
                      <a:moveTo>
                        <a:pt x="437490" y="6485"/>
                      </a:moveTo>
                      <a:cubicBezTo>
                        <a:pt x="453456" y="35514"/>
                        <a:pt x="464281" y="178298"/>
                        <a:pt x="454907" y="267742"/>
                      </a:cubicBezTo>
                      <a:cubicBezTo>
                        <a:pt x="445533" y="357186"/>
                        <a:pt x="411727" y="480739"/>
                        <a:pt x="381247" y="543150"/>
                      </a:cubicBezTo>
                      <a:cubicBezTo>
                        <a:pt x="350767" y="605561"/>
                        <a:pt x="319259" y="616991"/>
                        <a:pt x="272027" y="642210"/>
                      </a:cubicBezTo>
                      <a:cubicBezTo>
                        <a:pt x="224795" y="667429"/>
                        <a:pt x="142850" y="687205"/>
                        <a:pt x="97856" y="694462"/>
                      </a:cubicBezTo>
                      <a:cubicBezTo>
                        <a:pt x="52862" y="701719"/>
                        <a:pt x="-12453" y="717685"/>
                        <a:pt x="2061" y="685753"/>
                      </a:cubicBezTo>
                      <a:cubicBezTo>
                        <a:pt x="16575" y="653821"/>
                        <a:pt x="137044" y="573993"/>
                        <a:pt x="184941" y="502873"/>
                      </a:cubicBezTo>
                      <a:cubicBezTo>
                        <a:pt x="232838" y="431753"/>
                        <a:pt x="260415" y="327250"/>
                        <a:pt x="289444" y="259033"/>
                      </a:cubicBezTo>
                      <a:cubicBezTo>
                        <a:pt x="318473" y="190816"/>
                        <a:pt x="337342" y="134210"/>
                        <a:pt x="359113" y="93570"/>
                      </a:cubicBezTo>
                      <a:cubicBezTo>
                        <a:pt x="380884" y="52930"/>
                        <a:pt x="421524" y="-22544"/>
                        <a:pt x="437490" y="6485"/>
                      </a:cubicBezTo>
                      <a:close/>
                    </a:path>
                  </a:pathLst>
                </a:custGeom>
                <a:solidFill>
                  <a:srgbClr val="E7AD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55" name="모서리가 둥근 직사각형 84"/>
              <p:cNvSpPr/>
              <p:nvPr/>
            </p:nvSpPr>
            <p:spPr>
              <a:xfrm>
                <a:off x="2302595" y="624159"/>
                <a:ext cx="2906549" cy="5808709"/>
              </a:xfrm>
              <a:prstGeom prst="roundRect">
                <a:avLst>
                  <a:gd name="adj" fmla="val 9782"/>
                </a:avLst>
              </a:prstGeom>
              <a:solidFill>
                <a:schemeClr val="bg1">
                  <a:lumMod val="95000"/>
                </a:schemeClr>
              </a:solidFill>
              <a:ln w="952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3" name="자유형 99"/>
            <p:cNvSpPr/>
            <p:nvPr/>
          </p:nvSpPr>
          <p:spPr>
            <a:xfrm>
              <a:off x="10325100" y="5429250"/>
              <a:ext cx="1866900" cy="1428750"/>
            </a:xfrm>
            <a:custGeom>
              <a:avLst/>
              <a:gdLst>
                <a:gd name="connsiteX0" fmla="*/ 1104900 w 1866900"/>
                <a:gd name="connsiteY0" fmla="*/ 0 h 1428750"/>
                <a:gd name="connsiteX1" fmla="*/ 1866900 w 1866900"/>
                <a:gd name="connsiteY1" fmla="*/ 762000 h 1428750"/>
                <a:gd name="connsiteX2" fmla="*/ 1866900 w 1866900"/>
                <a:gd name="connsiteY2" fmla="*/ 1428750 h 1428750"/>
                <a:gd name="connsiteX3" fmla="*/ 531114 w 1866900"/>
                <a:gd name="connsiteY3" fmla="*/ 1428750 h 1428750"/>
                <a:gd name="connsiteX4" fmla="*/ 0 w 1866900"/>
                <a:gd name="connsiteY4" fmla="*/ 78105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1428750">
                  <a:moveTo>
                    <a:pt x="1104900" y="0"/>
                  </a:moveTo>
                  <a:lnTo>
                    <a:pt x="1866900" y="762000"/>
                  </a:lnTo>
                  <a:lnTo>
                    <a:pt x="1866900" y="1428750"/>
                  </a:lnTo>
                  <a:lnTo>
                    <a:pt x="531114" y="1428750"/>
                  </a:lnTo>
                  <a:lnTo>
                    <a:pt x="0" y="781050"/>
                  </a:lnTo>
                  <a:close/>
                </a:path>
              </a:pathLst>
            </a:custGeom>
            <a:solidFill>
              <a:srgbClr val="F0B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83" name="직사각형 82"/>
          <p:cNvSpPr/>
          <p:nvPr/>
        </p:nvSpPr>
        <p:spPr>
          <a:xfrm rot="645053">
            <a:off x="7584877" y="4914975"/>
            <a:ext cx="1617006" cy="883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500">
                <a:solidFill>
                  <a:schemeClr val="tx1">
                    <a:lumMod val="75000"/>
                    <a:lumOff val="25000"/>
                  </a:schemeClr>
                </a:solidFill>
              </a:rPr>
              <a:t>30p</a:t>
            </a:r>
          </a:p>
        </p:txBody>
      </p:sp>
      <p:sp>
        <p:nvSpPr>
          <p:cNvPr id="84" name="화살표: 오른쪽 83"/>
          <p:cNvSpPr/>
          <p:nvPr/>
        </p:nvSpPr>
        <p:spPr>
          <a:xfrm rot="2203954">
            <a:off x="6378827" y="3920317"/>
            <a:ext cx="1531160" cy="496643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98218" y="2964622"/>
            <a:ext cx="26043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accent4"/>
                </a:solidFill>
              </a:rPr>
              <a:t>30p</a:t>
            </a:r>
            <a:r>
              <a:rPr lang="ko-KR" altLang="en-US" sz="2400">
                <a:solidFill>
                  <a:schemeClr val="accent4"/>
                </a:solidFill>
              </a:rPr>
              <a:t>에 해당하는 시간 </a:t>
            </a:r>
            <a:r>
              <a:rPr lang="en-US" altLang="ko-KR" sz="2400">
                <a:solidFill>
                  <a:schemeClr val="accent4"/>
                </a:solidFill>
              </a:rPr>
              <a:t>PC</a:t>
            </a:r>
            <a:r>
              <a:rPr lang="ko-KR" altLang="en-US" sz="2400">
                <a:solidFill>
                  <a:schemeClr val="accent4"/>
                </a:solidFill>
              </a:rPr>
              <a:t>방 이용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0603" y="1828800"/>
            <a:ext cx="3267856" cy="1179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400">
                <a:solidFill>
                  <a:schemeClr val="accent4"/>
                </a:solidFill>
              </a:rPr>
              <a:t>해당 </a:t>
            </a:r>
            <a:r>
              <a:rPr lang="en-US" altLang="ko-KR" sz="2400">
                <a:solidFill>
                  <a:schemeClr val="accent4"/>
                </a:solidFill>
              </a:rPr>
              <a:t>PC</a:t>
            </a:r>
            <a:r>
              <a:rPr lang="ko-KR" altLang="en-US" sz="2400">
                <a:solidFill>
                  <a:schemeClr val="accent4"/>
                </a:solidFill>
              </a:rPr>
              <a:t>방에 </a:t>
            </a:r>
            <a:r>
              <a:rPr lang="en-US" altLang="ko-KR" sz="2400">
                <a:solidFill>
                  <a:schemeClr val="accent4"/>
                </a:solidFill>
              </a:rPr>
              <a:t>30p</a:t>
            </a:r>
            <a:r>
              <a:rPr lang="ko-KR" altLang="en-US" sz="2400">
                <a:solidFill>
                  <a:schemeClr val="accent4"/>
                </a:solidFill>
              </a:rPr>
              <a:t>에 해당하는 수익이 자동으로 가게 됨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6852" y="1304934"/>
            <a:ext cx="1004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30p+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261946" y="4427375"/>
            <a:ext cx="10043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4"/>
                </a:solidFill>
              </a:rPr>
              <a:t>30p-</a:t>
            </a: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4" grpId="2" animBg="1"/>
      <p:bldP spid="51" grpId="6" animBg="1"/>
      <p:bldP spid="83" grpId="7" animBg="1"/>
      <p:bldP spid="84" grpId="5" animBg="1"/>
      <p:bldP spid="5" grpId="1" animBg="1"/>
      <p:bldP spid="6" grpId="4" animBg="1"/>
      <p:bldP spid="7" grpId="3" animBg="1"/>
      <p:bldP spid="85" grpId="8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전국 </a:t>
            </a:r>
            <a:r>
              <a:rPr kumimoji="0" lang="en-US" altLang="ko-KR" sz="3600" b="0" i="0" u="none" strike="noStrike" cap="none" normalizeH="0" baseline="0"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방 통합프로그램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POINT2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6896791"/>
            <a:ext cx="578004" cy="41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89718" y="1502655"/>
            <a:ext cx="6793422" cy="1067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4"/>
                </a:solidFill>
              </a:rPr>
              <a:t>5. </a:t>
            </a:r>
            <a:r>
              <a:rPr lang="ko-KR" altLang="en-US" sz="3200">
                <a:solidFill>
                  <a:schemeClr val="accent4"/>
                </a:solidFill>
              </a:rPr>
              <a:t>블록체인을 적용하여 정보 저장</a:t>
            </a:r>
          </a:p>
          <a:p>
            <a:pPr lvl="0">
              <a:defRPr/>
            </a:pPr>
            <a:r>
              <a:rPr lang="en-US" altLang="ko-KR" sz="3200">
                <a:solidFill>
                  <a:schemeClr val="accent4"/>
                </a:solidFill>
              </a:rPr>
              <a:t> (private </a:t>
            </a:r>
            <a:r>
              <a:rPr lang="ko-KR" altLang="en-US" sz="3200">
                <a:solidFill>
                  <a:schemeClr val="accent4"/>
                </a:solidFill>
              </a:rPr>
              <a:t>블록체인 채택</a:t>
            </a:r>
            <a:r>
              <a:rPr lang="en-US" altLang="ko-KR" sz="3200">
                <a:solidFill>
                  <a:schemeClr val="accent4"/>
                </a:solidFill>
              </a:rPr>
              <a:t>)</a:t>
            </a:r>
            <a:endParaRPr lang="ko-KR" altLang="en-US" sz="3200">
              <a:solidFill>
                <a:schemeClr val="accent4"/>
              </a:solidFill>
            </a:endParaRPr>
          </a:p>
        </p:txBody>
      </p:sp>
      <p:grpSp>
        <p:nvGrpSpPr>
          <p:cNvPr id="77" name="그룹 76"/>
          <p:cNvGrpSpPr/>
          <p:nvPr/>
        </p:nvGrpSpPr>
        <p:grpSpPr>
          <a:xfrm>
            <a:off x="2614068" y="2787650"/>
            <a:ext cx="6347503" cy="3065349"/>
            <a:chOff x="2614068" y="2787650"/>
            <a:chExt cx="6347503" cy="3065349"/>
          </a:xfrm>
        </p:grpSpPr>
        <p:sp>
          <p:nvSpPr>
            <p:cNvPr id="78" name="타원 77"/>
            <p:cNvSpPr/>
            <p:nvPr/>
          </p:nvSpPr>
          <p:spPr>
            <a:xfrm rot="16541497">
              <a:off x="7176267" y="2912179"/>
              <a:ext cx="2471437" cy="858297"/>
            </a:xfrm>
            <a:prstGeom prst="ellipse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79" name="아래쪽 화살표 78"/>
            <p:cNvSpPr/>
            <p:nvPr/>
          </p:nvSpPr>
          <p:spPr>
            <a:xfrm rot="16200000">
              <a:off x="7549465" y="3717496"/>
              <a:ext cx="478960" cy="306534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4">
                <a:tint val="60000"/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80" name="직사각형 79"/>
            <p:cNvSpPr/>
            <p:nvPr/>
          </p:nvSpPr>
          <p:spPr>
            <a:xfrm>
              <a:off x="3801944" y="5263254"/>
              <a:ext cx="4248872" cy="574752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  <p:sp>
          <p:nvSpPr>
            <p:cNvPr id="81" name="TextBox 80"/>
            <p:cNvSpPr txBox="1"/>
            <p:nvPr/>
          </p:nvSpPr>
          <p:spPr>
            <a:xfrm>
              <a:off x="3801944" y="5263254"/>
              <a:ext cx="4248872" cy="574752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rgbClr r="0" g="0" b="0"/>
            </a:fontRef>
          </p:style>
          <p:txBody>
            <a:bodyPr vert="horz" wrap="square" lIns="227584" tIns="227584" rIns="227584" bIns="227584" anchor="ctr" anchorCtr="0">
              <a:noAutofit/>
            </a:bodyPr>
            <a:lstStyle/>
            <a:p>
              <a:pPr marL="0" lvl="0" indent="0" algn="ctr" defTabSz="14224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3200" kern="1200">
                  <a:solidFill>
                    <a:schemeClr val="bg1"/>
                  </a:solidFill>
                </a:rPr>
                <a:t>HASH </a:t>
              </a:r>
              <a:r>
                <a:rPr lang="ko-KR" altLang="en-US" sz="3200" kern="1200">
                  <a:solidFill>
                    <a:schemeClr val="bg1"/>
                  </a:solidFill>
                </a:rPr>
                <a:t>함수 적용</a:t>
              </a:r>
            </a:p>
          </p:txBody>
        </p:sp>
        <p:sp>
          <p:nvSpPr>
            <p:cNvPr id="82" name="타원 81"/>
            <p:cNvSpPr/>
            <p:nvPr/>
          </p:nvSpPr>
          <p:spPr>
            <a:xfrm>
              <a:off x="5280736" y="3882587"/>
              <a:ext cx="862129" cy="862129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3" name="TextBox 82"/>
            <p:cNvSpPr txBox="1"/>
            <p:nvPr/>
          </p:nvSpPr>
          <p:spPr>
            <a:xfrm>
              <a:off x="5406992" y="4008843"/>
              <a:ext cx="609617" cy="60961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6510" tIns="16510" rIns="16510" bIns="1651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1300" kern="1200"/>
            </a:p>
          </p:txBody>
        </p:sp>
        <p:sp>
          <p:nvSpPr>
            <p:cNvPr id="84" name="타원 83"/>
            <p:cNvSpPr/>
            <p:nvPr/>
          </p:nvSpPr>
          <p:spPr>
            <a:xfrm rot="15992490">
              <a:off x="4380831" y="3129360"/>
              <a:ext cx="862129" cy="862129"/>
            </a:xfrm>
            <a:prstGeom prst="ellipse">
              <a:avLst/>
            </a:prstGeom>
            <a:solidFill>
              <a:schemeClr val="accent4">
                <a:hueOff val="0"/>
                <a:satOff val="0"/>
                <a:lumOff val="0"/>
                <a:alphaOff val="0"/>
              </a:schemeClr>
            </a:solidFill>
            <a:ln w="12700" cap="flat" cmpd="sng" algn="ctr">
              <a:solidFill>
                <a:schemeClr val="lt1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</p:sp>
        <p:sp>
          <p:nvSpPr>
            <p:cNvPr id="85" name="TextBox 84"/>
            <p:cNvSpPr txBox="1"/>
            <p:nvPr/>
          </p:nvSpPr>
          <p:spPr>
            <a:xfrm rot="15992490">
              <a:off x="4507087" y="3255616"/>
              <a:ext cx="609617" cy="60961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6510" tIns="16510" rIns="16510" bIns="1651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1300" kern="1200"/>
            </a:p>
          </p:txBody>
        </p:sp>
        <p:sp>
          <p:nvSpPr>
            <p:cNvPr id="86" name="타원 85"/>
            <p:cNvSpPr/>
            <p:nvPr/>
          </p:nvSpPr>
          <p:spPr>
            <a:xfrm>
              <a:off x="5621248" y="3117913"/>
              <a:ext cx="862129" cy="862129"/>
            </a:xfrm>
            <a:prstGeom prst="ellipse">
              <a:avLst/>
            </a:prstGeom>
            <a:solidFill>
              <a:schemeClr val="accent4"/>
            </a:solidFill>
            <a:ln w="12700" cap="flat" cmpd="sng" algn="ctr">
              <a:solidFill>
                <a:schemeClr val="accent4">
                  <a:shade val="50000"/>
                </a:schemeClr>
              </a:solidFill>
              <a:prstDash val="solid"/>
              <a:miter/>
            </a:ln>
            <a:effectLst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sp>
        <p:sp>
          <p:nvSpPr>
            <p:cNvPr id="87" name="TextBox 86"/>
            <p:cNvSpPr txBox="1"/>
            <p:nvPr/>
          </p:nvSpPr>
          <p:spPr>
            <a:xfrm>
              <a:off x="5747504" y="3244169"/>
              <a:ext cx="609617" cy="609617"/>
            </a:xfrm>
            <a:prstGeom prst="rect">
              <a:avLst/>
            </a:prstGeom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16510" tIns="16510" rIns="16510" bIns="1651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endParaRPr lang="ko-KR" altLang="en-US" sz="1300" kern="1200"/>
            </a:p>
          </p:txBody>
        </p:sp>
        <p:sp>
          <p:nvSpPr>
            <p:cNvPr id="88" name="도형 87"/>
            <p:cNvSpPr/>
            <p:nvPr/>
          </p:nvSpPr>
          <p:spPr>
            <a:xfrm rot="16200000">
              <a:off x="4451503" y="2806808"/>
              <a:ext cx="2682180" cy="2145744"/>
            </a:xfrm>
            <a:prstGeom prst="funnel">
              <a:avLst/>
            </a:prstGeom>
            <a:solidFill>
              <a:schemeClr val="lt1">
                <a:alpha val="40000"/>
                <a:hueOff val="0"/>
                <a:satOff val="0"/>
                <a:lumOff val="0"/>
                <a:alphaOff val="0"/>
              </a:schemeClr>
            </a:solidFill>
            <a:ln w="6350" cap="flat" cmpd="sng" algn="ctr">
              <a:solidFill>
                <a:schemeClr val="accent4">
                  <a:hueOff val="0"/>
                  <a:satOff val="0"/>
                  <a:lumOff val="0"/>
                  <a:alphaOff val="0"/>
                </a:schemeClr>
              </a:solidFill>
              <a:prstDash val="solid"/>
              <a:miter/>
            </a:ln>
            <a:effectLst/>
          </p:spPr>
          <p:style>
            <a:lnRef idx="1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rgbClr r="0" g="0" b="0"/>
            </a:fontRef>
          </p:style>
        </p:sp>
      </p:grpSp>
      <p:sp>
        <p:nvSpPr>
          <p:cNvPr id="11" name="직사각형 10"/>
          <p:cNvSpPr/>
          <p:nvPr/>
        </p:nvSpPr>
        <p:spPr>
          <a:xfrm>
            <a:off x="8961571" y="1640823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포인트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8961571" y="2630233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아이디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8961571" y="3600914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r>
              <a:rPr lang="ko-KR" altLang="en-US"/>
              <a:t>차</a:t>
            </a:r>
          </a:p>
          <a:p>
            <a:pPr algn="ctr">
              <a:defRPr/>
            </a:pPr>
            <a:r>
              <a:rPr lang="ko-KR" altLang="en-US"/>
              <a:t>비밀번호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8961571" y="4601294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r>
              <a:rPr lang="ko-KR" altLang="en-US"/>
              <a:t>차</a:t>
            </a:r>
          </a:p>
          <a:p>
            <a:pPr algn="ctr">
              <a:defRPr/>
            </a:pPr>
            <a:r>
              <a:rPr lang="ko-KR" altLang="en-US"/>
              <a:t>비밀번호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46776" y="5572088"/>
            <a:ext cx="3162925" cy="569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노드로 연결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9617644" y="1176918"/>
            <a:ext cx="0" cy="4541230"/>
          </a:xfrm>
          <a:prstGeom prst="line">
            <a:avLst/>
          </a:prstGeom>
          <a:ln w="66675" cap="flat" cmpd="sng" algn="ctr">
            <a:solidFill>
              <a:schemeClr val="dk1"/>
            </a:solidFill>
            <a:prstDash val="dash"/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92024" y="3601212"/>
            <a:ext cx="2926080" cy="106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3200">
                <a:solidFill>
                  <a:schemeClr val="bg1"/>
                </a:solidFill>
              </a:rPr>
              <a:t>소비자로부터 정보 수집</a:t>
            </a:r>
          </a:p>
        </p:txBody>
      </p:sp>
      <p:sp>
        <p:nvSpPr>
          <p:cNvPr id="76" name="화살표: 아래쪽 75"/>
          <p:cNvSpPr/>
          <p:nvPr/>
        </p:nvSpPr>
        <p:spPr>
          <a:xfrm rot="16200000">
            <a:off x="3381430" y="3787797"/>
            <a:ext cx="478960" cy="306534"/>
          </a:xfrm>
          <a:prstGeom prst="downArrow">
            <a:avLst>
              <a:gd name="adj1" fmla="val 50000"/>
              <a:gd name="adj2" fmla="val 5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7" grpId="3" animBg="1"/>
      <p:bldP spid="11" grpId="4" animBg="1"/>
      <p:bldP spid="71" grpId="5" animBg="1"/>
      <p:bldP spid="72" grpId="6" animBg="1"/>
      <p:bldP spid="75" grpId="7" animBg="1"/>
      <p:bldP spid="12" grpId="8" animBg="1"/>
      <p:bldP spid="14" grpId="9" animBg="1"/>
      <p:bldP spid="17" grpId="1" animBg="1"/>
      <p:bldP spid="76" grpId="2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전국 </a:t>
            </a:r>
            <a:r>
              <a:rPr kumimoji="0" lang="en-US" altLang="ko-KR" sz="3600" b="0" i="0" u="none" strike="noStrike" cap="none" normalizeH="0" baseline="0"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방 통합프로그램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POINT2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6896791"/>
            <a:ext cx="578004" cy="41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911522" y="1648918"/>
            <a:ext cx="6793422" cy="56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4"/>
                </a:solidFill>
              </a:rPr>
              <a:t>5. </a:t>
            </a:r>
            <a:r>
              <a:rPr lang="ko-KR" altLang="en-US" sz="3200">
                <a:solidFill>
                  <a:schemeClr val="accent4"/>
                </a:solidFill>
              </a:rPr>
              <a:t>블록체인을 적용하여 정보 저장</a:t>
            </a:r>
          </a:p>
        </p:txBody>
      </p:sp>
      <p:sp>
        <p:nvSpPr>
          <p:cNvPr id="11" name="직사각형 10"/>
          <p:cNvSpPr/>
          <p:nvPr/>
        </p:nvSpPr>
        <p:spPr>
          <a:xfrm flipV="1">
            <a:off x="8382227" y="1578079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직사각형 70"/>
          <p:cNvSpPr/>
          <p:nvPr/>
        </p:nvSpPr>
        <p:spPr>
          <a:xfrm flipV="1">
            <a:off x="8391753" y="1930504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직사각형 71"/>
          <p:cNvSpPr/>
          <p:nvPr/>
        </p:nvSpPr>
        <p:spPr>
          <a:xfrm flipV="1">
            <a:off x="8401278" y="2290395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flipV="1">
            <a:off x="8401279" y="2643076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64444" y="2266494"/>
            <a:ext cx="1300593" cy="130059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619228" y="3759752"/>
            <a:ext cx="1300593" cy="130059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64443" y="5209082"/>
            <a:ext cx="1300593" cy="1300593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191735" y="3759752"/>
            <a:ext cx="1300593" cy="1300593"/>
          </a:xfrm>
          <a:prstGeom prst="rect">
            <a:avLst/>
          </a:prstGeom>
        </p:spPr>
      </p:pic>
      <p:cxnSp>
        <p:nvCxnSpPr>
          <p:cNvPr id="6" name="직선 연결선 5"/>
          <p:cNvCxnSpPr/>
          <p:nvPr/>
        </p:nvCxnSpPr>
        <p:spPr>
          <a:xfrm flipH="1">
            <a:off x="6415047" y="2999160"/>
            <a:ext cx="650297" cy="567929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6238038" y="5163146"/>
            <a:ext cx="872016" cy="589220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 rot="10800000" flipV="1">
            <a:off x="9021356" y="5426604"/>
            <a:ext cx="792040" cy="432096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/>
          <p:nvPr/>
        </p:nvCxnSpPr>
        <p:spPr>
          <a:xfrm rot="10800000">
            <a:off x="9067508" y="2961455"/>
            <a:ext cx="772344" cy="467544"/>
          </a:xfrm>
          <a:prstGeom prst="line">
            <a:avLst/>
          </a:prstGeom>
          <a:ln w="1016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338278" y="5692806"/>
            <a:ext cx="3024294" cy="5727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노드 분산 저장</a:t>
            </a:r>
          </a:p>
        </p:txBody>
      </p:sp>
      <p:sp>
        <p:nvSpPr>
          <p:cNvPr id="15" name="화살표: 오른쪽 14"/>
          <p:cNvSpPr/>
          <p:nvPr/>
        </p:nvSpPr>
        <p:spPr>
          <a:xfrm>
            <a:off x="3455346" y="4138876"/>
            <a:ext cx="1507807" cy="584775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직사각형 10"/>
          <p:cNvSpPr/>
          <p:nvPr/>
        </p:nvSpPr>
        <p:spPr>
          <a:xfrm flipV="1">
            <a:off x="10261824" y="3095625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직사각형 70"/>
          <p:cNvSpPr/>
          <p:nvPr/>
        </p:nvSpPr>
        <p:spPr>
          <a:xfrm flipV="1">
            <a:off x="10272600" y="4065828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0" name="직사각형 10"/>
          <p:cNvSpPr/>
          <p:nvPr/>
        </p:nvSpPr>
        <p:spPr>
          <a:xfrm flipV="1">
            <a:off x="10261826" y="3752850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1" name="직사각형 70"/>
          <p:cNvSpPr/>
          <p:nvPr/>
        </p:nvSpPr>
        <p:spPr>
          <a:xfrm flipV="1">
            <a:off x="10261825" y="3429000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4" name="직사각형 10"/>
          <p:cNvSpPr/>
          <p:nvPr/>
        </p:nvSpPr>
        <p:spPr>
          <a:xfrm flipV="1">
            <a:off x="6640739" y="2967620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직사각형 70"/>
          <p:cNvSpPr/>
          <p:nvPr/>
        </p:nvSpPr>
        <p:spPr>
          <a:xfrm flipV="1">
            <a:off x="6650264" y="3320045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6" name="직사각형 71"/>
          <p:cNvSpPr/>
          <p:nvPr/>
        </p:nvSpPr>
        <p:spPr>
          <a:xfrm flipV="1">
            <a:off x="6659789" y="3679936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7" name="직사각형 74"/>
          <p:cNvSpPr/>
          <p:nvPr/>
        </p:nvSpPr>
        <p:spPr>
          <a:xfrm flipV="1">
            <a:off x="6659790" y="4032616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8" name="직사각형 10"/>
          <p:cNvSpPr/>
          <p:nvPr/>
        </p:nvSpPr>
        <p:spPr>
          <a:xfrm flipV="1">
            <a:off x="8366833" y="4558012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9" name="직사각형 70"/>
          <p:cNvSpPr/>
          <p:nvPr/>
        </p:nvSpPr>
        <p:spPr>
          <a:xfrm flipV="1">
            <a:off x="8376358" y="4910437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0" name="직사각형 71"/>
          <p:cNvSpPr/>
          <p:nvPr/>
        </p:nvSpPr>
        <p:spPr>
          <a:xfrm flipV="1">
            <a:off x="8385883" y="5270328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1" name="직사각형 74"/>
          <p:cNvSpPr/>
          <p:nvPr/>
        </p:nvSpPr>
        <p:spPr>
          <a:xfrm flipV="1">
            <a:off x="8385884" y="5623009"/>
            <a:ext cx="483470" cy="21790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직사각형 10"/>
          <p:cNvSpPr/>
          <p:nvPr/>
        </p:nvSpPr>
        <p:spPr>
          <a:xfrm>
            <a:off x="1447404" y="2439590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포인트</a:t>
            </a:r>
          </a:p>
        </p:txBody>
      </p:sp>
      <p:sp>
        <p:nvSpPr>
          <p:cNvPr id="93" name="직사각형 70"/>
          <p:cNvSpPr/>
          <p:nvPr/>
        </p:nvSpPr>
        <p:spPr>
          <a:xfrm>
            <a:off x="1447404" y="3429000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아이디</a:t>
            </a:r>
          </a:p>
        </p:txBody>
      </p:sp>
      <p:sp>
        <p:nvSpPr>
          <p:cNvPr id="94" name="직사각형 71"/>
          <p:cNvSpPr/>
          <p:nvPr/>
        </p:nvSpPr>
        <p:spPr>
          <a:xfrm>
            <a:off x="1447404" y="4399681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1</a:t>
            </a:r>
            <a:r>
              <a:rPr lang="ko-KR" altLang="en-US"/>
              <a:t>차</a:t>
            </a:r>
          </a:p>
          <a:p>
            <a:pPr algn="ctr">
              <a:defRPr/>
            </a:pPr>
            <a:r>
              <a:rPr lang="ko-KR" altLang="en-US"/>
              <a:t>비밀번호</a:t>
            </a:r>
          </a:p>
        </p:txBody>
      </p:sp>
      <p:sp>
        <p:nvSpPr>
          <p:cNvPr id="95" name="직사각형 74"/>
          <p:cNvSpPr/>
          <p:nvPr/>
        </p:nvSpPr>
        <p:spPr>
          <a:xfrm>
            <a:off x="1447404" y="5400061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/>
              <a:t>2</a:t>
            </a:r>
            <a:r>
              <a:rPr lang="ko-KR" altLang="en-US"/>
              <a:t>차</a:t>
            </a:r>
          </a:p>
          <a:p>
            <a:pPr algn="ctr">
              <a:defRPr/>
            </a:pPr>
            <a:r>
              <a:rPr lang="ko-KR" altLang="en-US"/>
              <a:t>비밀번호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2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2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2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2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2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11" animBg="1"/>
      <p:bldP spid="71" grpId="12" animBg="1"/>
      <p:bldP spid="72" grpId="13" animBg="1"/>
      <p:bldP spid="75" grpId="14" animBg="1"/>
      <p:bldP spid="6" grpId="7" animBg="1"/>
      <p:bldP spid="35" grpId="8" animBg="1"/>
      <p:bldP spid="36" grpId="9" animBg="1"/>
      <p:bldP spid="37" grpId="10" animBg="1"/>
      <p:bldP spid="13" grpId="6" animBg="1"/>
      <p:bldP spid="15" grpId="5" animBg="1"/>
      <p:bldP spid="76" grpId="15" animBg="1"/>
      <p:bldP spid="77" grpId="16" animBg="1"/>
      <p:bldP spid="80" grpId="17" animBg="1"/>
      <p:bldP spid="81" grpId="18" animBg="1"/>
      <p:bldP spid="84" grpId="19" animBg="1"/>
      <p:bldP spid="85" grpId="20" animBg="1"/>
      <p:bldP spid="86" grpId="21" animBg="1"/>
      <p:bldP spid="87" grpId="22" animBg="1"/>
      <p:bldP spid="88" grpId="23" animBg="1"/>
      <p:bldP spid="89" grpId="24" animBg="1"/>
      <p:bldP spid="90" grpId="25" animBg="1"/>
      <p:bldP spid="91" grpId="26" animBg="1"/>
      <p:bldP spid="92" grpId="1" animBg="1"/>
      <p:bldP spid="93" grpId="2" animBg="1"/>
      <p:bldP spid="94" grpId="3" animBg="1"/>
      <p:bldP spid="95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전국 </a:t>
            </a:r>
            <a:r>
              <a:rPr kumimoji="0" lang="en-US" altLang="ko-KR" sz="3600" b="0" i="0" u="none" strike="noStrike" cap="none" normalizeH="0" baseline="0"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방 통합프로그램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POINT2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6896791"/>
            <a:ext cx="578004" cy="41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5551" y="1737893"/>
            <a:ext cx="6793422" cy="57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4"/>
                </a:solidFill>
              </a:rPr>
              <a:t>6. </a:t>
            </a:r>
            <a:r>
              <a:rPr lang="ko-KR" altLang="en-US" sz="3200">
                <a:solidFill>
                  <a:schemeClr val="accent4"/>
                </a:solidFill>
              </a:rPr>
              <a:t>로그인 방식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201114" y="2293022"/>
            <a:ext cx="1312146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01114" y="3282432"/>
            <a:ext cx="1312146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01114" y="4253113"/>
            <a:ext cx="1312146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201114" y="5253493"/>
            <a:ext cx="1312146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래픽 3" descr="직선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2755833" y="2368032"/>
            <a:ext cx="914400" cy="914400"/>
          </a:xfrm>
          <a:prstGeom prst="rect">
            <a:avLst/>
          </a:prstGeom>
        </p:spPr>
      </p:pic>
      <p:pic>
        <p:nvPicPr>
          <p:cNvPr id="36" name="그래픽 35" descr="직선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2755835" y="3242580"/>
            <a:ext cx="914400" cy="914400"/>
          </a:xfrm>
          <a:prstGeom prst="rect">
            <a:avLst/>
          </a:prstGeom>
        </p:spPr>
      </p:pic>
      <p:pic>
        <p:nvPicPr>
          <p:cNvPr id="37" name="그래픽 36" descr="직선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2755834" y="4312926"/>
            <a:ext cx="914401" cy="914401"/>
          </a:xfrm>
          <a:prstGeom prst="rect">
            <a:avLst/>
          </a:prstGeom>
        </p:spPr>
      </p:pic>
      <p:pic>
        <p:nvPicPr>
          <p:cNvPr id="38" name="그래픽 37" descr="직선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2755835" y="5200301"/>
            <a:ext cx="914400" cy="914400"/>
          </a:xfrm>
          <a:prstGeom prst="rect">
            <a:avLst/>
          </a:prstGeom>
        </p:spPr>
      </p:pic>
      <p:pic>
        <p:nvPicPr>
          <p:cNvPr id="6" name="그래픽 5" descr="채우기 없는 웃는 얼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0533" y="2221585"/>
            <a:ext cx="914400" cy="914400"/>
          </a:xfrm>
          <a:prstGeom prst="rect">
            <a:avLst/>
          </a:prstGeom>
        </p:spPr>
      </p:pic>
      <p:pic>
        <p:nvPicPr>
          <p:cNvPr id="39" name="그래픽 38" descr="채우기 없는 웃는 얼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0533" y="3169566"/>
            <a:ext cx="914400" cy="914400"/>
          </a:xfrm>
          <a:prstGeom prst="rect">
            <a:avLst/>
          </a:prstGeom>
        </p:spPr>
      </p:pic>
      <p:pic>
        <p:nvPicPr>
          <p:cNvPr id="40" name="그래픽 39" descr="채우기 없는 웃는 얼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0533" y="4148448"/>
            <a:ext cx="914400" cy="914400"/>
          </a:xfrm>
          <a:prstGeom prst="rect">
            <a:avLst/>
          </a:prstGeom>
        </p:spPr>
      </p:pic>
      <p:pic>
        <p:nvPicPr>
          <p:cNvPr id="41" name="그래픽 40" descr="채우기 없는 웃는 얼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0533" y="5131827"/>
            <a:ext cx="914400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4559" y="3169566"/>
            <a:ext cx="4703212" cy="1067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모든 노드가 동의할 시 로그인</a:t>
            </a: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허용</a:t>
            </a:r>
          </a:p>
        </p:txBody>
      </p:sp>
      <p:pic>
        <p:nvPicPr>
          <p:cNvPr id="76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50969" y="2224618"/>
            <a:ext cx="934987" cy="934987"/>
          </a:xfrm>
          <a:prstGeom prst="rect">
            <a:avLst/>
          </a:prstGeom>
        </p:spPr>
      </p:pic>
      <p:pic>
        <p:nvPicPr>
          <p:cNvPr id="77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78294" y="4224291"/>
            <a:ext cx="934987" cy="934987"/>
          </a:xfrm>
          <a:prstGeom prst="rect">
            <a:avLst/>
          </a:prstGeom>
        </p:spPr>
      </p:pic>
      <p:pic>
        <p:nvPicPr>
          <p:cNvPr id="78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95997" y="5232979"/>
            <a:ext cx="934987" cy="934987"/>
          </a:xfrm>
          <a:prstGeom prst="rect">
            <a:avLst/>
          </a:prstGeom>
        </p:spPr>
      </p:pic>
      <p:pic>
        <p:nvPicPr>
          <p:cNvPr id="79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68673" y="3300655"/>
            <a:ext cx="934987" cy="934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전국 </a:t>
            </a:r>
            <a:r>
              <a:rPr kumimoji="0" lang="en-US" altLang="ko-KR" sz="3600" b="0" i="0" u="none" strike="noStrike" cap="none" normalizeH="0" baseline="0"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방 통합프로그램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POINT2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6896791"/>
            <a:ext cx="578004" cy="41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5551" y="1737893"/>
            <a:ext cx="6793422" cy="57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4"/>
                </a:solidFill>
              </a:rPr>
              <a:t>6. </a:t>
            </a:r>
            <a:r>
              <a:rPr lang="ko-KR" altLang="en-US" sz="3200">
                <a:solidFill>
                  <a:schemeClr val="accent4"/>
                </a:solidFill>
              </a:rPr>
              <a:t>로그인 방식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201114" y="2293022"/>
            <a:ext cx="1312146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1201114" y="3282432"/>
            <a:ext cx="1312146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1201114" y="4253113"/>
            <a:ext cx="1312146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201114" y="5253493"/>
            <a:ext cx="1312146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" name="그래픽 3" descr="직선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2755833" y="2368032"/>
            <a:ext cx="914400" cy="914400"/>
          </a:xfrm>
          <a:prstGeom prst="rect">
            <a:avLst/>
          </a:prstGeom>
        </p:spPr>
      </p:pic>
      <p:pic>
        <p:nvPicPr>
          <p:cNvPr id="36" name="그래픽 35" descr="직선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2755835" y="3242580"/>
            <a:ext cx="914400" cy="914400"/>
          </a:xfrm>
          <a:prstGeom prst="rect">
            <a:avLst/>
          </a:prstGeom>
        </p:spPr>
      </p:pic>
      <p:pic>
        <p:nvPicPr>
          <p:cNvPr id="37" name="그래픽 36" descr="직선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2755834" y="4312926"/>
            <a:ext cx="914401" cy="914401"/>
          </a:xfrm>
          <a:prstGeom prst="rect">
            <a:avLst/>
          </a:prstGeom>
        </p:spPr>
      </p:pic>
      <p:pic>
        <p:nvPicPr>
          <p:cNvPr id="38" name="그래픽 37" descr="직선 화살표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10800000">
            <a:off x="2755835" y="5200301"/>
            <a:ext cx="914400" cy="914400"/>
          </a:xfrm>
          <a:prstGeom prst="rect">
            <a:avLst/>
          </a:prstGeom>
        </p:spPr>
      </p:pic>
      <p:pic>
        <p:nvPicPr>
          <p:cNvPr id="6" name="그래픽 5" descr="채우기 없는 웃는 얼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0533" y="2221585"/>
            <a:ext cx="914400" cy="914400"/>
          </a:xfrm>
          <a:prstGeom prst="rect">
            <a:avLst/>
          </a:prstGeom>
        </p:spPr>
      </p:pic>
      <p:pic>
        <p:nvPicPr>
          <p:cNvPr id="39" name="그래픽 38" descr="채우기 없는 웃는 얼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0533" y="3169566"/>
            <a:ext cx="914400" cy="914400"/>
          </a:xfrm>
          <a:prstGeom prst="rect">
            <a:avLst/>
          </a:prstGeom>
        </p:spPr>
      </p:pic>
      <p:pic>
        <p:nvPicPr>
          <p:cNvPr id="40" name="그래픽 39" descr="채우기 없는 웃는 얼굴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820533" y="4148448"/>
            <a:ext cx="914400" cy="914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84559" y="3169566"/>
            <a:ext cx="4703212" cy="1067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200">
                <a:solidFill>
                  <a:schemeClr val="bg1"/>
                </a:solidFill>
              </a:rPr>
              <a:t>하나라도 동의하지 않을 시 로그인</a:t>
            </a:r>
            <a:r>
              <a:rPr lang="en-US" altLang="ko-KR" sz="3200">
                <a:solidFill>
                  <a:schemeClr val="bg1"/>
                </a:solidFill>
              </a:rPr>
              <a:t> </a:t>
            </a:r>
            <a:r>
              <a:rPr lang="ko-KR" altLang="en-US" sz="3200">
                <a:solidFill>
                  <a:schemeClr val="bg1"/>
                </a:solidFill>
              </a:rPr>
              <a:t>불허용</a:t>
            </a:r>
          </a:p>
        </p:txBody>
      </p:sp>
      <p:pic>
        <p:nvPicPr>
          <p:cNvPr id="5" name="그래픽 4" descr="채우기 없는 화난 얼굴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20533" y="5196566"/>
            <a:ext cx="914400" cy="914400"/>
          </a:xfrm>
          <a:prstGeom prst="rect">
            <a:avLst/>
          </a:prstGeom>
        </p:spPr>
      </p:pic>
      <p:pic>
        <p:nvPicPr>
          <p:cNvPr id="76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50969" y="2224618"/>
            <a:ext cx="934987" cy="934987"/>
          </a:xfrm>
          <a:prstGeom prst="rect">
            <a:avLst/>
          </a:prstGeom>
        </p:spPr>
      </p:pic>
      <p:pic>
        <p:nvPicPr>
          <p:cNvPr id="77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78294" y="4224291"/>
            <a:ext cx="934987" cy="934987"/>
          </a:xfrm>
          <a:prstGeom prst="rect">
            <a:avLst/>
          </a:prstGeom>
        </p:spPr>
      </p:pic>
      <p:pic>
        <p:nvPicPr>
          <p:cNvPr id="78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95997" y="5232979"/>
            <a:ext cx="934987" cy="934987"/>
          </a:xfrm>
          <a:prstGeom prst="rect">
            <a:avLst/>
          </a:prstGeom>
        </p:spPr>
      </p:pic>
      <p:pic>
        <p:nvPicPr>
          <p:cNvPr id="79" name="그림 3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068673" y="3300655"/>
            <a:ext cx="934987" cy="9349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>
            <a:extLst>
              <a:ext uri="{FF2B5EF4-FFF2-40B4-BE49-F238E27FC236}">
                <a16:creationId xmlns:a16="http://schemas.microsoft.com/office/drawing/2014/main" xmlns="" id="{55F639BB-CAF7-4552-A2DC-E093DA2E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30459624">
            <a:extLst>
              <a:ext uri="{FF2B5EF4-FFF2-40B4-BE49-F238E27FC236}">
                <a16:creationId xmlns:a16="http://schemas.microsoft.com/office/drawing/2014/main" xmlns="" id="{A67D5390-76B5-4033-B012-CDFBB5F0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chemeClr val="accent4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전국 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방 통합프로그램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9E85B56-CB20-4E6E-AA5D-751C0DE39546}"/>
              </a:ext>
            </a:extLst>
          </p:cNvPr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xmlns="" id="{59F0FCEC-E5C9-456C-88EC-B0B3E1427EC3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3E6E0825-4D77-412A-9B76-112DD5AEE421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>
              <a:extLst>
                <a:ext uri="{FF2B5EF4-FFF2-40B4-BE49-F238E27FC236}">
                  <a16:creationId xmlns:a16="http://schemas.microsoft.com/office/drawing/2014/main" xmlns="" id="{05E50136-D422-4836-851E-19C55CA46907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>
              <a:extLst>
                <a:ext uri="{FF2B5EF4-FFF2-40B4-BE49-F238E27FC236}">
                  <a16:creationId xmlns:a16="http://schemas.microsoft.com/office/drawing/2014/main" xmlns="" id="{8F0C697A-FA4D-45B2-87D3-DF89F7C6D72B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>
              <a:extLst>
                <a:ext uri="{FF2B5EF4-FFF2-40B4-BE49-F238E27FC236}">
                  <a16:creationId xmlns:a16="http://schemas.microsoft.com/office/drawing/2014/main" xmlns="" id="{438AB086-A9E4-4A10-94C9-E17F92A82EEB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>
              <a:extLst>
                <a:ext uri="{FF2B5EF4-FFF2-40B4-BE49-F238E27FC236}">
                  <a16:creationId xmlns:a16="http://schemas.microsoft.com/office/drawing/2014/main" xmlns="" id="{3DFA1AE2-E022-4E35-B4F3-1B55FD248E4D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>
              <a:extLst>
                <a:ext uri="{FF2B5EF4-FFF2-40B4-BE49-F238E27FC236}">
                  <a16:creationId xmlns:a16="http://schemas.microsoft.com/office/drawing/2014/main" xmlns="" id="{674A8373-20C0-4738-9251-73BF6D9DD0C7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>
              <a:extLst>
                <a:ext uri="{FF2B5EF4-FFF2-40B4-BE49-F238E27FC236}">
                  <a16:creationId xmlns:a16="http://schemas.microsoft.com/office/drawing/2014/main" xmlns="" id="{E302DA1E-0C88-4AAC-908B-477F196EBE6F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>
              <a:extLst>
                <a:ext uri="{FF2B5EF4-FFF2-40B4-BE49-F238E27FC236}">
                  <a16:creationId xmlns:a16="http://schemas.microsoft.com/office/drawing/2014/main" xmlns="" id="{991E36D0-180E-4DD7-AA83-6500F87F09A1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015121-B9D6-48E6-8391-E977DEAC6D05}"/>
              </a:ext>
            </a:extLst>
          </p:cNvPr>
          <p:cNvSpPr/>
          <p:nvPr/>
        </p:nvSpPr>
        <p:spPr>
          <a:xfrm>
            <a:off x="503536" y="795261"/>
            <a:ext cx="848310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POINT2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61EC0253-F21E-486B-8C6F-96C10C0148E1}"/>
              </a:ext>
            </a:extLst>
          </p:cNvPr>
          <p:cNvSpPr/>
          <p:nvPr/>
        </p:nvSpPr>
        <p:spPr>
          <a:xfrm>
            <a:off x="0" y="6896791"/>
            <a:ext cx="57800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F46B541-288D-45C0-A178-782440F35B1A}"/>
              </a:ext>
            </a:extLst>
          </p:cNvPr>
          <p:cNvSpPr txBox="1"/>
          <p:nvPr/>
        </p:nvSpPr>
        <p:spPr>
          <a:xfrm>
            <a:off x="865551" y="1737893"/>
            <a:ext cx="6793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accent4"/>
                </a:solidFill>
              </a:rPr>
              <a:t>7. </a:t>
            </a:r>
            <a:r>
              <a:rPr lang="ko-KR" altLang="en-US" sz="3200" dirty="0">
                <a:solidFill>
                  <a:schemeClr val="accent4"/>
                </a:solidFill>
              </a:rPr>
              <a:t>실시간 포인트 차감 및 충전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01834C09-7D8B-4C35-9C28-0506F36C4BC4}"/>
              </a:ext>
            </a:extLst>
          </p:cNvPr>
          <p:cNvSpPr/>
          <p:nvPr/>
        </p:nvSpPr>
        <p:spPr>
          <a:xfrm>
            <a:off x="1407943" y="2755627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포인트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xmlns="" id="{20DC9AA4-4380-48E8-A620-E3E75C5632C3}"/>
              </a:ext>
            </a:extLst>
          </p:cNvPr>
          <p:cNvSpPr/>
          <p:nvPr/>
        </p:nvSpPr>
        <p:spPr>
          <a:xfrm>
            <a:off x="1407943" y="3751914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F5D36203-7DBB-403D-A94E-18BD89E63B0A}"/>
              </a:ext>
            </a:extLst>
          </p:cNvPr>
          <p:cNvSpPr/>
          <p:nvPr/>
        </p:nvSpPr>
        <p:spPr>
          <a:xfrm>
            <a:off x="1407943" y="4752294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xmlns="" id="{8F4C7505-A73B-4338-A6AE-E89C7F5FBBA7}"/>
              </a:ext>
            </a:extLst>
          </p:cNvPr>
          <p:cNvSpPr/>
          <p:nvPr/>
        </p:nvSpPr>
        <p:spPr>
          <a:xfrm>
            <a:off x="1407943" y="5752674"/>
            <a:ext cx="1312146" cy="84296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래픽 6" descr="컴퓨터">
            <a:extLst>
              <a:ext uri="{FF2B5EF4-FFF2-40B4-BE49-F238E27FC236}">
                <a16:creationId xmlns:a16="http://schemas.microsoft.com/office/drawing/2014/main" xmlns="" id="{37F88A03-3CCD-4BBC-9C7E-6896C29E5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296773" y="2728293"/>
            <a:ext cx="2362200" cy="2362200"/>
          </a:xfrm>
          <a:prstGeom prst="rect">
            <a:avLst/>
          </a:prstGeom>
        </p:spPr>
      </p:pic>
      <p:pic>
        <p:nvPicPr>
          <p:cNvPr id="9" name="그래픽 8" descr="조금 굽은 줄 화살표">
            <a:extLst>
              <a:ext uri="{FF2B5EF4-FFF2-40B4-BE49-F238E27FC236}">
                <a16:creationId xmlns:a16="http://schemas.microsoft.com/office/drawing/2014/main" xmlns="" id="{C3032E59-89B0-4797-896A-DA215D7641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899160">
            <a:off x="3077688" y="3162629"/>
            <a:ext cx="1861488" cy="1861488"/>
          </a:xfrm>
          <a:prstGeom prst="rect">
            <a:avLst/>
          </a:prstGeom>
        </p:spPr>
      </p:pic>
      <p:pic>
        <p:nvPicPr>
          <p:cNvPr id="41" name="그래픽 40" descr="조금 굽은 줄 화살표">
            <a:extLst>
              <a:ext uri="{FF2B5EF4-FFF2-40B4-BE49-F238E27FC236}">
                <a16:creationId xmlns:a16="http://schemas.microsoft.com/office/drawing/2014/main" xmlns="" id="{6EC2F4E1-4542-450B-A202-30AA683C79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 rot="11890574">
            <a:off x="3350578" y="2376303"/>
            <a:ext cx="1823368" cy="1823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AD08A6C9-DBA8-4EE3-A5D7-1910AB7DB7C9}"/>
              </a:ext>
            </a:extLst>
          </p:cNvPr>
          <p:cNvSpPr txBox="1"/>
          <p:nvPr/>
        </p:nvSpPr>
        <p:spPr>
          <a:xfrm>
            <a:off x="8118975" y="2951801"/>
            <a:ext cx="34655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solidFill>
                  <a:schemeClr val="bg1"/>
                </a:solidFill>
              </a:rPr>
              <a:t>수시로 노드 변경</a:t>
            </a:r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(private </a:t>
            </a:r>
            <a:r>
              <a:rPr lang="ko-KR" altLang="en-US" dirty="0">
                <a:solidFill>
                  <a:schemeClr val="bg1"/>
                </a:solidFill>
              </a:rPr>
              <a:t>블록체인이기 때문에 속도가 빠름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endParaRPr lang="en-US" altLang="ko-KR" sz="3200" dirty="0">
              <a:solidFill>
                <a:schemeClr val="bg1"/>
              </a:solidFill>
            </a:endParaRPr>
          </a:p>
          <a:p>
            <a:r>
              <a:rPr lang="ko-KR" altLang="en-US" sz="3200" dirty="0">
                <a:solidFill>
                  <a:schemeClr val="bg1"/>
                </a:solidFill>
              </a:rPr>
              <a:t>모바일에도 바뀐 정보 실시간 반영</a:t>
            </a:r>
          </a:p>
        </p:txBody>
      </p:sp>
      <p:pic>
        <p:nvPicPr>
          <p:cNvPr id="14" name="그래픽 13" descr="스마트폰">
            <a:extLst>
              <a:ext uri="{FF2B5EF4-FFF2-40B4-BE49-F238E27FC236}">
                <a16:creationId xmlns:a16="http://schemas.microsoft.com/office/drawing/2014/main" xmlns="" id="{52EEB93C-5EB0-459A-BAAA-E3D976C7B78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608198" y="5158404"/>
            <a:ext cx="1435608" cy="143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01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전국 </a:t>
            </a:r>
            <a:r>
              <a:rPr kumimoji="0" lang="en-US" altLang="ko-KR" sz="3600" b="0" i="0" u="none" strike="noStrike" cap="none" normalizeH="0" baseline="0"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방 통합프로그램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POINT2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6896791"/>
            <a:ext cx="578004" cy="41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865551" y="1737893"/>
            <a:ext cx="6793422" cy="574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200">
                <a:solidFill>
                  <a:schemeClr val="accent4"/>
                </a:solidFill>
              </a:rPr>
              <a:t>8. Private </a:t>
            </a:r>
            <a:r>
              <a:rPr lang="ko-KR" altLang="en-US" sz="3200">
                <a:solidFill>
                  <a:schemeClr val="accent4"/>
                </a:solidFill>
              </a:rPr>
              <a:t>블록체인 이용 시 장점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2202" y="2427063"/>
            <a:ext cx="9911619" cy="3895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ko-KR" altLang="en-US" sz="2500">
                <a:solidFill>
                  <a:schemeClr val="bg1"/>
                </a:solidFill>
              </a:rPr>
              <a:t>여러 개의 정보를 분산 저장하여 해킹의 위협으로부터 자유로움</a:t>
            </a:r>
          </a:p>
          <a:p>
            <a:pPr marL="342900" indent="-342900">
              <a:buFont typeface="Arial"/>
              <a:buChar char="•"/>
              <a:defRPr/>
            </a:pPr>
            <a:endParaRPr lang="en-US" altLang="ko-KR" sz="25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500">
                <a:solidFill>
                  <a:schemeClr val="bg1"/>
                </a:solidFill>
              </a:rPr>
              <a:t>모바일을 통해 실시간 포인트 충전이 용이함 차감 또한 빠르게 확인 가능 </a:t>
            </a:r>
            <a:r>
              <a:rPr lang="en-US" altLang="ko-KR" sz="2500">
                <a:solidFill>
                  <a:schemeClr val="bg1"/>
                </a:solidFill>
              </a:rPr>
              <a:t>( </a:t>
            </a:r>
            <a:r>
              <a:rPr lang="ko-KR" altLang="en-US" sz="2500">
                <a:solidFill>
                  <a:schemeClr val="bg1"/>
                </a:solidFill>
              </a:rPr>
              <a:t>적립시간을 모르고 충전 못하여 작업 도중 꺼지는 경우가 사라짐</a:t>
            </a:r>
            <a:r>
              <a:rPr lang="en-US" altLang="ko-KR" sz="250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Arial"/>
              <a:buChar char="•"/>
              <a:defRPr/>
            </a:pPr>
            <a:endParaRPr lang="en-US" altLang="ko-KR" sz="25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en-US" altLang="ko-KR" sz="2500">
                <a:solidFill>
                  <a:schemeClr val="bg1"/>
                </a:solidFill>
              </a:rPr>
              <a:t>PC</a:t>
            </a:r>
            <a:r>
              <a:rPr lang="ko-KR" altLang="en-US" sz="2500">
                <a:solidFill>
                  <a:schemeClr val="bg1"/>
                </a:solidFill>
              </a:rPr>
              <a:t>방에 블록체인이라는 신기술을 적용하여 새로운 이미지 구축 가능</a:t>
            </a:r>
          </a:p>
          <a:p>
            <a:pPr marL="342900" indent="-342900">
              <a:buFont typeface="Arial"/>
              <a:buChar char="•"/>
              <a:defRPr/>
            </a:pPr>
            <a:endParaRPr lang="en-US" altLang="ko-KR" sz="2500">
              <a:solidFill>
                <a:schemeClr val="bg1"/>
              </a:solidFill>
            </a:endParaRPr>
          </a:p>
          <a:p>
            <a:pPr marL="342900" indent="-342900">
              <a:buFont typeface="Arial"/>
              <a:buChar char="•"/>
              <a:defRPr/>
            </a:pPr>
            <a:r>
              <a:rPr lang="ko-KR" altLang="en-US" sz="2500">
                <a:solidFill>
                  <a:schemeClr val="bg1"/>
                </a:solidFill>
              </a:rPr>
              <a:t>소비층에 대한 정보 파악가능 → </a:t>
            </a:r>
            <a:r>
              <a:rPr lang="en-US" altLang="ko-KR" sz="2500">
                <a:solidFill>
                  <a:schemeClr val="bg1"/>
                </a:solidFill>
              </a:rPr>
              <a:t>Target marketing</a:t>
            </a:r>
            <a:endParaRPr lang="ko-KR" altLang="en-US" sz="250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3600">
                <a:solidFill>
                  <a:schemeClr val="accent4"/>
                </a:solidFill>
              </a:rPr>
              <a:t>예상되는 문제점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POINT3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6896791"/>
            <a:ext cx="578004" cy="41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3" name="말풍선: 타원형 2"/>
          <p:cNvSpPr/>
          <p:nvPr/>
        </p:nvSpPr>
        <p:spPr>
          <a:xfrm>
            <a:off x="2167765" y="2579929"/>
            <a:ext cx="3537923" cy="1956889"/>
          </a:xfrm>
          <a:prstGeom prst="wedgeEllipseCallout">
            <a:avLst>
              <a:gd name="adj1" fmla="val -24"/>
              <a:gd name="adj2" fmla="val 7676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</a:rPr>
              <a:t>PC</a:t>
            </a:r>
            <a:r>
              <a:rPr lang="ko-KR" altLang="en-US" sz="2000">
                <a:solidFill>
                  <a:schemeClr val="tx1"/>
                </a:solidFill>
              </a:rPr>
              <a:t>방 업자 입장에서 이 기술을 받아 드릴 만한 가치가 있을까</a:t>
            </a:r>
            <a:r>
              <a:rPr lang="en-US" altLang="ko-KR" sz="2000">
                <a:solidFill>
                  <a:schemeClr val="tx1"/>
                </a:solidFill>
              </a:rPr>
              <a:t>?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3" name="말풍선: 타원형 22"/>
          <p:cNvSpPr/>
          <p:nvPr/>
        </p:nvSpPr>
        <p:spPr>
          <a:xfrm>
            <a:off x="6486314" y="2579928"/>
            <a:ext cx="3537923" cy="1956889"/>
          </a:xfrm>
          <a:prstGeom prst="wedgeEllipseCallout">
            <a:avLst>
              <a:gd name="adj1" fmla="val -24"/>
              <a:gd name="adj2" fmla="val 76765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고작 </a:t>
            </a:r>
            <a:r>
              <a:rPr lang="en-US" altLang="ko-KR" sz="2000">
                <a:solidFill>
                  <a:schemeClr val="tx1"/>
                </a:solidFill>
              </a:rPr>
              <a:t>PC</a:t>
            </a:r>
            <a:r>
              <a:rPr lang="ko-KR" altLang="en-US" sz="2000">
                <a:solidFill>
                  <a:schemeClr val="tx1"/>
                </a:solidFill>
              </a:rPr>
              <a:t>방 하나에 이런 신기술 까지 들어가야하나</a:t>
            </a:r>
            <a:r>
              <a:rPr lang="en-US" altLang="ko-KR" sz="2000">
                <a:solidFill>
                  <a:schemeClr val="tx1"/>
                </a:solidFill>
              </a:rPr>
              <a:t>?</a:t>
            </a:r>
            <a:endParaRPr lang="ko-KR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그룹 80"/>
          <p:cNvGrpSpPr/>
          <p:nvPr/>
        </p:nvGrpSpPr>
        <p:grpSpPr>
          <a:xfrm>
            <a:off x="975363" y="1428105"/>
            <a:ext cx="646857" cy="847734"/>
            <a:chOff x="2700419" y="1215041"/>
            <a:chExt cx="646857" cy="847734"/>
          </a:xfrm>
        </p:grpSpPr>
        <p:sp>
          <p:nvSpPr>
            <p:cNvPr id="82" name="평행 사변형 81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3" name="평행 사변형 82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6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7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8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9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3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5" name="직사각형 104"/>
          <p:cNvSpPr/>
          <p:nvPr/>
        </p:nvSpPr>
        <p:spPr>
          <a:xfrm>
            <a:off x="921287" y="1766166"/>
            <a:ext cx="8483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POINT1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sp>
        <p:nvSpPr>
          <p:cNvPr id="113" name="직사각형 112"/>
          <p:cNvSpPr/>
          <p:nvPr/>
        </p:nvSpPr>
        <p:spPr>
          <a:xfrm>
            <a:off x="1011164" y="356329"/>
            <a:ext cx="53091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600">
                <a:solidFill>
                  <a:srgbClr val="FFC000"/>
                </a:solidFill>
                <a:latin typeface="Kozuka Gothic Pr6N H"/>
                <a:ea typeface="Kozuka Gothic Pr6N H"/>
              </a:rPr>
              <a:t>목차</a:t>
            </a:r>
            <a:endParaRPr lang="en-US" altLang="ko-KR" sz="3600">
              <a:solidFill>
                <a:srgbClr val="FFC000"/>
              </a:solidFill>
              <a:latin typeface="Kozuka Gothic Pr6N H"/>
              <a:ea typeface="Kozuka Gothic Pr6N H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969695" y="4035984"/>
            <a:ext cx="646857" cy="847734"/>
            <a:chOff x="2700419" y="1215041"/>
            <a:chExt cx="646857" cy="847734"/>
          </a:xfrm>
        </p:grpSpPr>
        <p:sp>
          <p:nvSpPr>
            <p:cNvPr id="116" name="평행 사변형 115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평행 사변형 1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자유형 61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3" name="자유형 62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4" name="자유형 63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5" name="자유형 64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자유형 65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자유형 66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8" name="자유형 67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29" name="직사각형 128"/>
          <p:cNvSpPr/>
          <p:nvPr/>
        </p:nvSpPr>
        <p:spPr>
          <a:xfrm>
            <a:off x="915619" y="4374045"/>
            <a:ext cx="848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POINT3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grpSp>
        <p:nvGrpSpPr>
          <p:cNvPr id="130" name="그룹 129"/>
          <p:cNvGrpSpPr/>
          <p:nvPr/>
        </p:nvGrpSpPr>
        <p:grpSpPr>
          <a:xfrm>
            <a:off x="1011164" y="2682767"/>
            <a:ext cx="646857" cy="847734"/>
            <a:chOff x="2700419" y="1215041"/>
            <a:chExt cx="646857" cy="847734"/>
          </a:xfrm>
        </p:grpSpPr>
        <p:sp>
          <p:nvSpPr>
            <p:cNvPr id="131" name="평행 사변형 130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2" name="평행 사변형 131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3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4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5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6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7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8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9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0" name="직사각형 139"/>
          <p:cNvSpPr/>
          <p:nvPr/>
        </p:nvSpPr>
        <p:spPr>
          <a:xfrm>
            <a:off x="957088" y="3020828"/>
            <a:ext cx="848852" cy="29196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POINT2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93455" y="1561306"/>
            <a:ext cx="7760211" cy="513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accent4"/>
                </a:solidFill>
              </a:rPr>
              <a:t>현재의 </a:t>
            </a:r>
            <a:r>
              <a:rPr lang="en-US" altLang="ko-KR" sz="2800">
                <a:solidFill>
                  <a:schemeClr val="accent4"/>
                </a:solidFill>
              </a:rPr>
              <a:t>PC</a:t>
            </a:r>
            <a:r>
              <a:rPr lang="ko-KR" altLang="en-US" sz="2800">
                <a:solidFill>
                  <a:schemeClr val="accent4"/>
                </a:solidFill>
              </a:rPr>
              <a:t>방의 이용 현황과 형태 및 특징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1915475" y="2799264"/>
            <a:ext cx="8677617" cy="513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accent4"/>
                </a:solidFill>
              </a:rPr>
              <a:t>전국 </a:t>
            </a:r>
            <a:r>
              <a:rPr lang="en-US" altLang="ko-KR" sz="2800">
                <a:solidFill>
                  <a:schemeClr val="accent4"/>
                </a:solidFill>
              </a:rPr>
              <a:t>PC</a:t>
            </a:r>
            <a:r>
              <a:rPr lang="ko-KR" altLang="en-US" sz="2800">
                <a:solidFill>
                  <a:schemeClr val="accent4"/>
                </a:solidFill>
              </a:rPr>
              <a:t>방 통합 프로그램 과 핵심 기술 </a:t>
            </a:r>
            <a:r>
              <a:rPr lang="en-US" altLang="ko-KR" sz="2800">
                <a:solidFill>
                  <a:schemeClr val="accent4"/>
                </a:solidFill>
              </a:rPr>
              <a:t>‘</a:t>
            </a:r>
            <a:r>
              <a:rPr lang="ko-KR" altLang="en-US" sz="2800">
                <a:solidFill>
                  <a:schemeClr val="accent4"/>
                </a:solidFill>
              </a:rPr>
              <a:t>블록체인＇ 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1936001" y="4123957"/>
            <a:ext cx="5883563" cy="512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accent4"/>
                </a:solidFill>
              </a:rPr>
              <a:t>예상 되는 문제점 과 해결 방식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969695" y="5219410"/>
            <a:ext cx="646857" cy="847734"/>
            <a:chOff x="2700419" y="1215041"/>
            <a:chExt cx="646857" cy="847734"/>
          </a:xfrm>
        </p:grpSpPr>
        <p:sp>
          <p:nvSpPr>
            <p:cNvPr id="144" name="평행 사변형 143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5" name="평행 사변형 144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6" name="자유형 61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7" name="자유형 62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8" name="자유형 63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9" name="자유형 64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0" name="자유형 65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1" name="자유형 66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2" name="자유형 67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3" name="직사각형 152"/>
          <p:cNvSpPr/>
          <p:nvPr/>
        </p:nvSpPr>
        <p:spPr>
          <a:xfrm>
            <a:off x="915619" y="5557471"/>
            <a:ext cx="8483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POINT4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sp>
        <p:nvSpPr>
          <p:cNvPr id="154" name="TextBox 153"/>
          <p:cNvSpPr txBox="1"/>
          <p:nvPr/>
        </p:nvSpPr>
        <p:spPr>
          <a:xfrm>
            <a:off x="1936001" y="5307383"/>
            <a:ext cx="58835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4"/>
                </a:solidFill>
              </a:rPr>
              <a:t>Q &amp; A</a:t>
            </a:r>
            <a:endParaRPr lang="ko-KR" altLang="en-US" sz="2800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5" grpId="1" animBg="1"/>
      <p:bldP spid="115" grpId="6" animBg="1"/>
      <p:bldP spid="129" grpId="7" animBg="1"/>
      <p:bldP spid="130" grpId="3" animBg="1"/>
      <p:bldP spid="140" grpId="4" animBg="1"/>
      <p:bldP spid="2" grpId="2" animBg="1"/>
      <p:bldP spid="141" grpId="5" animBg="1"/>
      <p:bldP spid="142" grpId="8" animBg="1"/>
      <p:bldP spid="143" grpId="9" animBg="1"/>
      <p:bldP spid="153" grpId="10" animBg="1"/>
      <p:bldP spid="154" grpId="1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3600">
                <a:solidFill>
                  <a:schemeClr val="accent4"/>
                </a:solidFill>
              </a:rPr>
              <a:t>예상되는 문제점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POINT3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6896791"/>
            <a:ext cx="578004" cy="41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3" name="말풍선: 타원형 2"/>
          <p:cNvSpPr/>
          <p:nvPr/>
        </p:nvSpPr>
        <p:spPr>
          <a:xfrm>
            <a:off x="578004" y="1474632"/>
            <a:ext cx="3537923" cy="1956889"/>
          </a:xfrm>
          <a:prstGeom prst="wedgeEllipseCallout">
            <a:avLst>
              <a:gd name="adj1" fmla="val -1058"/>
              <a:gd name="adj2" fmla="val 82372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2000">
                <a:solidFill>
                  <a:schemeClr val="tx1"/>
                </a:solidFill>
              </a:rPr>
              <a:t>PC</a:t>
            </a:r>
            <a:r>
              <a:rPr lang="ko-KR" altLang="en-US" sz="2000">
                <a:solidFill>
                  <a:schemeClr val="tx1"/>
                </a:solidFill>
              </a:rPr>
              <a:t>방 업자 입장에서 이 기술을 받아 드릴 만한 가치가 있을까</a:t>
            </a:r>
            <a:r>
              <a:rPr lang="en-US" altLang="ko-KR" sz="2000">
                <a:solidFill>
                  <a:schemeClr val="tx1"/>
                </a:solidFill>
              </a:rPr>
              <a:t>?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74904" y="4166812"/>
            <a:ext cx="5266944" cy="2289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/>
            </a:pPr>
            <a:r>
              <a:rPr lang="ko-KR" altLang="en-US" sz="2400">
                <a:solidFill>
                  <a:schemeClr val="bg1"/>
                </a:solidFill>
              </a:rPr>
              <a:t>어플을 통해 위치 정보를 받아 서비스 등록 주변 </a:t>
            </a:r>
            <a:r>
              <a:rPr lang="en-US" altLang="ko-KR" sz="2400">
                <a:solidFill>
                  <a:schemeClr val="bg1"/>
                </a:solidFill>
              </a:rPr>
              <a:t>PC</a:t>
            </a:r>
            <a:r>
              <a:rPr lang="ko-KR" altLang="en-US" sz="2400">
                <a:solidFill>
                  <a:schemeClr val="bg1"/>
                </a:solidFill>
              </a:rPr>
              <a:t>방 홍보</a:t>
            </a:r>
          </a:p>
          <a:p>
            <a:pPr marL="342900" indent="-342900">
              <a:buFont typeface="Wingdings"/>
              <a:buChar char="ü"/>
              <a:defRPr/>
            </a:pPr>
            <a:endParaRPr lang="en-US" altLang="ko-KR" sz="2400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400">
                <a:solidFill>
                  <a:schemeClr val="bg1"/>
                </a:solidFill>
              </a:rPr>
              <a:t>고객정보 </a:t>
            </a:r>
            <a:r>
              <a:rPr lang="en-US" altLang="ko-KR" sz="2400">
                <a:solidFill>
                  <a:schemeClr val="bg1"/>
                </a:solidFill>
              </a:rPr>
              <a:t>(</a:t>
            </a:r>
            <a:r>
              <a:rPr lang="ko-KR" altLang="en-US" sz="2400">
                <a:solidFill>
                  <a:schemeClr val="bg1"/>
                </a:solidFill>
              </a:rPr>
              <a:t>실행한 게임</a:t>
            </a:r>
            <a:r>
              <a:rPr lang="en-US" altLang="ko-KR" sz="2400">
                <a:solidFill>
                  <a:schemeClr val="bg1"/>
                </a:solidFill>
              </a:rPr>
              <a:t>, </a:t>
            </a:r>
            <a:r>
              <a:rPr lang="ko-KR" altLang="en-US" sz="2400">
                <a:solidFill>
                  <a:schemeClr val="bg1"/>
                </a:solidFill>
              </a:rPr>
              <a:t>주로 가는 </a:t>
            </a:r>
            <a:r>
              <a:rPr lang="en-US" altLang="ko-KR" sz="2400">
                <a:solidFill>
                  <a:schemeClr val="bg1"/>
                </a:solidFill>
              </a:rPr>
              <a:t>PC</a:t>
            </a:r>
            <a:r>
              <a:rPr lang="ko-KR" altLang="en-US" sz="2400">
                <a:solidFill>
                  <a:schemeClr val="bg1"/>
                </a:solidFill>
              </a:rPr>
              <a:t>방 위치 등</a:t>
            </a:r>
            <a:r>
              <a:rPr lang="en-US" altLang="ko-KR" sz="2400">
                <a:solidFill>
                  <a:schemeClr val="bg1"/>
                </a:solidFill>
              </a:rPr>
              <a:t>)</a:t>
            </a:r>
            <a:r>
              <a:rPr lang="ko-KR" altLang="en-US" sz="2400">
                <a:solidFill>
                  <a:schemeClr val="bg1"/>
                </a:solidFill>
              </a:rPr>
              <a:t>를 분석하여 타겟 마케팅을 통한 광고비 수입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7488788" y="2065360"/>
            <a:ext cx="4172712" cy="4792640"/>
            <a:chOff x="7773040" y="1855425"/>
            <a:chExt cx="4418960" cy="5002575"/>
          </a:xfrm>
        </p:grpSpPr>
        <p:grpSp>
          <p:nvGrpSpPr>
            <p:cNvPr id="33" name="그룹 32"/>
            <p:cNvGrpSpPr/>
            <p:nvPr/>
          </p:nvGrpSpPr>
          <p:grpSpPr>
            <a:xfrm rot="646847" flipH="1">
              <a:off x="7773040" y="1855425"/>
              <a:ext cx="3919182" cy="4396525"/>
              <a:chOff x="547179" y="624159"/>
              <a:chExt cx="5178040" cy="5808709"/>
            </a:xfrm>
          </p:grpSpPr>
          <p:grpSp>
            <p:nvGrpSpPr>
              <p:cNvPr id="35" name="그룹 34"/>
              <p:cNvGrpSpPr/>
              <p:nvPr/>
            </p:nvGrpSpPr>
            <p:grpSpPr>
              <a:xfrm rot="21600000">
                <a:off x="547179" y="1150943"/>
                <a:ext cx="5178040" cy="5078407"/>
                <a:chOff x="547180" y="1150943"/>
                <a:chExt cx="5178040" cy="5078407"/>
              </a:xfrm>
            </p:grpSpPr>
            <p:sp>
              <p:nvSpPr>
                <p:cNvPr id="37" name="Freeform 43"/>
                <p:cNvSpPr/>
                <p:nvPr/>
              </p:nvSpPr>
              <p:spPr>
                <a:xfrm>
                  <a:off x="5155427" y="1894213"/>
                  <a:ext cx="569793" cy="2621599"/>
                </a:xfrm>
                <a:custGeom>
                  <a:avLst/>
                  <a:gdLst>
                    <a:gd name="T0" fmla="*/ 438 w 1234"/>
                    <a:gd name="T1" fmla="*/ 44 h 5674"/>
                    <a:gd name="T2" fmla="*/ 684 w 1234"/>
                    <a:gd name="T3" fmla="*/ 195 h 5674"/>
                    <a:gd name="T4" fmla="*/ 795 w 1234"/>
                    <a:gd name="T5" fmla="*/ 360 h 5674"/>
                    <a:gd name="T6" fmla="*/ 850 w 1234"/>
                    <a:gd name="T7" fmla="*/ 581 h 5674"/>
                    <a:gd name="T8" fmla="*/ 846 w 1234"/>
                    <a:gd name="T9" fmla="*/ 811 h 5674"/>
                    <a:gd name="T10" fmla="*/ 745 w 1234"/>
                    <a:gd name="T11" fmla="*/ 986 h 5674"/>
                    <a:gd name="T12" fmla="*/ 575 w 1234"/>
                    <a:gd name="T13" fmla="*/ 1145 h 5674"/>
                    <a:gd name="T14" fmla="*/ 396 w 1234"/>
                    <a:gd name="T15" fmla="*/ 1243 h 5674"/>
                    <a:gd name="T16" fmla="*/ 684 w 1234"/>
                    <a:gd name="T17" fmla="*/ 1505 h 5674"/>
                    <a:gd name="T18" fmla="*/ 810 w 1234"/>
                    <a:gd name="T19" fmla="*/ 1575 h 5674"/>
                    <a:gd name="T20" fmla="*/ 1069 w 1234"/>
                    <a:gd name="T21" fmla="*/ 1773 h 5674"/>
                    <a:gd name="T22" fmla="*/ 1219 w 1234"/>
                    <a:gd name="T23" fmla="*/ 2106 h 5674"/>
                    <a:gd name="T24" fmla="*/ 1210 w 1234"/>
                    <a:gd name="T25" fmla="*/ 2463 h 5674"/>
                    <a:gd name="T26" fmla="*/ 1043 w 1234"/>
                    <a:gd name="T27" fmla="*/ 2725 h 5674"/>
                    <a:gd name="T28" fmla="*/ 882 w 1234"/>
                    <a:gd name="T29" fmla="*/ 2815 h 5674"/>
                    <a:gd name="T30" fmla="*/ 669 w 1234"/>
                    <a:gd name="T31" fmla="*/ 2851 h 5674"/>
                    <a:gd name="T32" fmla="*/ 550 w 1234"/>
                    <a:gd name="T33" fmla="*/ 2872 h 5674"/>
                    <a:gd name="T34" fmla="*/ 788 w 1234"/>
                    <a:gd name="T35" fmla="*/ 3201 h 5674"/>
                    <a:gd name="T36" fmla="*/ 1054 w 1234"/>
                    <a:gd name="T37" fmla="*/ 3611 h 5674"/>
                    <a:gd name="T38" fmla="*/ 1112 w 1234"/>
                    <a:gd name="T39" fmla="*/ 3872 h 5674"/>
                    <a:gd name="T40" fmla="*/ 1088 w 1234"/>
                    <a:gd name="T41" fmla="*/ 4061 h 5674"/>
                    <a:gd name="T42" fmla="*/ 936 w 1234"/>
                    <a:gd name="T43" fmla="*/ 4300 h 5674"/>
                    <a:gd name="T44" fmla="*/ 647 w 1234"/>
                    <a:gd name="T45" fmla="*/ 4415 h 5674"/>
                    <a:gd name="T46" fmla="*/ 487 w 1234"/>
                    <a:gd name="T47" fmla="*/ 4429 h 5674"/>
                    <a:gd name="T48" fmla="*/ 808 w 1234"/>
                    <a:gd name="T49" fmla="*/ 4677 h 5674"/>
                    <a:gd name="T50" fmla="*/ 964 w 1234"/>
                    <a:gd name="T51" fmla="*/ 4929 h 5674"/>
                    <a:gd name="T52" fmla="*/ 972 w 1234"/>
                    <a:gd name="T53" fmla="*/ 5103 h 5674"/>
                    <a:gd name="T54" fmla="*/ 903 w 1234"/>
                    <a:gd name="T55" fmla="*/ 5311 h 5674"/>
                    <a:gd name="T56" fmla="*/ 759 w 1234"/>
                    <a:gd name="T57" fmla="*/ 5479 h 5674"/>
                    <a:gd name="T58" fmla="*/ 558 w 1234"/>
                    <a:gd name="T59" fmla="*/ 5599 h 5674"/>
                    <a:gd name="T60" fmla="*/ 320 w 1234"/>
                    <a:gd name="T61" fmla="*/ 5665 h 5674"/>
                    <a:gd name="T62" fmla="*/ 108 w 1234"/>
                    <a:gd name="T63" fmla="*/ 5672 h 5674"/>
                    <a:gd name="T64" fmla="*/ 90 w 1234"/>
                    <a:gd name="T65" fmla="*/ 5636 h 5674"/>
                    <a:gd name="T66" fmla="*/ 68 w 1234"/>
                    <a:gd name="T67" fmla="*/ 5469 h 5674"/>
                    <a:gd name="T68" fmla="*/ 18 w 1234"/>
                    <a:gd name="T69" fmla="*/ 5236 h 5674"/>
                    <a:gd name="T70" fmla="*/ 38 w 1234"/>
                    <a:gd name="T71" fmla="*/ 4850 h 5674"/>
                    <a:gd name="T72" fmla="*/ 98 w 1234"/>
                    <a:gd name="T73" fmla="*/ 4258 h 5674"/>
                    <a:gd name="T74" fmla="*/ 0 w 1234"/>
                    <a:gd name="T75" fmla="*/ 3944 h 5674"/>
                    <a:gd name="T76" fmla="*/ 18 w 1234"/>
                    <a:gd name="T77" fmla="*/ 3339 h 5674"/>
                    <a:gd name="T78" fmla="*/ 180 w 1234"/>
                    <a:gd name="T79" fmla="*/ 2917 h 5674"/>
                    <a:gd name="T80" fmla="*/ 202 w 1234"/>
                    <a:gd name="T81" fmla="*/ 2740 h 5674"/>
                    <a:gd name="T82" fmla="*/ 162 w 1234"/>
                    <a:gd name="T83" fmla="*/ 2665 h 5674"/>
                    <a:gd name="T84" fmla="*/ 124 w 1234"/>
                    <a:gd name="T85" fmla="*/ 2482 h 5674"/>
                    <a:gd name="T86" fmla="*/ 127 w 1234"/>
                    <a:gd name="T87" fmla="*/ 1881 h 5674"/>
                    <a:gd name="T88" fmla="*/ 198 w 1234"/>
                    <a:gd name="T89" fmla="*/ 1513 h 5674"/>
                    <a:gd name="T90" fmla="*/ 219 w 1234"/>
                    <a:gd name="T91" fmla="*/ 1439 h 5674"/>
                    <a:gd name="T92" fmla="*/ 213 w 1234"/>
                    <a:gd name="T93" fmla="*/ 1215 h 5674"/>
                    <a:gd name="T94" fmla="*/ 205 w 1234"/>
                    <a:gd name="T95" fmla="*/ 1036 h 5674"/>
                    <a:gd name="T96" fmla="*/ 211 w 1234"/>
                    <a:gd name="T97" fmla="*/ 781 h 5674"/>
                    <a:gd name="T98" fmla="*/ 234 w 1234"/>
                    <a:gd name="T99" fmla="*/ 0 h 5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34" h="5674">
                      <a:moveTo>
                        <a:pt x="234" y="0"/>
                      </a:moveTo>
                      <a:lnTo>
                        <a:pt x="306" y="9"/>
                      </a:lnTo>
                      <a:lnTo>
                        <a:pt x="438" y="44"/>
                      </a:lnTo>
                      <a:lnTo>
                        <a:pt x="558" y="97"/>
                      </a:lnTo>
                      <a:lnTo>
                        <a:pt x="637" y="152"/>
                      </a:lnTo>
                      <a:lnTo>
                        <a:pt x="684" y="195"/>
                      </a:lnTo>
                      <a:lnTo>
                        <a:pt x="728" y="244"/>
                      </a:lnTo>
                      <a:lnTo>
                        <a:pt x="764" y="299"/>
                      </a:lnTo>
                      <a:lnTo>
                        <a:pt x="795" y="360"/>
                      </a:lnTo>
                      <a:lnTo>
                        <a:pt x="820" y="427"/>
                      </a:lnTo>
                      <a:lnTo>
                        <a:pt x="838" y="500"/>
                      </a:lnTo>
                      <a:lnTo>
                        <a:pt x="850" y="581"/>
                      </a:lnTo>
                      <a:lnTo>
                        <a:pt x="854" y="667"/>
                      </a:lnTo>
                      <a:lnTo>
                        <a:pt x="851" y="761"/>
                      </a:lnTo>
                      <a:lnTo>
                        <a:pt x="846" y="811"/>
                      </a:lnTo>
                      <a:lnTo>
                        <a:pt x="830" y="849"/>
                      </a:lnTo>
                      <a:lnTo>
                        <a:pt x="791" y="919"/>
                      </a:lnTo>
                      <a:lnTo>
                        <a:pt x="745" y="986"/>
                      </a:lnTo>
                      <a:lnTo>
                        <a:pt x="694" y="1045"/>
                      </a:lnTo>
                      <a:lnTo>
                        <a:pt x="638" y="1098"/>
                      </a:lnTo>
                      <a:lnTo>
                        <a:pt x="575" y="1145"/>
                      </a:lnTo>
                      <a:lnTo>
                        <a:pt x="507" y="1189"/>
                      </a:lnTo>
                      <a:lnTo>
                        <a:pt x="435" y="1226"/>
                      </a:lnTo>
                      <a:lnTo>
                        <a:pt x="396" y="1243"/>
                      </a:lnTo>
                      <a:lnTo>
                        <a:pt x="486" y="1311"/>
                      </a:lnTo>
                      <a:lnTo>
                        <a:pt x="608" y="1425"/>
                      </a:lnTo>
                      <a:lnTo>
                        <a:pt x="684" y="1505"/>
                      </a:lnTo>
                      <a:lnTo>
                        <a:pt x="720" y="1549"/>
                      </a:lnTo>
                      <a:lnTo>
                        <a:pt x="751" y="1556"/>
                      </a:lnTo>
                      <a:lnTo>
                        <a:pt x="810" y="1575"/>
                      </a:lnTo>
                      <a:lnTo>
                        <a:pt x="890" y="1613"/>
                      </a:lnTo>
                      <a:lnTo>
                        <a:pt x="987" y="1686"/>
                      </a:lnTo>
                      <a:lnTo>
                        <a:pt x="1069" y="1773"/>
                      </a:lnTo>
                      <a:lnTo>
                        <a:pt x="1135" y="1876"/>
                      </a:lnTo>
                      <a:lnTo>
                        <a:pt x="1185" y="1988"/>
                      </a:lnTo>
                      <a:lnTo>
                        <a:pt x="1219" y="2106"/>
                      </a:lnTo>
                      <a:lnTo>
                        <a:pt x="1234" y="2227"/>
                      </a:lnTo>
                      <a:lnTo>
                        <a:pt x="1232" y="2348"/>
                      </a:lnTo>
                      <a:lnTo>
                        <a:pt x="1210" y="2463"/>
                      </a:lnTo>
                      <a:lnTo>
                        <a:pt x="1168" y="2570"/>
                      </a:lnTo>
                      <a:lnTo>
                        <a:pt x="1105" y="2665"/>
                      </a:lnTo>
                      <a:lnTo>
                        <a:pt x="1043" y="2725"/>
                      </a:lnTo>
                      <a:lnTo>
                        <a:pt x="994" y="2760"/>
                      </a:lnTo>
                      <a:lnTo>
                        <a:pt x="941" y="2790"/>
                      </a:lnTo>
                      <a:lnTo>
                        <a:pt x="882" y="2815"/>
                      </a:lnTo>
                      <a:lnTo>
                        <a:pt x="817" y="2833"/>
                      </a:lnTo>
                      <a:lnTo>
                        <a:pt x="745" y="2846"/>
                      </a:lnTo>
                      <a:lnTo>
                        <a:pt x="669" y="2851"/>
                      </a:lnTo>
                      <a:lnTo>
                        <a:pt x="585" y="2849"/>
                      </a:lnTo>
                      <a:lnTo>
                        <a:pt x="540" y="2845"/>
                      </a:lnTo>
                      <a:lnTo>
                        <a:pt x="550" y="2872"/>
                      </a:lnTo>
                      <a:lnTo>
                        <a:pt x="579" y="2927"/>
                      </a:lnTo>
                      <a:lnTo>
                        <a:pt x="637" y="3013"/>
                      </a:lnTo>
                      <a:lnTo>
                        <a:pt x="788" y="3201"/>
                      </a:lnTo>
                      <a:lnTo>
                        <a:pt x="948" y="3414"/>
                      </a:lnTo>
                      <a:lnTo>
                        <a:pt x="1016" y="3529"/>
                      </a:lnTo>
                      <a:lnTo>
                        <a:pt x="1054" y="3611"/>
                      </a:lnTo>
                      <a:lnTo>
                        <a:pt x="1083" y="3695"/>
                      </a:lnTo>
                      <a:lnTo>
                        <a:pt x="1103" y="3781"/>
                      </a:lnTo>
                      <a:lnTo>
                        <a:pt x="1112" y="3872"/>
                      </a:lnTo>
                      <a:lnTo>
                        <a:pt x="1106" y="3967"/>
                      </a:lnTo>
                      <a:lnTo>
                        <a:pt x="1098" y="4016"/>
                      </a:lnTo>
                      <a:lnTo>
                        <a:pt x="1088" y="4061"/>
                      </a:lnTo>
                      <a:lnTo>
                        <a:pt x="1053" y="4148"/>
                      </a:lnTo>
                      <a:lnTo>
                        <a:pt x="1003" y="4229"/>
                      </a:lnTo>
                      <a:lnTo>
                        <a:pt x="936" y="4300"/>
                      </a:lnTo>
                      <a:lnTo>
                        <a:pt x="854" y="4357"/>
                      </a:lnTo>
                      <a:lnTo>
                        <a:pt x="758" y="4396"/>
                      </a:lnTo>
                      <a:lnTo>
                        <a:pt x="647" y="4415"/>
                      </a:lnTo>
                      <a:lnTo>
                        <a:pt x="520" y="4408"/>
                      </a:lnTo>
                      <a:lnTo>
                        <a:pt x="450" y="4393"/>
                      </a:lnTo>
                      <a:lnTo>
                        <a:pt x="487" y="4429"/>
                      </a:lnTo>
                      <a:lnTo>
                        <a:pt x="566" y="4495"/>
                      </a:lnTo>
                      <a:lnTo>
                        <a:pt x="690" y="4585"/>
                      </a:lnTo>
                      <a:lnTo>
                        <a:pt x="808" y="4677"/>
                      </a:lnTo>
                      <a:lnTo>
                        <a:pt x="874" y="4748"/>
                      </a:lnTo>
                      <a:lnTo>
                        <a:pt x="929" y="4830"/>
                      </a:lnTo>
                      <a:lnTo>
                        <a:pt x="964" y="4929"/>
                      </a:lnTo>
                      <a:lnTo>
                        <a:pt x="972" y="4988"/>
                      </a:lnTo>
                      <a:lnTo>
                        <a:pt x="975" y="5027"/>
                      </a:lnTo>
                      <a:lnTo>
                        <a:pt x="972" y="5103"/>
                      </a:lnTo>
                      <a:lnTo>
                        <a:pt x="959" y="5177"/>
                      </a:lnTo>
                      <a:lnTo>
                        <a:pt x="936" y="5246"/>
                      </a:lnTo>
                      <a:lnTo>
                        <a:pt x="903" y="5311"/>
                      </a:lnTo>
                      <a:lnTo>
                        <a:pt x="863" y="5371"/>
                      </a:lnTo>
                      <a:lnTo>
                        <a:pt x="814" y="5427"/>
                      </a:lnTo>
                      <a:lnTo>
                        <a:pt x="759" y="5479"/>
                      </a:lnTo>
                      <a:lnTo>
                        <a:pt x="697" y="5524"/>
                      </a:lnTo>
                      <a:lnTo>
                        <a:pt x="630" y="5564"/>
                      </a:lnTo>
                      <a:lnTo>
                        <a:pt x="558" y="5599"/>
                      </a:lnTo>
                      <a:lnTo>
                        <a:pt x="481" y="5628"/>
                      </a:lnTo>
                      <a:lnTo>
                        <a:pt x="402" y="5649"/>
                      </a:lnTo>
                      <a:lnTo>
                        <a:pt x="320" y="5665"/>
                      </a:lnTo>
                      <a:lnTo>
                        <a:pt x="236" y="5674"/>
                      </a:lnTo>
                      <a:lnTo>
                        <a:pt x="152" y="5674"/>
                      </a:lnTo>
                      <a:lnTo>
                        <a:pt x="108" y="5672"/>
                      </a:lnTo>
                      <a:lnTo>
                        <a:pt x="110" y="5656"/>
                      </a:lnTo>
                      <a:lnTo>
                        <a:pt x="100" y="5639"/>
                      </a:lnTo>
                      <a:lnTo>
                        <a:pt x="90" y="5636"/>
                      </a:lnTo>
                      <a:lnTo>
                        <a:pt x="91" y="5603"/>
                      </a:lnTo>
                      <a:lnTo>
                        <a:pt x="85" y="5545"/>
                      </a:lnTo>
                      <a:lnTo>
                        <a:pt x="68" y="5469"/>
                      </a:lnTo>
                      <a:lnTo>
                        <a:pt x="38" y="5373"/>
                      </a:lnTo>
                      <a:lnTo>
                        <a:pt x="22" y="5295"/>
                      </a:lnTo>
                      <a:lnTo>
                        <a:pt x="18" y="5236"/>
                      </a:lnTo>
                      <a:lnTo>
                        <a:pt x="18" y="5204"/>
                      </a:lnTo>
                      <a:lnTo>
                        <a:pt x="18" y="5005"/>
                      </a:lnTo>
                      <a:lnTo>
                        <a:pt x="38" y="4850"/>
                      </a:lnTo>
                      <a:lnTo>
                        <a:pt x="84" y="4573"/>
                      </a:lnTo>
                      <a:lnTo>
                        <a:pt x="101" y="4382"/>
                      </a:lnTo>
                      <a:lnTo>
                        <a:pt x="98" y="4258"/>
                      </a:lnTo>
                      <a:lnTo>
                        <a:pt x="77" y="4134"/>
                      </a:lnTo>
                      <a:lnTo>
                        <a:pt x="33" y="4007"/>
                      </a:lnTo>
                      <a:lnTo>
                        <a:pt x="0" y="3944"/>
                      </a:lnTo>
                      <a:lnTo>
                        <a:pt x="0" y="3457"/>
                      </a:lnTo>
                      <a:lnTo>
                        <a:pt x="5" y="3415"/>
                      </a:lnTo>
                      <a:lnTo>
                        <a:pt x="18" y="3339"/>
                      </a:lnTo>
                      <a:lnTo>
                        <a:pt x="48" y="3234"/>
                      </a:lnTo>
                      <a:lnTo>
                        <a:pt x="128" y="3045"/>
                      </a:lnTo>
                      <a:lnTo>
                        <a:pt x="180" y="2917"/>
                      </a:lnTo>
                      <a:lnTo>
                        <a:pt x="190" y="2895"/>
                      </a:lnTo>
                      <a:lnTo>
                        <a:pt x="202" y="2823"/>
                      </a:lnTo>
                      <a:lnTo>
                        <a:pt x="202" y="2740"/>
                      </a:lnTo>
                      <a:lnTo>
                        <a:pt x="189" y="2691"/>
                      </a:lnTo>
                      <a:lnTo>
                        <a:pt x="173" y="2669"/>
                      </a:lnTo>
                      <a:lnTo>
                        <a:pt x="162" y="2665"/>
                      </a:lnTo>
                      <a:lnTo>
                        <a:pt x="150" y="2613"/>
                      </a:lnTo>
                      <a:lnTo>
                        <a:pt x="130" y="2540"/>
                      </a:lnTo>
                      <a:lnTo>
                        <a:pt x="124" y="2482"/>
                      </a:lnTo>
                      <a:lnTo>
                        <a:pt x="126" y="2449"/>
                      </a:lnTo>
                      <a:lnTo>
                        <a:pt x="126" y="1945"/>
                      </a:lnTo>
                      <a:lnTo>
                        <a:pt x="127" y="1881"/>
                      </a:lnTo>
                      <a:lnTo>
                        <a:pt x="139" y="1768"/>
                      </a:lnTo>
                      <a:lnTo>
                        <a:pt x="172" y="1612"/>
                      </a:lnTo>
                      <a:lnTo>
                        <a:pt x="198" y="1513"/>
                      </a:lnTo>
                      <a:lnTo>
                        <a:pt x="205" y="1504"/>
                      </a:lnTo>
                      <a:lnTo>
                        <a:pt x="215" y="1481"/>
                      </a:lnTo>
                      <a:lnTo>
                        <a:pt x="219" y="1439"/>
                      </a:lnTo>
                      <a:lnTo>
                        <a:pt x="213" y="1338"/>
                      </a:lnTo>
                      <a:lnTo>
                        <a:pt x="216" y="1279"/>
                      </a:lnTo>
                      <a:lnTo>
                        <a:pt x="213" y="1215"/>
                      </a:lnTo>
                      <a:lnTo>
                        <a:pt x="219" y="1107"/>
                      </a:lnTo>
                      <a:lnTo>
                        <a:pt x="215" y="1060"/>
                      </a:lnTo>
                      <a:lnTo>
                        <a:pt x="205" y="1036"/>
                      </a:lnTo>
                      <a:lnTo>
                        <a:pt x="198" y="1027"/>
                      </a:lnTo>
                      <a:lnTo>
                        <a:pt x="198" y="991"/>
                      </a:lnTo>
                      <a:lnTo>
                        <a:pt x="211" y="781"/>
                      </a:lnTo>
                      <a:lnTo>
                        <a:pt x="229" y="394"/>
                      </a:lnTo>
                      <a:lnTo>
                        <a:pt x="235" y="12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0BE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38" name="자유형 89"/>
                <p:cNvSpPr/>
                <p:nvPr/>
              </p:nvSpPr>
              <p:spPr>
                <a:xfrm>
                  <a:off x="547180" y="1150943"/>
                  <a:ext cx="2304124" cy="5078407"/>
                </a:xfrm>
                <a:custGeom>
                  <a:avLst/>
                  <a:gdLst>
                    <a:gd name="connsiteX0" fmla="*/ 11708 w 2638425"/>
                    <a:gd name="connsiteY0" fmla="*/ 4270589 h 5815225"/>
                    <a:gd name="connsiteX1" fmla="*/ 16886 w 2638425"/>
                    <a:gd name="connsiteY1" fmla="*/ 4274299 h 5815225"/>
                    <a:gd name="connsiteX2" fmla="*/ 23746 w 2638425"/>
                    <a:gd name="connsiteY2" fmla="*/ 4282164 h 5815225"/>
                    <a:gd name="connsiteX3" fmla="*/ 23746 w 2638425"/>
                    <a:gd name="connsiteY3" fmla="*/ 4282164 h 5815225"/>
                    <a:gd name="connsiteX4" fmla="*/ 0 w 2638425"/>
                    <a:gd name="connsiteY4" fmla="*/ 4252520 h 5815225"/>
                    <a:gd name="connsiteX5" fmla="*/ 7388 w 2638425"/>
                    <a:gd name="connsiteY5" fmla="*/ 4266434 h 5815225"/>
                    <a:gd name="connsiteX6" fmla="*/ 11708 w 2638425"/>
                    <a:gd name="connsiteY6" fmla="*/ 4270589 h 5815225"/>
                    <a:gd name="connsiteX7" fmla="*/ 0 w 2638425"/>
                    <a:gd name="connsiteY7" fmla="*/ 4262199 h 5815225"/>
                    <a:gd name="connsiteX8" fmla="*/ 1860354 w 2638425"/>
                    <a:gd name="connsiteY8" fmla="*/ 0 h 5815225"/>
                    <a:gd name="connsiteX9" fmla="*/ 1877569 w 2638425"/>
                    <a:gd name="connsiteY9" fmla="*/ 2142 h 5815225"/>
                    <a:gd name="connsiteX10" fmla="*/ 1894950 w 2638425"/>
                    <a:gd name="connsiteY10" fmla="*/ 10870 h 5815225"/>
                    <a:gd name="connsiteX11" fmla="*/ 1944612 w 2638425"/>
                    <a:gd name="connsiteY11" fmla="*/ 21944 h 5815225"/>
                    <a:gd name="connsiteX12" fmla="*/ 1968793 w 2638425"/>
                    <a:gd name="connsiteY12" fmla="*/ 29645 h 5815225"/>
                    <a:gd name="connsiteX13" fmla="*/ 1977255 w 2638425"/>
                    <a:gd name="connsiteY13" fmla="*/ 30580 h 5815225"/>
                    <a:gd name="connsiteX14" fmla="*/ 1981270 w 2638425"/>
                    <a:gd name="connsiteY14" fmla="*/ 31706 h 5815225"/>
                    <a:gd name="connsiteX15" fmla="*/ 2006075 w 2638425"/>
                    <a:gd name="connsiteY15" fmla="*/ 52145 h 5815225"/>
                    <a:gd name="connsiteX16" fmla="*/ 2079100 w 2638425"/>
                    <a:gd name="connsiteY16" fmla="*/ 248995 h 5815225"/>
                    <a:gd name="connsiteX17" fmla="*/ 2101325 w 2638425"/>
                    <a:gd name="connsiteY17" fmla="*/ 426795 h 5815225"/>
                    <a:gd name="connsiteX18" fmla="*/ 2102913 w 2638425"/>
                    <a:gd name="connsiteY18" fmla="*/ 557962 h 5815225"/>
                    <a:gd name="connsiteX19" fmla="*/ 2101472 w 2638425"/>
                    <a:gd name="connsiteY19" fmla="*/ 678050 h 5815225"/>
                    <a:gd name="connsiteX20" fmla="*/ 2097020 w 2638425"/>
                    <a:gd name="connsiteY20" fmla="*/ 690301 h 5815225"/>
                    <a:gd name="connsiteX21" fmla="*/ 2094382 w 2638425"/>
                    <a:gd name="connsiteY21" fmla="*/ 716315 h 5815225"/>
                    <a:gd name="connsiteX22" fmla="*/ 2097548 w 2638425"/>
                    <a:gd name="connsiteY22" fmla="*/ 776210 h 5815225"/>
                    <a:gd name="connsiteX23" fmla="*/ 2095965 w 2638425"/>
                    <a:gd name="connsiteY23" fmla="*/ 813115 h 5815225"/>
                    <a:gd name="connsiteX24" fmla="*/ 2097548 w 2638425"/>
                    <a:gd name="connsiteY24" fmla="*/ 854255 h 5815225"/>
                    <a:gd name="connsiteX25" fmla="*/ 2092271 w 2638425"/>
                    <a:gd name="connsiteY25" fmla="*/ 927459 h 5815225"/>
                    <a:gd name="connsiteX26" fmla="*/ 2072219 w 2638425"/>
                    <a:gd name="connsiteY26" fmla="*/ 1025469 h 5815225"/>
                    <a:gd name="connsiteX27" fmla="*/ 2057708 w 2638425"/>
                    <a:gd name="connsiteY27" fmla="*/ 1089598 h 5815225"/>
                    <a:gd name="connsiteX28" fmla="*/ 2050848 w 2638425"/>
                    <a:gd name="connsiteY28" fmla="*/ 1118033 h 5815225"/>
                    <a:gd name="connsiteX29" fmla="*/ 2029740 w 2638425"/>
                    <a:gd name="connsiteY29" fmla="*/ 1168853 h 5815225"/>
                    <a:gd name="connsiteX30" fmla="*/ 2019714 w 2638425"/>
                    <a:gd name="connsiteY30" fmla="*/ 1194263 h 5815225"/>
                    <a:gd name="connsiteX31" fmla="*/ 2014438 w 2638425"/>
                    <a:gd name="connsiteY31" fmla="*/ 1236612 h 5815225"/>
                    <a:gd name="connsiteX32" fmla="*/ 2008633 w 2638425"/>
                    <a:gd name="connsiteY32" fmla="*/ 1337042 h 5815225"/>
                    <a:gd name="connsiteX33" fmla="*/ 2008633 w 2638425"/>
                    <a:gd name="connsiteY33" fmla="*/ 1442916 h 5815225"/>
                    <a:gd name="connsiteX34" fmla="*/ 2014438 w 2638425"/>
                    <a:gd name="connsiteY34" fmla="*/ 1542741 h 5815225"/>
                    <a:gd name="connsiteX35" fmla="*/ 2019714 w 2638425"/>
                    <a:gd name="connsiteY35" fmla="*/ 1585090 h 5815225"/>
                    <a:gd name="connsiteX36" fmla="*/ 2019714 w 2638425"/>
                    <a:gd name="connsiteY36" fmla="*/ 1603845 h 5815225"/>
                    <a:gd name="connsiteX37" fmla="*/ 2014438 w 2638425"/>
                    <a:gd name="connsiteY37" fmla="*/ 1613525 h 5815225"/>
                    <a:gd name="connsiteX38" fmla="*/ 2008633 w 2638425"/>
                    <a:gd name="connsiteY38" fmla="*/ 1646195 h 5815225"/>
                    <a:gd name="connsiteX39" fmla="*/ 2008633 w 2638425"/>
                    <a:gd name="connsiteY39" fmla="*/ 1684915 h 5815225"/>
                    <a:gd name="connsiteX40" fmla="*/ 2014438 w 2638425"/>
                    <a:gd name="connsiteY40" fmla="*/ 1718190 h 5815225"/>
                    <a:gd name="connsiteX41" fmla="*/ 2019714 w 2638425"/>
                    <a:gd name="connsiteY41" fmla="*/ 1727870 h 5815225"/>
                    <a:gd name="connsiteX42" fmla="*/ 2019714 w 2638425"/>
                    <a:gd name="connsiteY42" fmla="*/ 1928123 h 5815225"/>
                    <a:gd name="connsiteX43" fmla="*/ 2016021 w 2638425"/>
                    <a:gd name="connsiteY43" fmla="*/ 1932963 h 5815225"/>
                    <a:gd name="connsiteX44" fmla="*/ 2011271 w 2638425"/>
                    <a:gd name="connsiteY44" fmla="*/ 1945668 h 5815225"/>
                    <a:gd name="connsiteX45" fmla="*/ 2008633 w 2638425"/>
                    <a:gd name="connsiteY45" fmla="*/ 1970473 h 5815225"/>
                    <a:gd name="connsiteX46" fmla="*/ 2011271 w 2638425"/>
                    <a:gd name="connsiteY46" fmla="*/ 2027343 h 5815225"/>
                    <a:gd name="connsiteX47" fmla="*/ 2009688 w 2638425"/>
                    <a:gd name="connsiteY47" fmla="*/ 2061827 h 5815225"/>
                    <a:gd name="connsiteX48" fmla="*/ 2004412 w 2638425"/>
                    <a:gd name="connsiteY48" fmla="*/ 2071507 h 5815225"/>
                    <a:gd name="connsiteX49" fmla="*/ 1999135 w 2638425"/>
                    <a:gd name="connsiteY49" fmla="*/ 2107202 h 5815225"/>
                    <a:gd name="connsiteX50" fmla="*/ 1999135 w 2638425"/>
                    <a:gd name="connsiteY50" fmla="*/ 2148342 h 5815225"/>
                    <a:gd name="connsiteX51" fmla="*/ 2004412 w 2638425"/>
                    <a:gd name="connsiteY51" fmla="*/ 2184037 h 5815225"/>
                    <a:gd name="connsiteX52" fmla="*/ 2009688 w 2638425"/>
                    <a:gd name="connsiteY52" fmla="*/ 2194927 h 5815225"/>
                    <a:gd name="connsiteX53" fmla="*/ 2009688 w 2638425"/>
                    <a:gd name="connsiteY53" fmla="*/ 2271156 h 5815225"/>
                    <a:gd name="connsiteX54" fmla="*/ 2011271 w 2638425"/>
                    <a:gd name="connsiteY54" fmla="*/ 2300196 h 5815225"/>
                    <a:gd name="connsiteX55" fmla="*/ 2008633 w 2638425"/>
                    <a:gd name="connsiteY55" fmla="*/ 2349806 h 5815225"/>
                    <a:gd name="connsiteX56" fmla="*/ 2011271 w 2638425"/>
                    <a:gd name="connsiteY56" fmla="*/ 2370376 h 5815225"/>
                    <a:gd name="connsiteX57" fmla="*/ 2016021 w 2638425"/>
                    <a:gd name="connsiteY57" fmla="*/ 2380661 h 5815225"/>
                    <a:gd name="connsiteX58" fmla="*/ 2019714 w 2638425"/>
                    <a:gd name="connsiteY58" fmla="*/ 2385501 h 5815225"/>
                    <a:gd name="connsiteX59" fmla="*/ 2041877 w 2638425"/>
                    <a:gd name="connsiteY59" fmla="*/ 2451445 h 5815225"/>
                    <a:gd name="connsiteX60" fmla="*/ 2081717 w 2638425"/>
                    <a:gd name="connsiteY60" fmla="*/ 2587569 h 5815225"/>
                    <a:gd name="connsiteX61" fmla="*/ 2103880 w 2638425"/>
                    <a:gd name="connsiteY61" fmla="*/ 2697074 h 5815225"/>
                    <a:gd name="connsiteX62" fmla="*/ 2114962 w 2638425"/>
                    <a:gd name="connsiteY62" fmla="*/ 2775118 h 5815225"/>
                    <a:gd name="connsiteX63" fmla="*/ 2121822 w 2638425"/>
                    <a:gd name="connsiteY63" fmla="*/ 2855583 h 5815225"/>
                    <a:gd name="connsiteX64" fmla="*/ 2124988 w 2638425"/>
                    <a:gd name="connsiteY64" fmla="*/ 2940282 h 5815225"/>
                    <a:gd name="connsiteX65" fmla="*/ 2123932 w 2638425"/>
                    <a:gd name="connsiteY65" fmla="*/ 2985052 h 5815225"/>
                    <a:gd name="connsiteX66" fmla="*/ 2126571 w 2638425"/>
                    <a:gd name="connsiteY66" fmla="*/ 3088506 h 5815225"/>
                    <a:gd name="connsiteX67" fmla="*/ 2122877 w 2638425"/>
                    <a:gd name="connsiteY67" fmla="*/ 3248830 h 5815225"/>
                    <a:gd name="connsiteX68" fmla="*/ 2127098 w 2638425"/>
                    <a:gd name="connsiteY68" fmla="*/ 3349865 h 5815225"/>
                    <a:gd name="connsiteX69" fmla="*/ 2133958 w 2638425"/>
                    <a:gd name="connsiteY69" fmla="*/ 3395240 h 5815225"/>
                    <a:gd name="connsiteX70" fmla="*/ 2135014 w 2638425"/>
                    <a:gd name="connsiteY70" fmla="*/ 3529549 h 5815225"/>
                    <a:gd name="connsiteX71" fmla="*/ 2128681 w 2638425"/>
                    <a:gd name="connsiteY71" fmla="*/ 3723148 h 5815225"/>
                    <a:gd name="connsiteX72" fmla="*/ 2116017 w 2638425"/>
                    <a:gd name="connsiteY72" fmla="*/ 3843542 h 5815225"/>
                    <a:gd name="connsiteX73" fmla="*/ 2104936 w 2638425"/>
                    <a:gd name="connsiteY73" fmla="*/ 3899807 h 5815225"/>
                    <a:gd name="connsiteX74" fmla="*/ 2102297 w 2638425"/>
                    <a:gd name="connsiteY74" fmla="*/ 3905856 h 5815225"/>
                    <a:gd name="connsiteX75" fmla="*/ 2097020 w 2638425"/>
                    <a:gd name="connsiteY75" fmla="*/ 3921586 h 5815225"/>
                    <a:gd name="connsiteX76" fmla="*/ 2094382 w 2638425"/>
                    <a:gd name="connsiteY76" fmla="*/ 3949416 h 5815225"/>
                    <a:gd name="connsiteX77" fmla="*/ 2097548 w 2638425"/>
                    <a:gd name="connsiteY77" fmla="*/ 4013546 h 5815225"/>
                    <a:gd name="connsiteX78" fmla="*/ 2095965 w 2638425"/>
                    <a:gd name="connsiteY78" fmla="*/ 4052871 h 5815225"/>
                    <a:gd name="connsiteX79" fmla="*/ 2094382 w 2638425"/>
                    <a:gd name="connsiteY79" fmla="*/ 4098850 h 5815225"/>
                    <a:gd name="connsiteX80" fmla="*/ 2086994 w 2638425"/>
                    <a:gd name="connsiteY80" fmla="*/ 4205935 h 5815225"/>
                    <a:gd name="connsiteX81" fmla="*/ 2068525 w 2638425"/>
                    <a:gd name="connsiteY81" fmla="*/ 4380174 h 5815225"/>
                    <a:gd name="connsiteX82" fmla="*/ 2057708 w 2638425"/>
                    <a:gd name="connsiteY82" fmla="*/ 4490888 h 5815225"/>
                    <a:gd name="connsiteX83" fmla="*/ 2052431 w 2638425"/>
                    <a:gd name="connsiteY83" fmla="*/ 4507223 h 5815225"/>
                    <a:gd name="connsiteX84" fmla="*/ 2046626 w 2638425"/>
                    <a:gd name="connsiteY84" fmla="*/ 4555018 h 5815225"/>
                    <a:gd name="connsiteX85" fmla="*/ 2046626 w 2638425"/>
                    <a:gd name="connsiteY85" fmla="*/ 4607652 h 5815225"/>
                    <a:gd name="connsiteX86" fmla="*/ 2052431 w 2638425"/>
                    <a:gd name="connsiteY86" fmla="*/ 4655447 h 5815225"/>
                    <a:gd name="connsiteX87" fmla="*/ 2057708 w 2638425"/>
                    <a:gd name="connsiteY87" fmla="*/ 4671782 h 5815225"/>
                    <a:gd name="connsiteX88" fmla="*/ 2057708 w 2638425"/>
                    <a:gd name="connsiteY88" fmla="*/ 4709897 h 5815225"/>
                    <a:gd name="connsiteX89" fmla="*/ 2057180 w 2638425"/>
                    <a:gd name="connsiteY89" fmla="*/ 4741357 h 5815225"/>
                    <a:gd name="connsiteX90" fmla="*/ 2062985 w 2638425"/>
                    <a:gd name="connsiteY90" fmla="*/ 4781891 h 5815225"/>
                    <a:gd name="connsiteX91" fmla="*/ 2072219 w 2638425"/>
                    <a:gd name="connsiteY91" fmla="*/ 4795806 h 5815225"/>
                    <a:gd name="connsiteX92" fmla="*/ 2080662 w 2638425"/>
                    <a:gd name="connsiteY92" fmla="*/ 4803066 h 5815225"/>
                    <a:gd name="connsiteX93" fmla="*/ 2085939 w 2638425"/>
                    <a:gd name="connsiteY93" fmla="*/ 4805486 h 5815225"/>
                    <a:gd name="connsiteX94" fmla="*/ 2103880 w 2638425"/>
                    <a:gd name="connsiteY94" fmla="*/ 4844811 h 5815225"/>
                    <a:gd name="connsiteX95" fmla="*/ 2144512 w 2638425"/>
                    <a:gd name="connsiteY95" fmla="*/ 4918016 h 5815225"/>
                    <a:gd name="connsiteX96" fmla="*/ 2193323 w 2638425"/>
                    <a:gd name="connsiteY96" fmla="*/ 4983960 h 5815225"/>
                    <a:gd name="connsiteX97" fmla="*/ 2251632 w 2638425"/>
                    <a:gd name="connsiteY97" fmla="*/ 5040225 h 5815225"/>
                    <a:gd name="connsiteX98" fmla="*/ 2318648 w 2638425"/>
                    <a:gd name="connsiteY98" fmla="*/ 5086810 h 5815225"/>
                    <a:gd name="connsiteX99" fmla="*/ 2395426 w 2638425"/>
                    <a:gd name="connsiteY99" fmla="*/ 5124924 h 5815225"/>
                    <a:gd name="connsiteX100" fmla="*/ 2483813 w 2638425"/>
                    <a:gd name="connsiteY100" fmla="*/ 5150334 h 5815225"/>
                    <a:gd name="connsiteX101" fmla="*/ 2583810 w 2638425"/>
                    <a:gd name="connsiteY101" fmla="*/ 5164854 h 5815225"/>
                    <a:gd name="connsiteX102" fmla="*/ 2638425 w 2638425"/>
                    <a:gd name="connsiteY102" fmla="*/ 5167274 h 5815225"/>
                    <a:gd name="connsiteX103" fmla="*/ 2638425 w 2638425"/>
                    <a:gd name="connsiteY103" fmla="*/ 5176349 h 5815225"/>
                    <a:gd name="connsiteX104" fmla="*/ 2605181 w 2638425"/>
                    <a:gd name="connsiteY104" fmla="*/ 5215069 h 5815225"/>
                    <a:gd name="connsiteX105" fmla="*/ 2532624 w 2638425"/>
                    <a:gd name="connsiteY105" fmla="*/ 5287668 h 5815225"/>
                    <a:gd name="connsiteX106" fmla="*/ 2419436 w 2638425"/>
                    <a:gd name="connsiteY106" fmla="*/ 5392332 h 5815225"/>
                    <a:gd name="connsiteX107" fmla="*/ 2343713 w 2638425"/>
                    <a:gd name="connsiteY107" fmla="*/ 5462512 h 5815225"/>
                    <a:gd name="connsiteX108" fmla="*/ 2303345 w 2638425"/>
                    <a:gd name="connsiteY108" fmla="*/ 5492762 h 5815225"/>
                    <a:gd name="connsiteX109" fmla="*/ 2239231 w 2638425"/>
                    <a:gd name="connsiteY109" fmla="*/ 5536322 h 5815225"/>
                    <a:gd name="connsiteX110" fmla="*/ 2194378 w 2638425"/>
                    <a:gd name="connsiteY110" fmla="*/ 5562336 h 5815225"/>
                    <a:gd name="connsiteX111" fmla="*/ 2147150 w 2638425"/>
                    <a:gd name="connsiteY111" fmla="*/ 5585326 h 5815225"/>
                    <a:gd name="connsiteX112" fmla="*/ 2095965 w 2638425"/>
                    <a:gd name="connsiteY112" fmla="*/ 5602872 h 5815225"/>
                    <a:gd name="connsiteX113" fmla="*/ 2041877 w 2638425"/>
                    <a:gd name="connsiteY113" fmla="*/ 5616181 h 5815225"/>
                    <a:gd name="connsiteX114" fmla="*/ 1983832 w 2638425"/>
                    <a:gd name="connsiteY114" fmla="*/ 5623441 h 5815225"/>
                    <a:gd name="connsiteX115" fmla="*/ 1952435 w 2638425"/>
                    <a:gd name="connsiteY115" fmla="*/ 5624651 h 5815225"/>
                    <a:gd name="connsiteX116" fmla="*/ 1925523 w 2638425"/>
                    <a:gd name="connsiteY116" fmla="*/ 5622836 h 5815225"/>
                    <a:gd name="connsiteX117" fmla="*/ 1868269 w 2638425"/>
                    <a:gd name="connsiteY117" fmla="*/ 5610736 h 5815225"/>
                    <a:gd name="connsiteX118" fmla="*/ 1811279 w 2638425"/>
                    <a:gd name="connsiteY118" fmla="*/ 5597426 h 5815225"/>
                    <a:gd name="connsiteX119" fmla="*/ 1770383 w 2638425"/>
                    <a:gd name="connsiteY119" fmla="*/ 5591982 h 5815225"/>
                    <a:gd name="connsiteX120" fmla="*/ 1745582 w 2638425"/>
                    <a:gd name="connsiteY120" fmla="*/ 5593796 h 5815225"/>
                    <a:gd name="connsiteX121" fmla="*/ 1733973 w 2638425"/>
                    <a:gd name="connsiteY121" fmla="*/ 5595612 h 5815225"/>
                    <a:gd name="connsiteX122" fmla="*/ 1728696 w 2638425"/>
                    <a:gd name="connsiteY122" fmla="*/ 5593796 h 5815225"/>
                    <a:gd name="connsiteX123" fmla="*/ 1716559 w 2638425"/>
                    <a:gd name="connsiteY123" fmla="*/ 5592586 h 5815225"/>
                    <a:gd name="connsiteX124" fmla="*/ 1695716 w 2638425"/>
                    <a:gd name="connsiteY124" fmla="*/ 5599242 h 5815225"/>
                    <a:gd name="connsiteX125" fmla="*/ 1668276 w 2638425"/>
                    <a:gd name="connsiteY125" fmla="*/ 5617996 h 5815225"/>
                    <a:gd name="connsiteX126" fmla="*/ 1645586 w 2638425"/>
                    <a:gd name="connsiteY126" fmla="*/ 5640986 h 5815225"/>
                    <a:gd name="connsiteX127" fmla="*/ 1638726 w 2638425"/>
                    <a:gd name="connsiteY127" fmla="*/ 5652481 h 5815225"/>
                    <a:gd name="connsiteX128" fmla="*/ 1635560 w 2638425"/>
                    <a:gd name="connsiteY128" fmla="*/ 5659136 h 5815225"/>
                    <a:gd name="connsiteX129" fmla="*/ 1626325 w 2638425"/>
                    <a:gd name="connsiteY129" fmla="*/ 5669421 h 5815225"/>
                    <a:gd name="connsiteX130" fmla="*/ 1619465 w 2638425"/>
                    <a:gd name="connsiteY130" fmla="*/ 5671841 h 5815225"/>
                    <a:gd name="connsiteX131" fmla="*/ 1619465 w 2638425"/>
                    <a:gd name="connsiteY131" fmla="*/ 5664581 h 5815225"/>
                    <a:gd name="connsiteX132" fmla="*/ 1612605 w 2638425"/>
                    <a:gd name="connsiteY132" fmla="*/ 5665186 h 5815225"/>
                    <a:gd name="connsiteX133" fmla="*/ 1590443 w 2638425"/>
                    <a:gd name="connsiteY133" fmla="*/ 5690596 h 5815225"/>
                    <a:gd name="connsiteX134" fmla="*/ 1544534 w 2638425"/>
                    <a:gd name="connsiteY134" fmla="*/ 5751096 h 5815225"/>
                    <a:gd name="connsiteX135" fmla="*/ 1505222 w 2638425"/>
                    <a:gd name="connsiteY135" fmla="*/ 5792840 h 5815225"/>
                    <a:gd name="connsiteX136" fmla="*/ 1479365 w 2638425"/>
                    <a:gd name="connsiteY136" fmla="*/ 5811595 h 5815225"/>
                    <a:gd name="connsiteX137" fmla="*/ 1467228 w 2638425"/>
                    <a:gd name="connsiteY137" fmla="*/ 5815225 h 5815225"/>
                    <a:gd name="connsiteX138" fmla="*/ 1456675 w 2638425"/>
                    <a:gd name="connsiteY138" fmla="*/ 5809175 h 5815225"/>
                    <a:gd name="connsiteX139" fmla="*/ 1440580 w 2638425"/>
                    <a:gd name="connsiteY139" fmla="*/ 5791630 h 5815225"/>
                    <a:gd name="connsiteX140" fmla="*/ 1426860 w 2638425"/>
                    <a:gd name="connsiteY140" fmla="*/ 5771666 h 5815225"/>
                    <a:gd name="connsiteX141" fmla="*/ 1411030 w 2638425"/>
                    <a:gd name="connsiteY141" fmla="*/ 5754120 h 5815225"/>
                    <a:gd name="connsiteX142" fmla="*/ 1399948 w 2638425"/>
                    <a:gd name="connsiteY142" fmla="*/ 5748070 h 5815225"/>
                    <a:gd name="connsiteX143" fmla="*/ 1390450 w 2638425"/>
                    <a:gd name="connsiteY143" fmla="*/ 5727500 h 5815225"/>
                    <a:gd name="connsiteX144" fmla="*/ 1365121 w 2638425"/>
                    <a:gd name="connsiteY144" fmla="*/ 5690596 h 5815225"/>
                    <a:gd name="connsiteX145" fmla="*/ 1335835 w 2638425"/>
                    <a:gd name="connsiteY145" fmla="*/ 5657926 h 5815225"/>
                    <a:gd name="connsiteX146" fmla="*/ 1303118 w 2638425"/>
                    <a:gd name="connsiteY146" fmla="*/ 5628281 h 5815225"/>
                    <a:gd name="connsiteX147" fmla="*/ 1285705 w 2638425"/>
                    <a:gd name="connsiteY147" fmla="*/ 5614971 h 5815225"/>
                    <a:gd name="connsiteX148" fmla="*/ 1212620 w 2638425"/>
                    <a:gd name="connsiteY148" fmla="*/ 5532692 h 5815225"/>
                    <a:gd name="connsiteX149" fmla="*/ 1061702 w 2638425"/>
                    <a:gd name="connsiteY149" fmla="*/ 5369948 h 5815225"/>
                    <a:gd name="connsiteX150" fmla="*/ 980703 w 2638425"/>
                    <a:gd name="connsiteY150" fmla="*/ 5290693 h 5815225"/>
                    <a:gd name="connsiteX151" fmla="*/ 957485 w 2638425"/>
                    <a:gd name="connsiteY151" fmla="*/ 5266494 h 5815225"/>
                    <a:gd name="connsiteX152" fmla="*/ 915006 w 2638425"/>
                    <a:gd name="connsiteY152" fmla="*/ 5227169 h 5815225"/>
                    <a:gd name="connsiteX153" fmla="*/ 883872 w 2638425"/>
                    <a:gd name="connsiteY153" fmla="*/ 5209624 h 5815225"/>
                    <a:gd name="connsiteX154" fmla="*/ 866459 w 2638425"/>
                    <a:gd name="connsiteY154" fmla="*/ 5205389 h 5815225"/>
                    <a:gd name="connsiteX155" fmla="*/ 862765 w 2638425"/>
                    <a:gd name="connsiteY155" fmla="*/ 5189054 h 5815225"/>
                    <a:gd name="connsiteX156" fmla="*/ 849045 w 2638425"/>
                    <a:gd name="connsiteY156" fmla="*/ 5162434 h 5815225"/>
                    <a:gd name="connsiteX157" fmla="*/ 820814 w 2638425"/>
                    <a:gd name="connsiteY157" fmla="*/ 5129159 h 5815225"/>
                    <a:gd name="connsiteX158" fmla="*/ 776489 w 2638425"/>
                    <a:gd name="connsiteY158" fmla="*/ 5092860 h 5815225"/>
                    <a:gd name="connsiteX159" fmla="*/ 746147 w 2638425"/>
                    <a:gd name="connsiteY159" fmla="*/ 5062005 h 5815225"/>
                    <a:gd name="connsiteX160" fmla="*/ 730316 w 2638425"/>
                    <a:gd name="connsiteY160" fmla="*/ 5038410 h 5815225"/>
                    <a:gd name="connsiteX161" fmla="*/ 723984 w 2638425"/>
                    <a:gd name="connsiteY161" fmla="*/ 5023890 h 5815225"/>
                    <a:gd name="connsiteX162" fmla="*/ 704460 w 2638425"/>
                    <a:gd name="connsiteY162" fmla="*/ 5015420 h 5815225"/>
                    <a:gd name="connsiteX163" fmla="*/ 669105 w 2638425"/>
                    <a:gd name="connsiteY163" fmla="*/ 4993035 h 5815225"/>
                    <a:gd name="connsiteX164" fmla="*/ 623988 w 2638425"/>
                    <a:gd name="connsiteY164" fmla="*/ 4951895 h 5815225"/>
                    <a:gd name="connsiteX165" fmla="*/ 568317 w 2638425"/>
                    <a:gd name="connsiteY165" fmla="*/ 4893816 h 5815225"/>
                    <a:gd name="connsiteX166" fmla="*/ 521881 w 2638425"/>
                    <a:gd name="connsiteY166" fmla="*/ 4854491 h 5815225"/>
                    <a:gd name="connsiteX167" fmla="*/ 487053 w 2638425"/>
                    <a:gd name="connsiteY167" fmla="*/ 4832711 h 5815225"/>
                    <a:gd name="connsiteX168" fmla="*/ 466210 w 2638425"/>
                    <a:gd name="connsiteY168" fmla="*/ 4824846 h 5815225"/>
                    <a:gd name="connsiteX169" fmla="*/ 450379 w 2638425"/>
                    <a:gd name="connsiteY169" fmla="*/ 4797621 h 5815225"/>
                    <a:gd name="connsiteX170" fmla="*/ 414497 w 2638425"/>
                    <a:gd name="connsiteY170" fmla="*/ 4749222 h 5815225"/>
                    <a:gd name="connsiteX171" fmla="*/ 356715 w 2638425"/>
                    <a:gd name="connsiteY171" fmla="*/ 4680252 h 5815225"/>
                    <a:gd name="connsiteX172" fmla="*/ 275188 w 2638425"/>
                    <a:gd name="connsiteY172" fmla="*/ 4593133 h 5815225"/>
                    <a:gd name="connsiteX173" fmla="*/ 215823 w 2638425"/>
                    <a:gd name="connsiteY173" fmla="*/ 4525373 h 5815225"/>
                    <a:gd name="connsiteX174" fmla="*/ 178885 w 2638425"/>
                    <a:gd name="connsiteY174" fmla="*/ 4477578 h 5815225"/>
                    <a:gd name="connsiteX175" fmla="*/ 161472 w 2638425"/>
                    <a:gd name="connsiteY175" fmla="*/ 4452773 h 5815225"/>
                    <a:gd name="connsiteX176" fmla="*/ 155667 w 2638425"/>
                    <a:gd name="connsiteY176" fmla="*/ 4447328 h 5815225"/>
                    <a:gd name="connsiteX177" fmla="*/ 145113 w 2638425"/>
                    <a:gd name="connsiteY177" fmla="*/ 4444303 h 5815225"/>
                    <a:gd name="connsiteX178" fmla="*/ 129547 w 2638425"/>
                    <a:gd name="connsiteY178" fmla="*/ 4449143 h 5815225"/>
                    <a:gd name="connsiteX179" fmla="*/ 114244 w 2638425"/>
                    <a:gd name="connsiteY179" fmla="*/ 4452773 h 5815225"/>
                    <a:gd name="connsiteX180" fmla="*/ 117938 w 2638425"/>
                    <a:gd name="connsiteY180" fmla="*/ 4438858 h 5815225"/>
                    <a:gd name="connsiteX181" fmla="*/ 116355 w 2638425"/>
                    <a:gd name="connsiteY181" fmla="*/ 4415869 h 5815225"/>
                    <a:gd name="connsiteX182" fmla="*/ 108967 w 2638425"/>
                    <a:gd name="connsiteY182" fmla="*/ 4398929 h 5815225"/>
                    <a:gd name="connsiteX183" fmla="*/ 95775 w 2638425"/>
                    <a:gd name="connsiteY183" fmla="*/ 4385619 h 5815225"/>
                    <a:gd name="connsiteX184" fmla="*/ 74668 w 2638425"/>
                    <a:gd name="connsiteY184" fmla="*/ 4366864 h 5815225"/>
                    <a:gd name="connsiteX185" fmla="*/ 58837 w 2638425"/>
                    <a:gd name="connsiteY185" fmla="*/ 4347504 h 5815225"/>
                    <a:gd name="connsiteX186" fmla="*/ 55143 w 2638425"/>
                    <a:gd name="connsiteY186" fmla="*/ 4329959 h 5815225"/>
                    <a:gd name="connsiteX187" fmla="*/ 57254 w 2638425"/>
                    <a:gd name="connsiteY187" fmla="*/ 4319069 h 5815225"/>
                    <a:gd name="connsiteX188" fmla="*/ 43270 w 2638425"/>
                    <a:gd name="connsiteY188" fmla="*/ 4304549 h 5815225"/>
                    <a:gd name="connsiteX189" fmla="*/ 23746 w 2638425"/>
                    <a:gd name="connsiteY189" fmla="*/ 4282164 h 5815225"/>
                    <a:gd name="connsiteX190" fmla="*/ 41687 w 2638425"/>
                    <a:gd name="connsiteY190" fmla="*/ 4285189 h 5815225"/>
                    <a:gd name="connsiteX191" fmla="*/ 60948 w 2638425"/>
                    <a:gd name="connsiteY191" fmla="*/ 4277929 h 5815225"/>
                    <a:gd name="connsiteX192" fmla="*/ 91553 w 2638425"/>
                    <a:gd name="connsiteY192" fmla="*/ 4252520 h 5815225"/>
                    <a:gd name="connsiteX193" fmla="*/ 132977 w 2638425"/>
                    <a:gd name="connsiteY193" fmla="*/ 4207145 h 5815225"/>
                    <a:gd name="connsiteX194" fmla="*/ 152501 w 2638425"/>
                    <a:gd name="connsiteY194" fmla="*/ 4185970 h 5815225"/>
                    <a:gd name="connsiteX195" fmla="*/ 235084 w 2638425"/>
                    <a:gd name="connsiteY195" fmla="*/ 4103690 h 5815225"/>
                    <a:gd name="connsiteX196" fmla="*/ 367269 w 2638425"/>
                    <a:gd name="connsiteY196" fmla="*/ 3974826 h 5815225"/>
                    <a:gd name="connsiteX197" fmla="*/ 445102 w 2638425"/>
                    <a:gd name="connsiteY197" fmla="*/ 3891942 h 5815225"/>
                    <a:gd name="connsiteX198" fmla="*/ 476236 w 2638425"/>
                    <a:gd name="connsiteY198" fmla="*/ 3852617 h 5815225"/>
                    <a:gd name="connsiteX199" fmla="*/ 502356 w 2638425"/>
                    <a:gd name="connsiteY199" fmla="*/ 3815712 h 5815225"/>
                    <a:gd name="connsiteX200" fmla="*/ 550903 w 2638425"/>
                    <a:gd name="connsiteY200" fmla="*/ 3727383 h 5815225"/>
                    <a:gd name="connsiteX201" fmla="*/ 594437 w 2638425"/>
                    <a:gd name="connsiteY201" fmla="*/ 3625138 h 5815225"/>
                    <a:gd name="connsiteX202" fmla="*/ 632431 w 2638425"/>
                    <a:gd name="connsiteY202" fmla="*/ 3513214 h 5815225"/>
                    <a:gd name="connsiteX203" fmla="*/ 666466 w 2638425"/>
                    <a:gd name="connsiteY203" fmla="*/ 3395240 h 5815225"/>
                    <a:gd name="connsiteX204" fmla="*/ 694433 w 2638425"/>
                    <a:gd name="connsiteY204" fmla="*/ 3274240 h 5815225"/>
                    <a:gd name="connsiteX205" fmla="*/ 718179 w 2638425"/>
                    <a:gd name="connsiteY205" fmla="*/ 3154451 h 5815225"/>
                    <a:gd name="connsiteX206" fmla="*/ 736121 w 2638425"/>
                    <a:gd name="connsiteY206" fmla="*/ 3039502 h 5815225"/>
                    <a:gd name="connsiteX207" fmla="*/ 742981 w 2638425"/>
                    <a:gd name="connsiteY207" fmla="*/ 2985052 h 5815225"/>
                    <a:gd name="connsiteX208" fmla="*/ 755381 w 2638425"/>
                    <a:gd name="connsiteY208" fmla="*/ 2889463 h 5815225"/>
                    <a:gd name="connsiteX209" fmla="*/ 784404 w 2638425"/>
                    <a:gd name="connsiteY209" fmla="*/ 2704939 h 5815225"/>
                    <a:gd name="connsiteX210" fmla="*/ 832423 w 2638425"/>
                    <a:gd name="connsiteY210" fmla="*/ 2438740 h 5815225"/>
                    <a:gd name="connsiteX211" fmla="*/ 900758 w 2638425"/>
                    <a:gd name="connsiteY211" fmla="*/ 2099942 h 5815225"/>
                    <a:gd name="connsiteX212" fmla="*/ 949042 w 2638425"/>
                    <a:gd name="connsiteY212" fmla="*/ 1848264 h 5815225"/>
                    <a:gd name="connsiteX213" fmla="*/ 978064 w 2638425"/>
                    <a:gd name="connsiteY213" fmla="*/ 1680075 h 5815225"/>
                    <a:gd name="connsiteX214" fmla="*/ 990729 w 2638425"/>
                    <a:gd name="connsiteY214" fmla="*/ 1594770 h 5815225"/>
                    <a:gd name="connsiteX215" fmla="*/ 995478 w 2638425"/>
                    <a:gd name="connsiteY215" fmla="*/ 1560891 h 5815225"/>
                    <a:gd name="connsiteX216" fmla="*/ 999699 w 2638425"/>
                    <a:gd name="connsiteY216" fmla="*/ 1490106 h 5815225"/>
                    <a:gd name="connsiteX217" fmla="*/ 1002865 w 2638425"/>
                    <a:gd name="connsiteY217" fmla="*/ 1381812 h 5815225"/>
                    <a:gd name="connsiteX218" fmla="*/ 1006032 w 2638425"/>
                    <a:gd name="connsiteY218" fmla="*/ 1274727 h 5815225"/>
                    <a:gd name="connsiteX219" fmla="*/ 1011572 w 2638425"/>
                    <a:gd name="connsiteY219" fmla="*/ 1205153 h 5815225"/>
                    <a:gd name="connsiteX220" fmla="*/ 1020543 w 2638425"/>
                    <a:gd name="connsiteY220" fmla="*/ 1139208 h 5815225"/>
                    <a:gd name="connsiteX221" fmla="*/ 1036373 w 2638425"/>
                    <a:gd name="connsiteY221" fmla="*/ 1079313 h 5815225"/>
                    <a:gd name="connsiteX222" fmla="*/ 1047983 w 2638425"/>
                    <a:gd name="connsiteY222" fmla="*/ 1051484 h 5815225"/>
                    <a:gd name="connsiteX223" fmla="*/ 1055370 w 2638425"/>
                    <a:gd name="connsiteY223" fmla="*/ 1034544 h 5815225"/>
                    <a:gd name="connsiteX224" fmla="*/ 1077005 w 2638425"/>
                    <a:gd name="connsiteY224" fmla="*/ 1001269 h 5815225"/>
                    <a:gd name="connsiteX225" fmla="*/ 1117373 w 2638425"/>
                    <a:gd name="connsiteY225" fmla="*/ 949239 h 5815225"/>
                    <a:gd name="connsiteX226" fmla="*/ 1216314 w 2638425"/>
                    <a:gd name="connsiteY226" fmla="*/ 846995 h 5815225"/>
                    <a:gd name="connsiteX227" fmla="*/ 1276734 w 2638425"/>
                    <a:gd name="connsiteY227" fmla="*/ 784680 h 5815225"/>
                    <a:gd name="connsiteX228" fmla="*/ 1337418 w 2638425"/>
                    <a:gd name="connsiteY228" fmla="*/ 721155 h 5815225"/>
                    <a:gd name="connsiteX229" fmla="*/ 1433720 w 2638425"/>
                    <a:gd name="connsiteY229" fmla="*/ 624356 h 5815225"/>
                    <a:gd name="connsiteX230" fmla="*/ 1490974 w 2638425"/>
                    <a:gd name="connsiteY230" fmla="*/ 559621 h 5815225"/>
                    <a:gd name="connsiteX231" fmla="*/ 1514192 w 2638425"/>
                    <a:gd name="connsiteY231" fmla="*/ 527557 h 5815225"/>
                    <a:gd name="connsiteX232" fmla="*/ 1536355 w 2638425"/>
                    <a:gd name="connsiteY232" fmla="*/ 494282 h 5815225"/>
                    <a:gd name="connsiteX233" fmla="*/ 1573029 w 2638425"/>
                    <a:gd name="connsiteY233" fmla="*/ 425917 h 5815225"/>
                    <a:gd name="connsiteX234" fmla="*/ 1617882 w 2638425"/>
                    <a:gd name="connsiteY234" fmla="*/ 319438 h 5815225"/>
                    <a:gd name="connsiteX235" fmla="*/ 1661416 w 2638425"/>
                    <a:gd name="connsiteY235" fmla="*/ 212353 h 5815225"/>
                    <a:gd name="connsiteX236" fmla="*/ 1695188 w 2638425"/>
                    <a:gd name="connsiteY236" fmla="*/ 145804 h 5815225"/>
                    <a:gd name="connsiteX237" fmla="*/ 1736084 w 2638425"/>
                    <a:gd name="connsiteY237" fmla="*/ 83489 h 5815225"/>
                    <a:gd name="connsiteX238" fmla="*/ 1774077 w 2638425"/>
                    <a:gd name="connsiteY238" fmla="*/ 41139 h 5815225"/>
                    <a:gd name="connsiteX239" fmla="*/ 1803364 w 2638425"/>
                    <a:gd name="connsiteY239" fmla="*/ 15125 h 5815225"/>
                    <a:gd name="connsiteX240" fmla="*/ 1819194 w 2638425"/>
                    <a:gd name="connsiteY240" fmla="*/ 3630 h 5815225"/>
                    <a:gd name="connsiteX241" fmla="*/ 1834497 w 2638425"/>
                    <a:gd name="connsiteY241" fmla="*/ 605 h 5815225"/>
                    <a:gd name="connsiteX242" fmla="*/ 1860354 w 2638425"/>
                    <a:gd name="connsiteY242" fmla="*/ 0 h 581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</a:cxnLst>
                  <a:rect l="l" t="t" r="r" b="b"/>
                  <a:pathLst>
                    <a:path w="2638425" h="5815225">
                      <a:moveTo>
                        <a:pt x="11708" y="4270589"/>
                      </a:moveTo>
                      <a:lnTo>
                        <a:pt x="16886" y="4274299"/>
                      </a:lnTo>
                      <a:lnTo>
                        <a:pt x="23746" y="4282164"/>
                      </a:lnTo>
                      <a:lnTo>
                        <a:pt x="23746" y="4282164"/>
                      </a:lnTo>
                      <a:close/>
                      <a:moveTo>
                        <a:pt x="0" y="4252520"/>
                      </a:moveTo>
                      <a:cubicBezTo>
                        <a:pt x="2375" y="4257360"/>
                        <a:pt x="5013" y="4261594"/>
                        <a:pt x="7388" y="4266434"/>
                      </a:cubicBezTo>
                      <a:lnTo>
                        <a:pt x="11708" y="4270589"/>
                      </a:lnTo>
                      <a:lnTo>
                        <a:pt x="0" y="4262199"/>
                      </a:lnTo>
                      <a:close/>
                      <a:moveTo>
                        <a:pt x="1860354" y="0"/>
                      </a:moveTo>
                      <a:lnTo>
                        <a:pt x="1877569" y="2142"/>
                      </a:lnTo>
                      <a:lnTo>
                        <a:pt x="1894950" y="10870"/>
                      </a:lnTo>
                      <a:lnTo>
                        <a:pt x="1944612" y="21944"/>
                      </a:lnTo>
                      <a:lnTo>
                        <a:pt x="1968793" y="29645"/>
                      </a:lnTo>
                      <a:lnTo>
                        <a:pt x="1977255" y="30580"/>
                      </a:lnTo>
                      <a:lnTo>
                        <a:pt x="1981270" y="31706"/>
                      </a:lnTo>
                      <a:cubicBezTo>
                        <a:pt x="1990068" y="35907"/>
                        <a:pt x="1998402" y="42223"/>
                        <a:pt x="2006075" y="52145"/>
                      </a:cubicBezTo>
                      <a:cubicBezTo>
                        <a:pt x="2036767" y="91833"/>
                        <a:pt x="2063225" y="186553"/>
                        <a:pt x="2079100" y="248995"/>
                      </a:cubicBezTo>
                      <a:cubicBezTo>
                        <a:pt x="2094975" y="311437"/>
                        <a:pt x="2097621" y="353241"/>
                        <a:pt x="2101325" y="426795"/>
                      </a:cubicBezTo>
                      <a:cubicBezTo>
                        <a:pt x="2103177" y="463572"/>
                        <a:pt x="2103309" y="510668"/>
                        <a:pt x="2102913" y="557962"/>
                      </a:cubicBezTo>
                      <a:lnTo>
                        <a:pt x="2101472" y="678050"/>
                      </a:lnTo>
                      <a:lnTo>
                        <a:pt x="2097020" y="690301"/>
                      </a:lnTo>
                      <a:cubicBezTo>
                        <a:pt x="2096229" y="698771"/>
                        <a:pt x="2095173" y="707846"/>
                        <a:pt x="2094382" y="716315"/>
                      </a:cubicBezTo>
                      <a:lnTo>
                        <a:pt x="2097548" y="776210"/>
                      </a:lnTo>
                      <a:cubicBezTo>
                        <a:pt x="2097020" y="788310"/>
                        <a:pt x="2096493" y="801015"/>
                        <a:pt x="2095965" y="813115"/>
                      </a:cubicBezTo>
                      <a:cubicBezTo>
                        <a:pt x="2096493" y="827030"/>
                        <a:pt x="2097020" y="840340"/>
                        <a:pt x="2097548" y="854255"/>
                      </a:cubicBezTo>
                      <a:cubicBezTo>
                        <a:pt x="2095701" y="878455"/>
                        <a:pt x="2094118" y="903259"/>
                        <a:pt x="2092271" y="927459"/>
                      </a:cubicBezTo>
                      <a:cubicBezTo>
                        <a:pt x="2085675" y="960129"/>
                        <a:pt x="2078815" y="992799"/>
                        <a:pt x="2072219" y="1025469"/>
                      </a:cubicBezTo>
                      <a:cubicBezTo>
                        <a:pt x="2067470" y="1046644"/>
                        <a:pt x="2062457" y="1068423"/>
                        <a:pt x="2057708" y="1089598"/>
                      </a:cubicBezTo>
                      <a:cubicBezTo>
                        <a:pt x="2055333" y="1099278"/>
                        <a:pt x="2053222" y="1108353"/>
                        <a:pt x="2050848" y="1118033"/>
                      </a:cubicBezTo>
                      <a:cubicBezTo>
                        <a:pt x="2043724" y="1134973"/>
                        <a:pt x="2036864" y="1151913"/>
                        <a:pt x="2029740" y="1168853"/>
                      </a:cubicBezTo>
                      <a:cubicBezTo>
                        <a:pt x="2026310" y="1177323"/>
                        <a:pt x="2023144" y="1185793"/>
                        <a:pt x="2019714" y="1194263"/>
                      </a:cubicBezTo>
                      <a:cubicBezTo>
                        <a:pt x="2017868" y="1208178"/>
                        <a:pt x="2016284" y="1222698"/>
                        <a:pt x="2014438" y="1236612"/>
                      </a:cubicBezTo>
                      <a:cubicBezTo>
                        <a:pt x="2012591" y="1269887"/>
                        <a:pt x="2010480" y="1303767"/>
                        <a:pt x="2008633" y="1337042"/>
                      </a:cubicBezTo>
                      <a:lnTo>
                        <a:pt x="2008633" y="1442916"/>
                      </a:lnTo>
                      <a:cubicBezTo>
                        <a:pt x="2010480" y="1476191"/>
                        <a:pt x="2012591" y="1509466"/>
                        <a:pt x="2014438" y="1542741"/>
                      </a:cubicBezTo>
                      <a:cubicBezTo>
                        <a:pt x="2016284" y="1556656"/>
                        <a:pt x="2017868" y="1571175"/>
                        <a:pt x="2019714" y="1585090"/>
                      </a:cubicBezTo>
                      <a:lnTo>
                        <a:pt x="2019714" y="1603845"/>
                      </a:lnTo>
                      <a:cubicBezTo>
                        <a:pt x="2017868" y="1606870"/>
                        <a:pt x="2016284" y="1610500"/>
                        <a:pt x="2014438" y="1613525"/>
                      </a:cubicBezTo>
                      <a:cubicBezTo>
                        <a:pt x="2012591" y="1624415"/>
                        <a:pt x="2010480" y="1635305"/>
                        <a:pt x="2008633" y="1646195"/>
                      </a:cubicBezTo>
                      <a:lnTo>
                        <a:pt x="2008633" y="1684915"/>
                      </a:lnTo>
                      <a:cubicBezTo>
                        <a:pt x="2010480" y="1695805"/>
                        <a:pt x="2012591" y="1707300"/>
                        <a:pt x="2014438" y="1718190"/>
                      </a:cubicBezTo>
                      <a:cubicBezTo>
                        <a:pt x="2016284" y="1721215"/>
                        <a:pt x="2017868" y="1724845"/>
                        <a:pt x="2019714" y="1727870"/>
                      </a:cubicBezTo>
                      <a:lnTo>
                        <a:pt x="2019714" y="1928123"/>
                      </a:lnTo>
                      <a:cubicBezTo>
                        <a:pt x="2018395" y="1929938"/>
                        <a:pt x="2017340" y="1931148"/>
                        <a:pt x="2016021" y="1932963"/>
                      </a:cubicBezTo>
                      <a:lnTo>
                        <a:pt x="2011271" y="1945668"/>
                      </a:lnTo>
                      <a:cubicBezTo>
                        <a:pt x="2010480" y="1954138"/>
                        <a:pt x="2009425" y="1962003"/>
                        <a:pt x="2008633" y="1970473"/>
                      </a:cubicBezTo>
                      <a:cubicBezTo>
                        <a:pt x="2009425" y="1989228"/>
                        <a:pt x="2010480" y="2008588"/>
                        <a:pt x="2011271" y="2027343"/>
                      </a:cubicBezTo>
                      <a:lnTo>
                        <a:pt x="2009688" y="2061827"/>
                      </a:lnTo>
                      <a:cubicBezTo>
                        <a:pt x="2007841" y="2064852"/>
                        <a:pt x="2006258" y="2068482"/>
                        <a:pt x="2004412" y="2071507"/>
                      </a:cubicBezTo>
                      <a:cubicBezTo>
                        <a:pt x="2002565" y="2083607"/>
                        <a:pt x="2000982" y="2095102"/>
                        <a:pt x="1999135" y="2107202"/>
                      </a:cubicBezTo>
                      <a:lnTo>
                        <a:pt x="1999135" y="2148342"/>
                      </a:lnTo>
                      <a:cubicBezTo>
                        <a:pt x="2000982" y="2160442"/>
                        <a:pt x="2002565" y="2171937"/>
                        <a:pt x="2004412" y="2184037"/>
                      </a:cubicBezTo>
                      <a:cubicBezTo>
                        <a:pt x="2006258" y="2187667"/>
                        <a:pt x="2007841" y="2191297"/>
                        <a:pt x="2009688" y="2194927"/>
                      </a:cubicBezTo>
                      <a:lnTo>
                        <a:pt x="2009688" y="2271156"/>
                      </a:lnTo>
                      <a:lnTo>
                        <a:pt x="2011271" y="2300196"/>
                      </a:lnTo>
                      <a:cubicBezTo>
                        <a:pt x="2010480" y="2316531"/>
                        <a:pt x="2009425" y="2333471"/>
                        <a:pt x="2008633" y="2349806"/>
                      </a:cubicBezTo>
                      <a:cubicBezTo>
                        <a:pt x="2009425" y="2356461"/>
                        <a:pt x="2010480" y="2363721"/>
                        <a:pt x="2011271" y="2370376"/>
                      </a:cubicBezTo>
                      <a:cubicBezTo>
                        <a:pt x="2012854" y="2374006"/>
                        <a:pt x="2014438" y="2377031"/>
                        <a:pt x="2016021" y="2380661"/>
                      </a:cubicBezTo>
                      <a:cubicBezTo>
                        <a:pt x="2017340" y="2382476"/>
                        <a:pt x="2018395" y="2383686"/>
                        <a:pt x="2019714" y="2385501"/>
                      </a:cubicBezTo>
                      <a:cubicBezTo>
                        <a:pt x="2027102" y="2407280"/>
                        <a:pt x="2034490" y="2429665"/>
                        <a:pt x="2041877" y="2451445"/>
                      </a:cubicBezTo>
                      <a:lnTo>
                        <a:pt x="2081717" y="2587569"/>
                      </a:lnTo>
                      <a:cubicBezTo>
                        <a:pt x="2089105" y="2623869"/>
                        <a:pt x="2096493" y="2660774"/>
                        <a:pt x="2103880" y="2697074"/>
                      </a:cubicBezTo>
                      <a:lnTo>
                        <a:pt x="2114962" y="2775118"/>
                      </a:lnTo>
                      <a:cubicBezTo>
                        <a:pt x="2117336" y="2801738"/>
                        <a:pt x="2119447" y="2828963"/>
                        <a:pt x="2121822" y="2855583"/>
                      </a:cubicBezTo>
                      <a:cubicBezTo>
                        <a:pt x="2122877" y="2884018"/>
                        <a:pt x="2123932" y="2911847"/>
                        <a:pt x="2124988" y="2940282"/>
                      </a:cubicBezTo>
                      <a:cubicBezTo>
                        <a:pt x="2124724" y="2955407"/>
                        <a:pt x="2124196" y="2969927"/>
                        <a:pt x="2123932" y="2985052"/>
                      </a:cubicBezTo>
                      <a:cubicBezTo>
                        <a:pt x="2124724" y="3019537"/>
                        <a:pt x="2125779" y="3054022"/>
                        <a:pt x="2126571" y="3088506"/>
                      </a:cubicBezTo>
                      <a:cubicBezTo>
                        <a:pt x="2125251" y="3141746"/>
                        <a:pt x="2124196" y="3195591"/>
                        <a:pt x="2122877" y="3248830"/>
                      </a:cubicBezTo>
                      <a:cubicBezTo>
                        <a:pt x="2124196" y="3282710"/>
                        <a:pt x="2125779" y="3315985"/>
                        <a:pt x="2127098" y="3349865"/>
                      </a:cubicBezTo>
                      <a:cubicBezTo>
                        <a:pt x="2129473" y="3364990"/>
                        <a:pt x="2131584" y="3380115"/>
                        <a:pt x="2133958" y="3395240"/>
                      </a:cubicBezTo>
                      <a:cubicBezTo>
                        <a:pt x="2134222" y="3440009"/>
                        <a:pt x="2134750" y="3484779"/>
                        <a:pt x="2135014" y="3529549"/>
                      </a:cubicBezTo>
                      <a:cubicBezTo>
                        <a:pt x="2132903" y="3594283"/>
                        <a:pt x="2130792" y="3658413"/>
                        <a:pt x="2128681" y="3723148"/>
                      </a:cubicBezTo>
                      <a:cubicBezTo>
                        <a:pt x="2124460" y="3763077"/>
                        <a:pt x="2120238" y="3803612"/>
                        <a:pt x="2116017" y="3843542"/>
                      </a:cubicBezTo>
                      <a:lnTo>
                        <a:pt x="2104936" y="3899807"/>
                      </a:lnTo>
                      <a:lnTo>
                        <a:pt x="2102297" y="3905856"/>
                      </a:lnTo>
                      <a:cubicBezTo>
                        <a:pt x="2100450" y="3911301"/>
                        <a:pt x="2098867" y="3916141"/>
                        <a:pt x="2097020" y="3921586"/>
                      </a:cubicBezTo>
                      <a:cubicBezTo>
                        <a:pt x="2096229" y="3930661"/>
                        <a:pt x="2095173" y="3940341"/>
                        <a:pt x="2094382" y="3949416"/>
                      </a:cubicBezTo>
                      <a:cubicBezTo>
                        <a:pt x="2095437" y="3970591"/>
                        <a:pt x="2096493" y="3992371"/>
                        <a:pt x="2097548" y="4013546"/>
                      </a:cubicBezTo>
                      <a:cubicBezTo>
                        <a:pt x="2097020" y="4026856"/>
                        <a:pt x="2096493" y="4039561"/>
                        <a:pt x="2095965" y="4052871"/>
                      </a:cubicBezTo>
                      <a:cubicBezTo>
                        <a:pt x="2095437" y="4067996"/>
                        <a:pt x="2094910" y="4083726"/>
                        <a:pt x="2094382" y="4098850"/>
                      </a:cubicBezTo>
                      <a:cubicBezTo>
                        <a:pt x="2092007" y="4134545"/>
                        <a:pt x="2089369" y="4170240"/>
                        <a:pt x="2086994" y="4205935"/>
                      </a:cubicBezTo>
                      <a:cubicBezTo>
                        <a:pt x="2080926" y="4264014"/>
                        <a:pt x="2074594" y="4322094"/>
                        <a:pt x="2068525" y="4380174"/>
                      </a:cubicBezTo>
                      <a:cubicBezTo>
                        <a:pt x="2064831" y="4417079"/>
                        <a:pt x="2061402" y="4453983"/>
                        <a:pt x="2057708" y="4490888"/>
                      </a:cubicBezTo>
                      <a:cubicBezTo>
                        <a:pt x="2055861" y="4496333"/>
                        <a:pt x="2054278" y="4501778"/>
                        <a:pt x="2052431" y="4507223"/>
                      </a:cubicBezTo>
                      <a:cubicBezTo>
                        <a:pt x="2050584" y="4522953"/>
                        <a:pt x="2048473" y="4539288"/>
                        <a:pt x="2046626" y="4555018"/>
                      </a:cubicBezTo>
                      <a:lnTo>
                        <a:pt x="2046626" y="4607652"/>
                      </a:lnTo>
                      <a:cubicBezTo>
                        <a:pt x="2048473" y="4623382"/>
                        <a:pt x="2050584" y="4639717"/>
                        <a:pt x="2052431" y="4655447"/>
                      </a:cubicBezTo>
                      <a:cubicBezTo>
                        <a:pt x="2054278" y="4660892"/>
                        <a:pt x="2055861" y="4666337"/>
                        <a:pt x="2057708" y="4671782"/>
                      </a:cubicBezTo>
                      <a:lnTo>
                        <a:pt x="2057708" y="4709897"/>
                      </a:lnTo>
                      <a:cubicBezTo>
                        <a:pt x="2057444" y="4720182"/>
                        <a:pt x="2057444" y="4731072"/>
                        <a:pt x="2057180" y="4741357"/>
                      </a:cubicBezTo>
                      <a:cubicBezTo>
                        <a:pt x="2059027" y="4754667"/>
                        <a:pt x="2061138" y="4768581"/>
                        <a:pt x="2062985" y="4781891"/>
                      </a:cubicBezTo>
                      <a:lnTo>
                        <a:pt x="2072219" y="4795806"/>
                      </a:lnTo>
                      <a:cubicBezTo>
                        <a:pt x="2075121" y="4798226"/>
                        <a:pt x="2077760" y="4800646"/>
                        <a:pt x="2080662" y="4803066"/>
                      </a:cubicBezTo>
                      <a:cubicBezTo>
                        <a:pt x="2082509" y="4803671"/>
                        <a:pt x="2084092" y="4804881"/>
                        <a:pt x="2085939" y="4805486"/>
                      </a:cubicBezTo>
                      <a:lnTo>
                        <a:pt x="2103880" y="4844811"/>
                      </a:lnTo>
                      <a:lnTo>
                        <a:pt x="2144512" y="4918016"/>
                      </a:lnTo>
                      <a:lnTo>
                        <a:pt x="2193323" y="4983960"/>
                      </a:lnTo>
                      <a:lnTo>
                        <a:pt x="2251632" y="5040225"/>
                      </a:lnTo>
                      <a:lnTo>
                        <a:pt x="2318648" y="5086810"/>
                      </a:lnTo>
                      <a:lnTo>
                        <a:pt x="2395426" y="5124924"/>
                      </a:lnTo>
                      <a:lnTo>
                        <a:pt x="2483813" y="5150334"/>
                      </a:lnTo>
                      <a:lnTo>
                        <a:pt x="2583810" y="5164854"/>
                      </a:lnTo>
                      <a:lnTo>
                        <a:pt x="2638425" y="5167274"/>
                      </a:lnTo>
                      <a:lnTo>
                        <a:pt x="2638425" y="5176349"/>
                      </a:lnTo>
                      <a:lnTo>
                        <a:pt x="2605181" y="5215069"/>
                      </a:lnTo>
                      <a:lnTo>
                        <a:pt x="2532624" y="5287668"/>
                      </a:lnTo>
                      <a:lnTo>
                        <a:pt x="2419436" y="5392332"/>
                      </a:lnTo>
                      <a:lnTo>
                        <a:pt x="2343713" y="5462512"/>
                      </a:lnTo>
                      <a:lnTo>
                        <a:pt x="2303345" y="5492762"/>
                      </a:lnTo>
                      <a:lnTo>
                        <a:pt x="2239231" y="5536322"/>
                      </a:lnTo>
                      <a:lnTo>
                        <a:pt x="2194378" y="5562336"/>
                      </a:lnTo>
                      <a:lnTo>
                        <a:pt x="2147150" y="5585326"/>
                      </a:lnTo>
                      <a:lnTo>
                        <a:pt x="2095965" y="5602872"/>
                      </a:lnTo>
                      <a:lnTo>
                        <a:pt x="2041877" y="5616181"/>
                      </a:lnTo>
                      <a:lnTo>
                        <a:pt x="1983832" y="5623441"/>
                      </a:lnTo>
                      <a:lnTo>
                        <a:pt x="1952435" y="5624651"/>
                      </a:lnTo>
                      <a:lnTo>
                        <a:pt x="1925523" y="5622836"/>
                      </a:lnTo>
                      <a:lnTo>
                        <a:pt x="1868269" y="5610736"/>
                      </a:lnTo>
                      <a:lnTo>
                        <a:pt x="1811279" y="5597426"/>
                      </a:lnTo>
                      <a:lnTo>
                        <a:pt x="1770383" y="5591982"/>
                      </a:lnTo>
                      <a:lnTo>
                        <a:pt x="1745582" y="5593796"/>
                      </a:lnTo>
                      <a:lnTo>
                        <a:pt x="1733973" y="5595612"/>
                      </a:lnTo>
                      <a:lnTo>
                        <a:pt x="1728696" y="5593796"/>
                      </a:lnTo>
                      <a:cubicBezTo>
                        <a:pt x="1724738" y="5593192"/>
                        <a:pt x="1720517" y="5593192"/>
                        <a:pt x="1716559" y="5592586"/>
                      </a:cubicBezTo>
                      <a:cubicBezTo>
                        <a:pt x="1709699" y="5595006"/>
                        <a:pt x="1702576" y="5596822"/>
                        <a:pt x="1695716" y="5599242"/>
                      </a:cubicBezTo>
                      <a:cubicBezTo>
                        <a:pt x="1686481" y="5605291"/>
                        <a:pt x="1677511" y="5611946"/>
                        <a:pt x="1668276" y="5617996"/>
                      </a:cubicBezTo>
                      <a:lnTo>
                        <a:pt x="1645586" y="5640986"/>
                      </a:lnTo>
                      <a:cubicBezTo>
                        <a:pt x="1643211" y="5644616"/>
                        <a:pt x="1641100" y="5648851"/>
                        <a:pt x="1638726" y="5652481"/>
                      </a:cubicBezTo>
                      <a:cubicBezTo>
                        <a:pt x="1637670" y="5654901"/>
                        <a:pt x="1636615" y="5656716"/>
                        <a:pt x="1635560" y="5659136"/>
                      </a:cubicBezTo>
                      <a:cubicBezTo>
                        <a:pt x="1632394" y="5662766"/>
                        <a:pt x="1629491" y="5665791"/>
                        <a:pt x="1626325" y="5669421"/>
                      </a:cubicBezTo>
                      <a:cubicBezTo>
                        <a:pt x="1623951" y="5670026"/>
                        <a:pt x="1621840" y="5671236"/>
                        <a:pt x="1619465" y="5671841"/>
                      </a:cubicBezTo>
                      <a:lnTo>
                        <a:pt x="1619465" y="5664581"/>
                      </a:lnTo>
                      <a:cubicBezTo>
                        <a:pt x="1617091" y="5664581"/>
                        <a:pt x="1614980" y="5665186"/>
                        <a:pt x="1612605" y="5665186"/>
                      </a:cubicBezTo>
                      <a:lnTo>
                        <a:pt x="1590443" y="5690596"/>
                      </a:lnTo>
                      <a:lnTo>
                        <a:pt x="1544534" y="5751096"/>
                      </a:lnTo>
                      <a:lnTo>
                        <a:pt x="1505222" y="5792840"/>
                      </a:lnTo>
                      <a:cubicBezTo>
                        <a:pt x="1496515" y="5798890"/>
                        <a:pt x="1488072" y="5805545"/>
                        <a:pt x="1479365" y="5811595"/>
                      </a:cubicBezTo>
                      <a:lnTo>
                        <a:pt x="1467228" y="5815225"/>
                      </a:lnTo>
                      <a:cubicBezTo>
                        <a:pt x="1463798" y="5813410"/>
                        <a:pt x="1460104" y="5810990"/>
                        <a:pt x="1456675" y="5809175"/>
                      </a:cubicBezTo>
                      <a:cubicBezTo>
                        <a:pt x="1451398" y="5803125"/>
                        <a:pt x="1445857" y="5797680"/>
                        <a:pt x="1440580" y="5791630"/>
                      </a:cubicBezTo>
                      <a:cubicBezTo>
                        <a:pt x="1436095" y="5784975"/>
                        <a:pt x="1431346" y="5778320"/>
                        <a:pt x="1426860" y="5771666"/>
                      </a:cubicBezTo>
                      <a:cubicBezTo>
                        <a:pt x="1421583" y="5765616"/>
                        <a:pt x="1416307" y="5760170"/>
                        <a:pt x="1411030" y="5754120"/>
                      </a:cubicBezTo>
                      <a:cubicBezTo>
                        <a:pt x="1407336" y="5752306"/>
                        <a:pt x="1403642" y="5749886"/>
                        <a:pt x="1399948" y="5748070"/>
                      </a:cubicBezTo>
                      <a:cubicBezTo>
                        <a:pt x="1396782" y="5741416"/>
                        <a:pt x="1393616" y="5734156"/>
                        <a:pt x="1390450" y="5727500"/>
                      </a:cubicBezTo>
                      <a:cubicBezTo>
                        <a:pt x="1382007" y="5715400"/>
                        <a:pt x="1373564" y="5702696"/>
                        <a:pt x="1365121" y="5690596"/>
                      </a:cubicBezTo>
                      <a:lnTo>
                        <a:pt x="1335835" y="5657926"/>
                      </a:lnTo>
                      <a:lnTo>
                        <a:pt x="1303118" y="5628281"/>
                      </a:lnTo>
                      <a:cubicBezTo>
                        <a:pt x="1297314" y="5624046"/>
                        <a:pt x="1291509" y="5619206"/>
                        <a:pt x="1285705" y="5614971"/>
                      </a:cubicBezTo>
                      <a:lnTo>
                        <a:pt x="1212620" y="5532692"/>
                      </a:lnTo>
                      <a:lnTo>
                        <a:pt x="1061702" y="5369948"/>
                      </a:lnTo>
                      <a:lnTo>
                        <a:pt x="980703" y="5290693"/>
                      </a:lnTo>
                      <a:lnTo>
                        <a:pt x="957485" y="5266494"/>
                      </a:lnTo>
                      <a:lnTo>
                        <a:pt x="915006" y="5227169"/>
                      </a:lnTo>
                      <a:cubicBezTo>
                        <a:pt x="904716" y="5221119"/>
                        <a:pt x="894162" y="5215674"/>
                        <a:pt x="883872" y="5209624"/>
                      </a:cubicBezTo>
                      <a:cubicBezTo>
                        <a:pt x="878068" y="5208414"/>
                        <a:pt x="872263" y="5206599"/>
                        <a:pt x="866459" y="5205389"/>
                      </a:cubicBezTo>
                      <a:cubicBezTo>
                        <a:pt x="865140" y="5199944"/>
                        <a:pt x="864084" y="5194499"/>
                        <a:pt x="862765" y="5189054"/>
                      </a:cubicBezTo>
                      <a:cubicBezTo>
                        <a:pt x="858280" y="5179979"/>
                        <a:pt x="853531" y="5171509"/>
                        <a:pt x="849045" y="5162434"/>
                      </a:cubicBezTo>
                      <a:cubicBezTo>
                        <a:pt x="839547" y="5151544"/>
                        <a:pt x="830312" y="5140049"/>
                        <a:pt x="820814" y="5129159"/>
                      </a:cubicBezTo>
                      <a:lnTo>
                        <a:pt x="776489" y="5092860"/>
                      </a:lnTo>
                      <a:lnTo>
                        <a:pt x="746147" y="5062005"/>
                      </a:lnTo>
                      <a:lnTo>
                        <a:pt x="730316" y="5038410"/>
                      </a:lnTo>
                      <a:lnTo>
                        <a:pt x="723984" y="5023890"/>
                      </a:lnTo>
                      <a:cubicBezTo>
                        <a:pt x="717388" y="5020865"/>
                        <a:pt x="711056" y="5018445"/>
                        <a:pt x="704460" y="5015420"/>
                      </a:cubicBezTo>
                      <a:lnTo>
                        <a:pt x="669105" y="4993035"/>
                      </a:lnTo>
                      <a:lnTo>
                        <a:pt x="623988" y="4951895"/>
                      </a:lnTo>
                      <a:lnTo>
                        <a:pt x="568317" y="4893816"/>
                      </a:lnTo>
                      <a:lnTo>
                        <a:pt x="521881" y="4854491"/>
                      </a:lnTo>
                      <a:lnTo>
                        <a:pt x="487053" y="4832711"/>
                      </a:lnTo>
                      <a:cubicBezTo>
                        <a:pt x="480193" y="4830291"/>
                        <a:pt x="473070" y="4827266"/>
                        <a:pt x="466210" y="4824846"/>
                      </a:cubicBezTo>
                      <a:lnTo>
                        <a:pt x="450379" y="4797621"/>
                      </a:lnTo>
                      <a:cubicBezTo>
                        <a:pt x="438506" y="4781286"/>
                        <a:pt x="426370" y="4765556"/>
                        <a:pt x="414497" y="4749222"/>
                      </a:cubicBezTo>
                      <a:lnTo>
                        <a:pt x="356715" y="4680252"/>
                      </a:lnTo>
                      <a:lnTo>
                        <a:pt x="275188" y="4593133"/>
                      </a:lnTo>
                      <a:lnTo>
                        <a:pt x="215823" y="4525373"/>
                      </a:lnTo>
                      <a:cubicBezTo>
                        <a:pt x="203423" y="4509643"/>
                        <a:pt x="191286" y="4493308"/>
                        <a:pt x="178885" y="4477578"/>
                      </a:cubicBezTo>
                      <a:cubicBezTo>
                        <a:pt x="173081" y="4469108"/>
                        <a:pt x="167276" y="4461243"/>
                        <a:pt x="161472" y="4452773"/>
                      </a:cubicBezTo>
                      <a:cubicBezTo>
                        <a:pt x="159625" y="4450958"/>
                        <a:pt x="157514" y="4449143"/>
                        <a:pt x="155667" y="4447328"/>
                      </a:cubicBezTo>
                      <a:cubicBezTo>
                        <a:pt x="152237" y="4446118"/>
                        <a:pt x="148543" y="4445513"/>
                        <a:pt x="145113" y="4444303"/>
                      </a:cubicBezTo>
                      <a:cubicBezTo>
                        <a:pt x="139837" y="4446118"/>
                        <a:pt x="134824" y="4447328"/>
                        <a:pt x="129547" y="4449143"/>
                      </a:cubicBezTo>
                      <a:lnTo>
                        <a:pt x="114244" y="4452773"/>
                      </a:lnTo>
                      <a:cubicBezTo>
                        <a:pt x="115563" y="4447933"/>
                        <a:pt x="116618" y="4443698"/>
                        <a:pt x="117938" y="4438858"/>
                      </a:cubicBezTo>
                      <a:cubicBezTo>
                        <a:pt x="117410" y="4430993"/>
                        <a:pt x="116882" y="4423734"/>
                        <a:pt x="116355" y="4415869"/>
                      </a:cubicBezTo>
                      <a:lnTo>
                        <a:pt x="108967" y="4398929"/>
                      </a:lnTo>
                      <a:cubicBezTo>
                        <a:pt x="104482" y="4394694"/>
                        <a:pt x="100260" y="4389854"/>
                        <a:pt x="95775" y="4385619"/>
                      </a:cubicBezTo>
                      <a:cubicBezTo>
                        <a:pt x="88651" y="4379569"/>
                        <a:pt x="81791" y="4372914"/>
                        <a:pt x="74668" y="4366864"/>
                      </a:cubicBezTo>
                      <a:cubicBezTo>
                        <a:pt x="69391" y="4360209"/>
                        <a:pt x="64114" y="4354159"/>
                        <a:pt x="58837" y="4347504"/>
                      </a:cubicBezTo>
                      <a:cubicBezTo>
                        <a:pt x="57518" y="4341454"/>
                        <a:pt x="56462" y="4336009"/>
                        <a:pt x="55143" y="4329959"/>
                      </a:cubicBezTo>
                      <a:cubicBezTo>
                        <a:pt x="55935" y="4326329"/>
                        <a:pt x="56462" y="4322699"/>
                        <a:pt x="57254" y="4319069"/>
                      </a:cubicBezTo>
                      <a:lnTo>
                        <a:pt x="43270" y="4304549"/>
                      </a:lnTo>
                      <a:lnTo>
                        <a:pt x="23746" y="4282164"/>
                      </a:lnTo>
                      <a:lnTo>
                        <a:pt x="41687" y="4285189"/>
                      </a:lnTo>
                      <a:lnTo>
                        <a:pt x="60948" y="4277929"/>
                      </a:lnTo>
                      <a:lnTo>
                        <a:pt x="91553" y="4252520"/>
                      </a:lnTo>
                      <a:lnTo>
                        <a:pt x="132977" y="4207145"/>
                      </a:lnTo>
                      <a:lnTo>
                        <a:pt x="152501" y="4185970"/>
                      </a:lnTo>
                      <a:lnTo>
                        <a:pt x="235084" y="4103690"/>
                      </a:lnTo>
                      <a:lnTo>
                        <a:pt x="367269" y="3974826"/>
                      </a:lnTo>
                      <a:lnTo>
                        <a:pt x="445102" y="3891942"/>
                      </a:lnTo>
                      <a:cubicBezTo>
                        <a:pt x="455392" y="3878632"/>
                        <a:pt x="465946" y="3865927"/>
                        <a:pt x="476236" y="3852617"/>
                      </a:cubicBezTo>
                      <a:cubicBezTo>
                        <a:pt x="484943" y="3840517"/>
                        <a:pt x="493649" y="3827812"/>
                        <a:pt x="502356" y="3815712"/>
                      </a:cubicBezTo>
                      <a:lnTo>
                        <a:pt x="550903" y="3727383"/>
                      </a:lnTo>
                      <a:lnTo>
                        <a:pt x="594437" y="3625138"/>
                      </a:lnTo>
                      <a:lnTo>
                        <a:pt x="632431" y="3513214"/>
                      </a:lnTo>
                      <a:lnTo>
                        <a:pt x="666466" y="3395240"/>
                      </a:lnTo>
                      <a:cubicBezTo>
                        <a:pt x="675701" y="3354705"/>
                        <a:pt x="685199" y="3314775"/>
                        <a:pt x="694433" y="3274240"/>
                      </a:cubicBezTo>
                      <a:lnTo>
                        <a:pt x="718179" y="3154451"/>
                      </a:lnTo>
                      <a:cubicBezTo>
                        <a:pt x="724248" y="3116336"/>
                        <a:pt x="730052" y="3077616"/>
                        <a:pt x="736121" y="3039502"/>
                      </a:cubicBezTo>
                      <a:cubicBezTo>
                        <a:pt x="738495" y="3021352"/>
                        <a:pt x="740606" y="3003202"/>
                        <a:pt x="742981" y="2985052"/>
                      </a:cubicBezTo>
                      <a:cubicBezTo>
                        <a:pt x="747202" y="2952987"/>
                        <a:pt x="751160" y="2921527"/>
                        <a:pt x="755381" y="2889463"/>
                      </a:cubicBezTo>
                      <a:cubicBezTo>
                        <a:pt x="765143" y="2827753"/>
                        <a:pt x="774642" y="2766648"/>
                        <a:pt x="784404" y="2704939"/>
                      </a:cubicBezTo>
                      <a:lnTo>
                        <a:pt x="832423" y="2438740"/>
                      </a:lnTo>
                      <a:cubicBezTo>
                        <a:pt x="855114" y="2325606"/>
                        <a:pt x="878068" y="2213077"/>
                        <a:pt x="900758" y="2099942"/>
                      </a:cubicBezTo>
                      <a:lnTo>
                        <a:pt x="949042" y="1848264"/>
                      </a:lnTo>
                      <a:cubicBezTo>
                        <a:pt x="958804" y="1791999"/>
                        <a:pt x="968302" y="1736339"/>
                        <a:pt x="978064" y="1680075"/>
                      </a:cubicBezTo>
                      <a:lnTo>
                        <a:pt x="990729" y="1594770"/>
                      </a:lnTo>
                      <a:cubicBezTo>
                        <a:pt x="992312" y="1583275"/>
                        <a:pt x="993895" y="1572385"/>
                        <a:pt x="995478" y="1560891"/>
                      </a:cubicBezTo>
                      <a:cubicBezTo>
                        <a:pt x="996797" y="1537296"/>
                        <a:pt x="998380" y="1513701"/>
                        <a:pt x="999699" y="1490106"/>
                      </a:cubicBezTo>
                      <a:cubicBezTo>
                        <a:pt x="1000755" y="1453806"/>
                        <a:pt x="1001810" y="1418111"/>
                        <a:pt x="1002865" y="1381812"/>
                      </a:cubicBezTo>
                      <a:lnTo>
                        <a:pt x="1006032" y="1274727"/>
                      </a:lnTo>
                      <a:cubicBezTo>
                        <a:pt x="1007878" y="1251737"/>
                        <a:pt x="1009725" y="1228142"/>
                        <a:pt x="1011572" y="1205153"/>
                      </a:cubicBezTo>
                      <a:cubicBezTo>
                        <a:pt x="1014475" y="1183373"/>
                        <a:pt x="1017641" y="1160988"/>
                        <a:pt x="1020543" y="1139208"/>
                      </a:cubicBezTo>
                      <a:lnTo>
                        <a:pt x="1036373" y="1079313"/>
                      </a:lnTo>
                      <a:cubicBezTo>
                        <a:pt x="1040331" y="1070238"/>
                        <a:pt x="1044025" y="1060558"/>
                        <a:pt x="1047983" y="1051484"/>
                      </a:cubicBezTo>
                      <a:lnTo>
                        <a:pt x="1055370" y="1034544"/>
                      </a:lnTo>
                      <a:lnTo>
                        <a:pt x="1077005" y="1001269"/>
                      </a:lnTo>
                      <a:lnTo>
                        <a:pt x="1117373" y="949239"/>
                      </a:lnTo>
                      <a:lnTo>
                        <a:pt x="1216314" y="846995"/>
                      </a:lnTo>
                      <a:lnTo>
                        <a:pt x="1276734" y="784680"/>
                      </a:lnTo>
                      <a:lnTo>
                        <a:pt x="1337418" y="721155"/>
                      </a:lnTo>
                      <a:lnTo>
                        <a:pt x="1433720" y="624356"/>
                      </a:lnTo>
                      <a:lnTo>
                        <a:pt x="1490974" y="559621"/>
                      </a:lnTo>
                      <a:cubicBezTo>
                        <a:pt x="1498625" y="548731"/>
                        <a:pt x="1506541" y="538447"/>
                        <a:pt x="1514192" y="527557"/>
                      </a:cubicBezTo>
                      <a:cubicBezTo>
                        <a:pt x="1521580" y="516667"/>
                        <a:pt x="1528967" y="505172"/>
                        <a:pt x="1536355" y="494282"/>
                      </a:cubicBezTo>
                      <a:cubicBezTo>
                        <a:pt x="1548492" y="471292"/>
                        <a:pt x="1560892" y="448907"/>
                        <a:pt x="1573029" y="425917"/>
                      </a:cubicBezTo>
                      <a:lnTo>
                        <a:pt x="1617882" y="319438"/>
                      </a:lnTo>
                      <a:lnTo>
                        <a:pt x="1661416" y="212353"/>
                      </a:lnTo>
                      <a:lnTo>
                        <a:pt x="1695188" y="145804"/>
                      </a:lnTo>
                      <a:cubicBezTo>
                        <a:pt x="1708908" y="125234"/>
                        <a:pt x="1722364" y="104059"/>
                        <a:pt x="1736084" y="83489"/>
                      </a:cubicBezTo>
                      <a:lnTo>
                        <a:pt x="1774077" y="41139"/>
                      </a:lnTo>
                      <a:lnTo>
                        <a:pt x="1803364" y="15125"/>
                      </a:lnTo>
                      <a:cubicBezTo>
                        <a:pt x="1808640" y="11495"/>
                        <a:pt x="1813917" y="7260"/>
                        <a:pt x="1819194" y="3630"/>
                      </a:cubicBezTo>
                      <a:cubicBezTo>
                        <a:pt x="1824207" y="2420"/>
                        <a:pt x="1829484" y="1815"/>
                        <a:pt x="1834497" y="605"/>
                      </a:cubicBezTo>
                      <a:cubicBezTo>
                        <a:pt x="1843204" y="605"/>
                        <a:pt x="1851647" y="0"/>
                        <a:pt x="1860354" y="0"/>
                      </a:cubicBezTo>
                      <a:close/>
                    </a:path>
                  </a:pathLst>
                </a:custGeom>
                <a:solidFill>
                  <a:srgbClr val="F0BE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39" name="자유형 90"/>
                <p:cNvSpPr/>
                <p:nvPr/>
              </p:nvSpPr>
              <p:spPr>
                <a:xfrm>
                  <a:off x="5257559" y="2446973"/>
                  <a:ext cx="99818" cy="33273"/>
                </a:xfrm>
                <a:custGeom>
                  <a:avLst/>
                  <a:gdLst>
                    <a:gd name="connsiteX0" fmla="*/ 114300 w 114300"/>
                    <a:gd name="connsiteY0" fmla="*/ 0 h 38100"/>
                    <a:gd name="connsiteX1" fmla="*/ 0 w 114300"/>
                    <a:gd name="connsiteY1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 h="38100">
                      <a:moveTo>
                        <a:pt x="114300" y="0"/>
                      </a:moveTo>
                      <a:lnTo>
                        <a:pt x="0" y="3810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0" name="자유형 91"/>
                <p:cNvSpPr/>
                <p:nvPr/>
              </p:nvSpPr>
              <p:spPr>
                <a:xfrm>
                  <a:off x="5246468" y="3090242"/>
                  <a:ext cx="144181" cy="88727"/>
                </a:xfrm>
                <a:custGeom>
                  <a:avLst/>
                  <a:gdLst>
                    <a:gd name="connsiteX0" fmla="*/ 165100 w 165100"/>
                    <a:gd name="connsiteY0" fmla="*/ 101600 h 101600"/>
                    <a:gd name="connsiteX1" fmla="*/ 0 w 165100"/>
                    <a:gd name="connsiteY1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100" h="101600">
                      <a:moveTo>
                        <a:pt x="165100" y="1016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1" name="자유형 92"/>
                <p:cNvSpPr/>
                <p:nvPr/>
              </p:nvSpPr>
              <p:spPr>
                <a:xfrm>
                  <a:off x="5268650" y="3833329"/>
                  <a:ext cx="88727" cy="88727"/>
                </a:xfrm>
                <a:custGeom>
                  <a:avLst/>
                  <a:gdLst>
                    <a:gd name="connsiteX0" fmla="*/ 101600 w 101600"/>
                    <a:gd name="connsiteY0" fmla="*/ 101600 h 101600"/>
                    <a:gd name="connsiteX1" fmla="*/ 0 w 101600"/>
                    <a:gd name="connsiteY1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1600" h="101600">
                      <a:moveTo>
                        <a:pt x="101600" y="1016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42" name="자유형 93"/>
                <p:cNvSpPr/>
                <p:nvPr/>
              </p:nvSpPr>
              <p:spPr>
                <a:xfrm>
                  <a:off x="553105" y="1256823"/>
                  <a:ext cx="1499745" cy="3755564"/>
                </a:xfrm>
                <a:custGeom>
                  <a:avLst/>
                  <a:gdLst>
                    <a:gd name="connsiteX0" fmla="*/ 11708 w 1717340"/>
                    <a:gd name="connsiteY0" fmla="*/ 4158538 h 4300453"/>
                    <a:gd name="connsiteX1" fmla="*/ 16886 w 1717340"/>
                    <a:gd name="connsiteY1" fmla="*/ 4162248 h 4300453"/>
                    <a:gd name="connsiteX2" fmla="*/ 23746 w 1717340"/>
                    <a:gd name="connsiteY2" fmla="*/ 4170113 h 4300453"/>
                    <a:gd name="connsiteX3" fmla="*/ 0 w 1717340"/>
                    <a:gd name="connsiteY3" fmla="*/ 4140469 h 4300453"/>
                    <a:gd name="connsiteX4" fmla="*/ 7388 w 1717340"/>
                    <a:gd name="connsiteY4" fmla="*/ 4154383 h 4300453"/>
                    <a:gd name="connsiteX5" fmla="*/ 11708 w 1717340"/>
                    <a:gd name="connsiteY5" fmla="*/ 4158538 h 4300453"/>
                    <a:gd name="connsiteX6" fmla="*/ 0 w 1717340"/>
                    <a:gd name="connsiteY6" fmla="*/ 4150148 h 4300453"/>
                    <a:gd name="connsiteX7" fmla="*/ 1717340 w 1717340"/>
                    <a:gd name="connsiteY7" fmla="*/ 0 h 4300453"/>
                    <a:gd name="connsiteX8" fmla="*/ 1698627 w 1717340"/>
                    <a:gd name="connsiteY8" fmla="*/ 114211 h 4300453"/>
                    <a:gd name="connsiteX9" fmla="*/ 1595042 w 1717340"/>
                    <a:gd name="connsiteY9" fmla="*/ 541645 h 4300453"/>
                    <a:gd name="connsiteX10" fmla="*/ 1156892 w 1717340"/>
                    <a:gd name="connsiteY10" fmla="*/ 941695 h 4300453"/>
                    <a:gd name="connsiteX11" fmla="*/ 1099742 w 1717340"/>
                    <a:gd name="connsiteY11" fmla="*/ 1608445 h 4300453"/>
                    <a:gd name="connsiteX12" fmla="*/ 852092 w 1717340"/>
                    <a:gd name="connsiteY12" fmla="*/ 3037195 h 4300453"/>
                    <a:gd name="connsiteX13" fmla="*/ 566342 w 1717340"/>
                    <a:gd name="connsiteY13" fmla="*/ 3913495 h 4300453"/>
                    <a:gd name="connsiteX14" fmla="*/ 127895 w 1717340"/>
                    <a:gd name="connsiteY14" fmla="*/ 4287203 h 4300453"/>
                    <a:gd name="connsiteX15" fmla="*/ 114888 w 1717340"/>
                    <a:gd name="connsiteY15" fmla="*/ 4300453 h 4300453"/>
                    <a:gd name="connsiteX16" fmla="*/ 108967 w 1717340"/>
                    <a:gd name="connsiteY16" fmla="*/ 4286878 h 4300453"/>
                    <a:gd name="connsiteX17" fmla="*/ 95775 w 1717340"/>
                    <a:gd name="connsiteY17" fmla="*/ 4273568 h 4300453"/>
                    <a:gd name="connsiteX18" fmla="*/ 74668 w 1717340"/>
                    <a:gd name="connsiteY18" fmla="*/ 4254813 h 4300453"/>
                    <a:gd name="connsiteX19" fmla="*/ 58837 w 1717340"/>
                    <a:gd name="connsiteY19" fmla="*/ 4235453 h 4300453"/>
                    <a:gd name="connsiteX20" fmla="*/ 55143 w 1717340"/>
                    <a:gd name="connsiteY20" fmla="*/ 4217908 h 4300453"/>
                    <a:gd name="connsiteX21" fmla="*/ 57254 w 1717340"/>
                    <a:gd name="connsiteY21" fmla="*/ 4207018 h 4300453"/>
                    <a:gd name="connsiteX22" fmla="*/ 43270 w 1717340"/>
                    <a:gd name="connsiteY22" fmla="*/ 4192498 h 4300453"/>
                    <a:gd name="connsiteX23" fmla="*/ 23746 w 1717340"/>
                    <a:gd name="connsiteY23" fmla="*/ 4170113 h 4300453"/>
                    <a:gd name="connsiteX24" fmla="*/ 41687 w 1717340"/>
                    <a:gd name="connsiteY24" fmla="*/ 4173138 h 4300453"/>
                    <a:gd name="connsiteX25" fmla="*/ 60948 w 1717340"/>
                    <a:gd name="connsiteY25" fmla="*/ 4165878 h 4300453"/>
                    <a:gd name="connsiteX26" fmla="*/ 91553 w 1717340"/>
                    <a:gd name="connsiteY26" fmla="*/ 4140469 h 4300453"/>
                    <a:gd name="connsiteX27" fmla="*/ 132977 w 1717340"/>
                    <a:gd name="connsiteY27" fmla="*/ 4095094 h 4300453"/>
                    <a:gd name="connsiteX28" fmla="*/ 152501 w 1717340"/>
                    <a:gd name="connsiteY28" fmla="*/ 4073919 h 4300453"/>
                    <a:gd name="connsiteX29" fmla="*/ 235084 w 1717340"/>
                    <a:gd name="connsiteY29" fmla="*/ 3991639 h 4300453"/>
                    <a:gd name="connsiteX30" fmla="*/ 367269 w 1717340"/>
                    <a:gd name="connsiteY30" fmla="*/ 3862775 h 4300453"/>
                    <a:gd name="connsiteX31" fmla="*/ 445102 w 1717340"/>
                    <a:gd name="connsiteY31" fmla="*/ 3779891 h 4300453"/>
                    <a:gd name="connsiteX32" fmla="*/ 476236 w 1717340"/>
                    <a:gd name="connsiteY32" fmla="*/ 3740566 h 4300453"/>
                    <a:gd name="connsiteX33" fmla="*/ 502356 w 1717340"/>
                    <a:gd name="connsiteY33" fmla="*/ 3703661 h 4300453"/>
                    <a:gd name="connsiteX34" fmla="*/ 550903 w 1717340"/>
                    <a:gd name="connsiteY34" fmla="*/ 3615332 h 4300453"/>
                    <a:gd name="connsiteX35" fmla="*/ 594437 w 1717340"/>
                    <a:gd name="connsiteY35" fmla="*/ 3513087 h 4300453"/>
                    <a:gd name="connsiteX36" fmla="*/ 632431 w 1717340"/>
                    <a:gd name="connsiteY36" fmla="*/ 3401163 h 4300453"/>
                    <a:gd name="connsiteX37" fmla="*/ 666466 w 1717340"/>
                    <a:gd name="connsiteY37" fmla="*/ 3283189 h 4300453"/>
                    <a:gd name="connsiteX38" fmla="*/ 694433 w 1717340"/>
                    <a:gd name="connsiteY38" fmla="*/ 3162189 h 4300453"/>
                    <a:gd name="connsiteX39" fmla="*/ 718179 w 1717340"/>
                    <a:gd name="connsiteY39" fmla="*/ 3042400 h 4300453"/>
                    <a:gd name="connsiteX40" fmla="*/ 736121 w 1717340"/>
                    <a:gd name="connsiteY40" fmla="*/ 2927451 h 4300453"/>
                    <a:gd name="connsiteX41" fmla="*/ 742981 w 1717340"/>
                    <a:gd name="connsiteY41" fmla="*/ 2873001 h 4300453"/>
                    <a:gd name="connsiteX42" fmla="*/ 755381 w 1717340"/>
                    <a:gd name="connsiteY42" fmla="*/ 2777412 h 4300453"/>
                    <a:gd name="connsiteX43" fmla="*/ 784404 w 1717340"/>
                    <a:gd name="connsiteY43" fmla="*/ 2592888 h 4300453"/>
                    <a:gd name="connsiteX44" fmla="*/ 832423 w 1717340"/>
                    <a:gd name="connsiteY44" fmla="*/ 2326689 h 4300453"/>
                    <a:gd name="connsiteX45" fmla="*/ 900758 w 1717340"/>
                    <a:gd name="connsiteY45" fmla="*/ 1987891 h 4300453"/>
                    <a:gd name="connsiteX46" fmla="*/ 949042 w 1717340"/>
                    <a:gd name="connsiteY46" fmla="*/ 1736213 h 4300453"/>
                    <a:gd name="connsiteX47" fmla="*/ 978064 w 1717340"/>
                    <a:gd name="connsiteY47" fmla="*/ 1568024 h 4300453"/>
                    <a:gd name="connsiteX48" fmla="*/ 990729 w 1717340"/>
                    <a:gd name="connsiteY48" fmla="*/ 1482719 h 4300453"/>
                    <a:gd name="connsiteX49" fmla="*/ 995478 w 1717340"/>
                    <a:gd name="connsiteY49" fmla="*/ 1448840 h 4300453"/>
                    <a:gd name="connsiteX50" fmla="*/ 999699 w 1717340"/>
                    <a:gd name="connsiteY50" fmla="*/ 1378055 h 4300453"/>
                    <a:gd name="connsiteX51" fmla="*/ 1002865 w 1717340"/>
                    <a:gd name="connsiteY51" fmla="*/ 1269761 h 4300453"/>
                    <a:gd name="connsiteX52" fmla="*/ 1006032 w 1717340"/>
                    <a:gd name="connsiteY52" fmla="*/ 1162676 h 4300453"/>
                    <a:gd name="connsiteX53" fmla="*/ 1011572 w 1717340"/>
                    <a:gd name="connsiteY53" fmla="*/ 1093102 h 4300453"/>
                    <a:gd name="connsiteX54" fmla="*/ 1020543 w 1717340"/>
                    <a:gd name="connsiteY54" fmla="*/ 1027157 h 4300453"/>
                    <a:gd name="connsiteX55" fmla="*/ 1036373 w 1717340"/>
                    <a:gd name="connsiteY55" fmla="*/ 967262 h 4300453"/>
                    <a:gd name="connsiteX56" fmla="*/ 1047983 w 1717340"/>
                    <a:gd name="connsiteY56" fmla="*/ 939433 h 4300453"/>
                    <a:gd name="connsiteX57" fmla="*/ 1055370 w 1717340"/>
                    <a:gd name="connsiteY57" fmla="*/ 922493 h 4300453"/>
                    <a:gd name="connsiteX58" fmla="*/ 1077005 w 1717340"/>
                    <a:gd name="connsiteY58" fmla="*/ 889218 h 4300453"/>
                    <a:gd name="connsiteX59" fmla="*/ 1117373 w 1717340"/>
                    <a:gd name="connsiteY59" fmla="*/ 837188 h 4300453"/>
                    <a:gd name="connsiteX60" fmla="*/ 1216314 w 1717340"/>
                    <a:gd name="connsiteY60" fmla="*/ 734944 h 4300453"/>
                    <a:gd name="connsiteX61" fmla="*/ 1276734 w 1717340"/>
                    <a:gd name="connsiteY61" fmla="*/ 672629 h 4300453"/>
                    <a:gd name="connsiteX62" fmla="*/ 1337418 w 1717340"/>
                    <a:gd name="connsiteY62" fmla="*/ 609104 h 4300453"/>
                    <a:gd name="connsiteX63" fmla="*/ 1433720 w 1717340"/>
                    <a:gd name="connsiteY63" fmla="*/ 512305 h 4300453"/>
                    <a:gd name="connsiteX64" fmla="*/ 1490974 w 1717340"/>
                    <a:gd name="connsiteY64" fmla="*/ 447570 h 4300453"/>
                    <a:gd name="connsiteX65" fmla="*/ 1514192 w 1717340"/>
                    <a:gd name="connsiteY65" fmla="*/ 415506 h 4300453"/>
                    <a:gd name="connsiteX66" fmla="*/ 1536355 w 1717340"/>
                    <a:gd name="connsiteY66" fmla="*/ 382231 h 4300453"/>
                    <a:gd name="connsiteX67" fmla="*/ 1573029 w 1717340"/>
                    <a:gd name="connsiteY67" fmla="*/ 313866 h 4300453"/>
                    <a:gd name="connsiteX68" fmla="*/ 1617882 w 1717340"/>
                    <a:gd name="connsiteY68" fmla="*/ 207387 h 4300453"/>
                    <a:gd name="connsiteX69" fmla="*/ 1661416 w 1717340"/>
                    <a:gd name="connsiteY69" fmla="*/ 100302 h 4300453"/>
                    <a:gd name="connsiteX70" fmla="*/ 1695188 w 1717340"/>
                    <a:gd name="connsiteY70" fmla="*/ 33753 h 4300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717340" h="4300453">
                      <a:moveTo>
                        <a:pt x="11708" y="4158538"/>
                      </a:moveTo>
                      <a:lnTo>
                        <a:pt x="16886" y="4162248"/>
                      </a:lnTo>
                      <a:lnTo>
                        <a:pt x="23746" y="4170113"/>
                      </a:lnTo>
                      <a:close/>
                      <a:moveTo>
                        <a:pt x="0" y="4140469"/>
                      </a:moveTo>
                      <a:cubicBezTo>
                        <a:pt x="2375" y="4145309"/>
                        <a:pt x="5013" y="4149543"/>
                        <a:pt x="7388" y="4154383"/>
                      </a:cubicBezTo>
                      <a:lnTo>
                        <a:pt x="11708" y="4158538"/>
                      </a:lnTo>
                      <a:lnTo>
                        <a:pt x="0" y="4150148"/>
                      </a:lnTo>
                      <a:close/>
                      <a:moveTo>
                        <a:pt x="1717340" y="0"/>
                      </a:moveTo>
                      <a:lnTo>
                        <a:pt x="1698627" y="114211"/>
                      </a:lnTo>
                      <a:cubicBezTo>
                        <a:pt x="1673624" y="274152"/>
                        <a:pt x="1649017" y="440045"/>
                        <a:pt x="1595042" y="541645"/>
                      </a:cubicBezTo>
                      <a:cubicBezTo>
                        <a:pt x="1487092" y="744845"/>
                        <a:pt x="1239442" y="763895"/>
                        <a:pt x="1156892" y="941695"/>
                      </a:cubicBezTo>
                      <a:cubicBezTo>
                        <a:pt x="1074342" y="1119495"/>
                        <a:pt x="1150542" y="1259195"/>
                        <a:pt x="1099742" y="1608445"/>
                      </a:cubicBezTo>
                      <a:cubicBezTo>
                        <a:pt x="1048942" y="1957695"/>
                        <a:pt x="940992" y="2653020"/>
                        <a:pt x="852092" y="3037195"/>
                      </a:cubicBezTo>
                      <a:cubicBezTo>
                        <a:pt x="763192" y="3421370"/>
                        <a:pt x="702867" y="3684895"/>
                        <a:pt x="566342" y="3913495"/>
                      </a:cubicBezTo>
                      <a:cubicBezTo>
                        <a:pt x="463949" y="4084945"/>
                        <a:pt x="256184" y="4176028"/>
                        <a:pt x="127895" y="4287203"/>
                      </a:cubicBezTo>
                      <a:lnTo>
                        <a:pt x="114888" y="4300453"/>
                      </a:lnTo>
                      <a:lnTo>
                        <a:pt x="108967" y="4286878"/>
                      </a:lnTo>
                      <a:cubicBezTo>
                        <a:pt x="104482" y="4282643"/>
                        <a:pt x="100260" y="4277803"/>
                        <a:pt x="95775" y="4273568"/>
                      </a:cubicBezTo>
                      <a:cubicBezTo>
                        <a:pt x="88651" y="4267518"/>
                        <a:pt x="81791" y="4260863"/>
                        <a:pt x="74668" y="4254813"/>
                      </a:cubicBezTo>
                      <a:cubicBezTo>
                        <a:pt x="69391" y="4248158"/>
                        <a:pt x="64114" y="4242108"/>
                        <a:pt x="58837" y="4235453"/>
                      </a:cubicBezTo>
                      <a:cubicBezTo>
                        <a:pt x="57518" y="4229403"/>
                        <a:pt x="56462" y="4223958"/>
                        <a:pt x="55143" y="4217908"/>
                      </a:cubicBezTo>
                      <a:cubicBezTo>
                        <a:pt x="55935" y="4214278"/>
                        <a:pt x="56462" y="4210648"/>
                        <a:pt x="57254" y="4207018"/>
                      </a:cubicBezTo>
                      <a:lnTo>
                        <a:pt x="43270" y="4192498"/>
                      </a:lnTo>
                      <a:lnTo>
                        <a:pt x="23746" y="4170113"/>
                      </a:lnTo>
                      <a:lnTo>
                        <a:pt x="41687" y="4173138"/>
                      </a:lnTo>
                      <a:lnTo>
                        <a:pt x="60948" y="4165878"/>
                      </a:lnTo>
                      <a:lnTo>
                        <a:pt x="91553" y="4140469"/>
                      </a:lnTo>
                      <a:lnTo>
                        <a:pt x="132977" y="4095094"/>
                      </a:lnTo>
                      <a:lnTo>
                        <a:pt x="152501" y="4073919"/>
                      </a:lnTo>
                      <a:lnTo>
                        <a:pt x="235084" y="3991639"/>
                      </a:lnTo>
                      <a:lnTo>
                        <a:pt x="367269" y="3862775"/>
                      </a:lnTo>
                      <a:lnTo>
                        <a:pt x="445102" y="3779891"/>
                      </a:lnTo>
                      <a:cubicBezTo>
                        <a:pt x="455392" y="3766581"/>
                        <a:pt x="465946" y="3753876"/>
                        <a:pt x="476236" y="3740566"/>
                      </a:cubicBezTo>
                      <a:cubicBezTo>
                        <a:pt x="484943" y="3728466"/>
                        <a:pt x="493649" y="3715761"/>
                        <a:pt x="502356" y="3703661"/>
                      </a:cubicBezTo>
                      <a:lnTo>
                        <a:pt x="550903" y="3615332"/>
                      </a:lnTo>
                      <a:lnTo>
                        <a:pt x="594437" y="3513087"/>
                      </a:lnTo>
                      <a:lnTo>
                        <a:pt x="632431" y="3401163"/>
                      </a:lnTo>
                      <a:lnTo>
                        <a:pt x="666466" y="3283189"/>
                      </a:lnTo>
                      <a:cubicBezTo>
                        <a:pt x="675701" y="3242654"/>
                        <a:pt x="685199" y="3202724"/>
                        <a:pt x="694433" y="3162189"/>
                      </a:cubicBezTo>
                      <a:lnTo>
                        <a:pt x="718179" y="3042400"/>
                      </a:lnTo>
                      <a:cubicBezTo>
                        <a:pt x="724248" y="3004285"/>
                        <a:pt x="730052" y="2965565"/>
                        <a:pt x="736121" y="2927451"/>
                      </a:cubicBezTo>
                      <a:cubicBezTo>
                        <a:pt x="738495" y="2909301"/>
                        <a:pt x="740606" y="2891151"/>
                        <a:pt x="742981" y="2873001"/>
                      </a:cubicBezTo>
                      <a:cubicBezTo>
                        <a:pt x="747202" y="2840936"/>
                        <a:pt x="751160" y="2809476"/>
                        <a:pt x="755381" y="2777412"/>
                      </a:cubicBezTo>
                      <a:cubicBezTo>
                        <a:pt x="765143" y="2715702"/>
                        <a:pt x="774642" y="2654597"/>
                        <a:pt x="784404" y="2592888"/>
                      </a:cubicBezTo>
                      <a:lnTo>
                        <a:pt x="832423" y="2326689"/>
                      </a:lnTo>
                      <a:cubicBezTo>
                        <a:pt x="855114" y="2213555"/>
                        <a:pt x="878068" y="2101026"/>
                        <a:pt x="900758" y="1987891"/>
                      </a:cubicBezTo>
                      <a:lnTo>
                        <a:pt x="949042" y="1736213"/>
                      </a:lnTo>
                      <a:cubicBezTo>
                        <a:pt x="958804" y="1679948"/>
                        <a:pt x="968302" y="1624288"/>
                        <a:pt x="978064" y="1568024"/>
                      </a:cubicBezTo>
                      <a:lnTo>
                        <a:pt x="990729" y="1482719"/>
                      </a:lnTo>
                      <a:cubicBezTo>
                        <a:pt x="992312" y="1471224"/>
                        <a:pt x="993895" y="1460334"/>
                        <a:pt x="995478" y="1448840"/>
                      </a:cubicBezTo>
                      <a:cubicBezTo>
                        <a:pt x="996797" y="1425245"/>
                        <a:pt x="998380" y="1401650"/>
                        <a:pt x="999699" y="1378055"/>
                      </a:cubicBezTo>
                      <a:cubicBezTo>
                        <a:pt x="1000755" y="1341755"/>
                        <a:pt x="1001810" y="1306060"/>
                        <a:pt x="1002865" y="1269761"/>
                      </a:cubicBezTo>
                      <a:lnTo>
                        <a:pt x="1006032" y="1162676"/>
                      </a:lnTo>
                      <a:cubicBezTo>
                        <a:pt x="1007878" y="1139686"/>
                        <a:pt x="1009725" y="1116091"/>
                        <a:pt x="1011572" y="1093102"/>
                      </a:cubicBezTo>
                      <a:cubicBezTo>
                        <a:pt x="1014475" y="1071322"/>
                        <a:pt x="1017641" y="1048937"/>
                        <a:pt x="1020543" y="1027157"/>
                      </a:cubicBezTo>
                      <a:lnTo>
                        <a:pt x="1036373" y="967262"/>
                      </a:lnTo>
                      <a:cubicBezTo>
                        <a:pt x="1040331" y="958187"/>
                        <a:pt x="1044025" y="948507"/>
                        <a:pt x="1047983" y="939433"/>
                      </a:cubicBezTo>
                      <a:lnTo>
                        <a:pt x="1055370" y="922493"/>
                      </a:lnTo>
                      <a:lnTo>
                        <a:pt x="1077005" y="889218"/>
                      </a:lnTo>
                      <a:lnTo>
                        <a:pt x="1117373" y="837188"/>
                      </a:lnTo>
                      <a:lnTo>
                        <a:pt x="1216314" y="734944"/>
                      </a:lnTo>
                      <a:lnTo>
                        <a:pt x="1276734" y="672629"/>
                      </a:lnTo>
                      <a:lnTo>
                        <a:pt x="1337418" y="609104"/>
                      </a:lnTo>
                      <a:lnTo>
                        <a:pt x="1433720" y="512305"/>
                      </a:lnTo>
                      <a:lnTo>
                        <a:pt x="1490974" y="447570"/>
                      </a:lnTo>
                      <a:cubicBezTo>
                        <a:pt x="1498625" y="436680"/>
                        <a:pt x="1506541" y="426396"/>
                        <a:pt x="1514192" y="415506"/>
                      </a:cubicBezTo>
                      <a:cubicBezTo>
                        <a:pt x="1521580" y="404616"/>
                        <a:pt x="1528967" y="393121"/>
                        <a:pt x="1536355" y="382231"/>
                      </a:cubicBezTo>
                      <a:cubicBezTo>
                        <a:pt x="1548492" y="359241"/>
                        <a:pt x="1560892" y="336856"/>
                        <a:pt x="1573029" y="313866"/>
                      </a:cubicBezTo>
                      <a:lnTo>
                        <a:pt x="1617882" y="207387"/>
                      </a:lnTo>
                      <a:lnTo>
                        <a:pt x="1661416" y="100302"/>
                      </a:lnTo>
                      <a:lnTo>
                        <a:pt x="1695188" y="33753"/>
                      </a:lnTo>
                      <a:close/>
                    </a:path>
                  </a:pathLst>
                </a:custGeom>
                <a:solidFill>
                  <a:srgbClr val="F4CFB6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43" name="자유형 94"/>
                <p:cNvSpPr/>
                <p:nvPr/>
              </p:nvSpPr>
              <p:spPr>
                <a:xfrm>
                  <a:off x="1714262" y="1186519"/>
                  <a:ext cx="400307" cy="615607"/>
                </a:xfrm>
                <a:custGeom>
                  <a:avLst/>
                  <a:gdLst>
                    <a:gd name="connsiteX0" fmla="*/ 437490 w 457494"/>
                    <a:gd name="connsiteY0" fmla="*/ 6485 h 704924"/>
                    <a:gd name="connsiteX1" fmla="*/ 454907 w 457494"/>
                    <a:gd name="connsiteY1" fmla="*/ 267742 h 704924"/>
                    <a:gd name="connsiteX2" fmla="*/ 393947 w 457494"/>
                    <a:gd name="connsiteY2" fmla="*/ 581250 h 704924"/>
                    <a:gd name="connsiteX3" fmla="*/ 272027 w 457494"/>
                    <a:gd name="connsiteY3" fmla="*/ 642210 h 704924"/>
                    <a:gd name="connsiteX4" fmla="*/ 97856 w 457494"/>
                    <a:gd name="connsiteY4" fmla="*/ 694462 h 704924"/>
                    <a:gd name="connsiteX5" fmla="*/ 2061 w 457494"/>
                    <a:gd name="connsiteY5" fmla="*/ 685753 h 704924"/>
                    <a:gd name="connsiteX6" fmla="*/ 184941 w 457494"/>
                    <a:gd name="connsiteY6" fmla="*/ 502873 h 704924"/>
                    <a:gd name="connsiteX7" fmla="*/ 289444 w 457494"/>
                    <a:gd name="connsiteY7" fmla="*/ 259033 h 704924"/>
                    <a:gd name="connsiteX8" fmla="*/ 359113 w 457494"/>
                    <a:gd name="connsiteY8" fmla="*/ 93570 h 704924"/>
                    <a:gd name="connsiteX9" fmla="*/ 437490 w 457494"/>
                    <a:gd name="connsiteY9" fmla="*/ 6485 h 704924"/>
                    <a:gd name="connsiteX0" fmla="*/ 437490 w 458387"/>
                    <a:gd name="connsiteY0" fmla="*/ 6485 h 704924"/>
                    <a:gd name="connsiteX1" fmla="*/ 454907 w 458387"/>
                    <a:gd name="connsiteY1" fmla="*/ 267742 h 704924"/>
                    <a:gd name="connsiteX2" fmla="*/ 381247 w 458387"/>
                    <a:gd name="connsiteY2" fmla="*/ 543150 h 704924"/>
                    <a:gd name="connsiteX3" fmla="*/ 272027 w 458387"/>
                    <a:gd name="connsiteY3" fmla="*/ 642210 h 704924"/>
                    <a:gd name="connsiteX4" fmla="*/ 97856 w 458387"/>
                    <a:gd name="connsiteY4" fmla="*/ 694462 h 704924"/>
                    <a:gd name="connsiteX5" fmla="*/ 2061 w 458387"/>
                    <a:gd name="connsiteY5" fmla="*/ 685753 h 704924"/>
                    <a:gd name="connsiteX6" fmla="*/ 184941 w 458387"/>
                    <a:gd name="connsiteY6" fmla="*/ 502873 h 704924"/>
                    <a:gd name="connsiteX7" fmla="*/ 289444 w 458387"/>
                    <a:gd name="connsiteY7" fmla="*/ 259033 h 704924"/>
                    <a:gd name="connsiteX8" fmla="*/ 359113 w 458387"/>
                    <a:gd name="connsiteY8" fmla="*/ 93570 h 704924"/>
                    <a:gd name="connsiteX9" fmla="*/ 437490 w 458387"/>
                    <a:gd name="connsiteY9" fmla="*/ 6485 h 70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8387" h="704924">
                      <a:moveTo>
                        <a:pt x="437490" y="6485"/>
                      </a:moveTo>
                      <a:cubicBezTo>
                        <a:pt x="453456" y="35514"/>
                        <a:pt x="464281" y="178298"/>
                        <a:pt x="454907" y="267742"/>
                      </a:cubicBezTo>
                      <a:cubicBezTo>
                        <a:pt x="445533" y="357186"/>
                        <a:pt x="411727" y="480739"/>
                        <a:pt x="381247" y="543150"/>
                      </a:cubicBezTo>
                      <a:cubicBezTo>
                        <a:pt x="350767" y="605561"/>
                        <a:pt x="319259" y="616991"/>
                        <a:pt x="272027" y="642210"/>
                      </a:cubicBezTo>
                      <a:cubicBezTo>
                        <a:pt x="224795" y="667429"/>
                        <a:pt x="142850" y="687205"/>
                        <a:pt x="97856" y="694462"/>
                      </a:cubicBezTo>
                      <a:cubicBezTo>
                        <a:pt x="52862" y="701719"/>
                        <a:pt x="-12453" y="717685"/>
                        <a:pt x="2061" y="685753"/>
                      </a:cubicBezTo>
                      <a:cubicBezTo>
                        <a:pt x="16575" y="653821"/>
                        <a:pt x="137044" y="573993"/>
                        <a:pt x="184941" y="502873"/>
                      </a:cubicBezTo>
                      <a:cubicBezTo>
                        <a:pt x="232838" y="431753"/>
                        <a:pt x="260415" y="327250"/>
                        <a:pt x="289444" y="259033"/>
                      </a:cubicBezTo>
                      <a:cubicBezTo>
                        <a:pt x="318473" y="190816"/>
                        <a:pt x="337342" y="134210"/>
                        <a:pt x="359113" y="93570"/>
                      </a:cubicBezTo>
                      <a:cubicBezTo>
                        <a:pt x="380884" y="52930"/>
                        <a:pt x="421524" y="-22544"/>
                        <a:pt x="437490" y="6485"/>
                      </a:cubicBezTo>
                      <a:close/>
                    </a:path>
                  </a:pathLst>
                </a:custGeom>
                <a:solidFill>
                  <a:srgbClr val="E7AD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36" name="모서리가 둥근 직사각형 84"/>
              <p:cNvSpPr/>
              <p:nvPr/>
            </p:nvSpPr>
            <p:spPr>
              <a:xfrm>
                <a:off x="2302595" y="624159"/>
                <a:ext cx="2906549" cy="5808709"/>
              </a:xfrm>
              <a:prstGeom prst="roundRect">
                <a:avLst>
                  <a:gd name="adj" fmla="val 9782"/>
                </a:avLst>
              </a:prstGeom>
              <a:solidFill>
                <a:schemeClr val="bg1">
                  <a:lumMod val="95000"/>
                </a:schemeClr>
              </a:solidFill>
              <a:ln w="952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34" name="자유형 99"/>
            <p:cNvSpPr/>
            <p:nvPr/>
          </p:nvSpPr>
          <p:spPr>
            <a:xfrm>
              <a:off x="10325100" y="5429250"/>
              <a:ext cx="1866900" cy="1428750"/>
            </a:xfrm>
            <a:custGeom>
              <a:avLst/>
              <a:gdLst>
                <a:gd name="connsiteX0" fmla="*/ 1104900 w 1866900"/>
                <a:gd name="connsiteY0" fmla="*/ 0 h 1428750"/>
                <a:gd name="connsiteX1" fmla="*/ 1866900 w 1866900"/>
                <a:gd name="connsiteY1" fmla="*/ 762000 h 1428750"/>
                <a:gd name="connsiteX2" fmla="*/ 1866900 w 1866900"/>
                <a:gd name="connsiteY2" fmla="*/ 1428750 h 1428750"/>
                <a:gd name="connsiteX3" fmla="*/ 531114 w 1866900"/>
                <a:gd name="connsiteY3" fmla="*/ 1428750 h 1428750"/>
                <a:gd name="connsiteX4" fmla="*/ 0 w 1866900"/>
                <a:gd name="connsiteY4" fmla="*/ 78105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1428750">
                  <a:moveTo>
                    <a:pt x="1104900" y="0"/>
                  </a:moveTo>
                  <a:lnTo>
                    <a:pt x="1866900" y="762000"/>
                  </a:lnTo>
                  <a:lnTo>
                    <a:pt x="1866900" y="1428750"/>
                  </a:lnTo>
                  <a:lnTo>
                    <a:pt x="531114" y="1428750"/>
                  </a:lnTo>
                  <a:lnTo>
                    <a:pt x="0" y="781050"/>
                  </a:lnTo>
                  <a:close/>
                </a:path>
              </a:pathLst>
            </a:custGeom>
            <a:solidFill>
              <a:srgbClr val="F0B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44" name="직사각형 43"/>
          <p:cNvSpPr/>
          <p:nvPr/>
        </p:nvSpPr>
        <p:spPr>
          <a:xfrm rot="645053">
            <a:off x="8127168" y="2442826"/>
            <a:ext cx="1973241" cy="118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방 포인트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충전</a:t>
            </a:r>
          </a:p>
        </p:txBody>
      </p:sp>
      <p:sp>
        <p:nvSpPr>
          <p:cNvPr id="45" name="타원 44"/>
          <p:cNvSpPr/>
          <p:nvPr/>
        </p:nvSpPr>
        <p:spPr>
          <a:xfrm>
            <a:off x="8318789" y="3581125"/>
            <a:ext cx="991818" cy="1006270"/>
          </a:xfrm>
          <a:prstGeom prst="ellipse">
            <a:avLst/>
          </a:prstGeom>
          <a:noFill/>
          <a:ln>
            <a:solidFill>
              <a:srgbClr val="B3A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6" name="원호 45"/>
          <p:cNvSpPr/>
          <p:nvPr/>
        </p:nvSpPr>
        <p:spPr>
          <a:xfrm>
            <a:off x="8335205" y="3589882"/>
            <a:ext cx="960815" cy="974815"/>
          </a:xfrm>
          <a:prstGeom prst="arc">
            <a:avLst>
              <a:gd name="adj1" fmla="val 16200000"/>
              <a:gd name="adj2" fmla="val 3937043"/>
            </a:avLst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7" name="TextBox 46"/>
          <p:cNvSpPr txBox="1"/>
          <p:nvPr/>
        </p:nvSpPr>
        <p:spPr>
          <a:xfrm rot="683702">
            <a:off x="8331493" y="3825736"/>
            <a:ext cx="973300" cy="449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60p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 rot="692140">
            <a:off x="7576205" y="4764313"/>
            <a:ext cx="2084762" cy="10440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이용가능 시간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OO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피시방에서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분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ㅁㅁ피시방에서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분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5071564" y="555755"/>
            <a:ext cx="2261478" cy="3203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r>
              <a:rPr lang="ko-KR" altLang="en-US"/>
              <a:t>ㅁㅁ피시방</a:t>
            </a:r>
          </a:p>
          <a:p>
            <a:pPr algn="ctr">
              <a:defRPr/>
            </a:pPr>
            <a:r>
              <a:rPr lang="en-US" altLang="ko-KR"/>
              <a:t>gtx 1080 ti</a:t>
            </a:r>
          </a:p>
          <a:p>
            <a:pPr algn="ctr">
              <a:defRPr/>
            </a:pPr>
            <a:r>
              <a:rPr lang="en-US" altLang="ko-KR"/>
              <a:t>100p</a:t>
            </a:r>
            <a:r>
              <a:rPr lang="ko-KR" altLang="en-US"/>
              <a:t>이상 이용시</a:t>
            </a:r>
          </a:p>
          <a:p>
            <a:pPr algn="ctr">
              <a:defRPr/>
            </a:pPr>
            <a:r>
              <a:rPr lang="ko-KR" altLang="en-US"/>
              <a:t>콜라무료</a:t>
            </a:r>
          </a:p>
          <a:p>
            <a:pPr algn="ctr">
              <a:defRPr/>
            </a:pPr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5890534" y="3758028"/>
            <a:ext cx="1697617" cy="1802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9649320" y="223430"/>
            <a:ext cx="2261478" cy="3203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/>
          </a:p>
          <a:p>
            <a:pPr algn="ctr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defRPr/>
            </a:pPr>
            <a:endParaRPr lang="en-US" altLang="ko-KR">
              <a:solidFill>
                <a:schemeClr val="bg1"/>
              </a:solidFill>
            </a:endParaRPr>
          </a:p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OO</a:t>
            </a:r>
            <a:r>
              <a:rPr lang="ko-KR" altLang="en-US">
                <a:solidFill>
                  <a:schemeClr val="bg1"/>
                </a:solidFill>
              </a:rPr>
              <a:t>피시방</a:t>
            </a:r>
          </a:p>
          <a:p>
            <a:pPr algn="ctr">
              <a:defRPr/>
            </a:pPr>
            <a:r>
              <a:rPr lang="en-US" altLang="ko-KR">
                <a:solidFill>
                  <a:schemeClr val="bg1"/>
                </a:solidFill>
              </a:rPr>
              <a:t>gtx 1060 ti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알바가 잘생기고</a:t>
            </a:r>
          </a:p>
          <a:p>
            <a:pPr algn="ctr">
              <a:defRPr/>
            </a:pPr>
            <a:r>
              <a:rPr lang="ko-KR" altLang="en-US">
                <a:solidFill>
                  <a:schemeClr val="bg1"/>
                </a:solidFill>
              </a:rPr>
              <a:t>이쁨</a:t>
            </a:r>
          </a:p>
          <a:p>
            <a:pPr algn="ctr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>
            <a:off x="9458677" y="3427054"/>
            <a:ext cx="1741459" cy="2061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flipH="1">
            <a:off x="5248646" y="774219"/>
            <a:ext cx="1897380" cy="126492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93527" y="382759"/>
            <a:ext cx="1906242" cy="126955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 rot="724607">
            <a:off x="7521932" y="5809494"/>
            <a:ext cx="1922885" cy="4329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코인노래방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5" animBg="1"/>
      <p:bldP spid="4" grpId="1" animBg="1"/>
      <p:bldP spid="6" grpId="0" animBg="1"/>
      <p:bldP spid="49" grpId="3" animBg="1"/>
      <p:bldP spid="9" grpId="2" animBg="1"/>
      <p:bldP spid="15" grpId="4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lang="ko-KR" altLang="en-US" sz="3600">
                <a:solidFill>
                  <a:schemeClr val="accent4"/>
                </a:solidFill>
              </a:rPr>
              <a:t>예상되는 문제점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POINT3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6896791"/>
            <a:ext cx="578004" cy="41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3" name="말풍선: 타원형 2"/>
          <p:cNvSpPr/>
          <p:nvPr/>
        </p:nvSpPr>
        <p:spPr>
          <a:xfrm>
            <a:off x="578004" y="1474632"/>
            <a:ext cx="3537923" cy="1956889"/>
          </a:xfrm>
          <a:prstGeom prst="wedgeEllipseCallout">
            <a:avLst>
              <a:gd name="adj1" fmla="val -1058"/>
              <a:gd name="adj2" fmla="val 82372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2000">
                <a:solidFill>
                  <a:schemeClr val="tx1"/>
                </a:solidFill>
              </a:rPr>
              <a:t>고작 </a:t>
            </a:r>
            <a:r>
              <a:rPr lang="en-US" altLang="ko-KR" sz="2000">
                <a:solidFill>
                  <a:schemeClr val="tx1"/>
                </a:solidFill>
              </a:rPr>
              <a:t>PC</a:t>
            </a:r>
            <a:r>
              <a:rPr lang="ko-KR" altLang="en-US" sz="2000">
                <a:solidFill>
                  <a:schemeClr val="tx1"/>
                </a:solidFill>
              </a:rPr>
              <a:t>방 하나에 이런 신기술 까지 들어가야하나</a:t>
            </a:r>
            <a:r>
              <a:rPr lang="en-US" altLang="ko-KR" sz="2000">
                <a:solidFill>
                  <a:schemeClr val="tx1"/>
                </a:solidFill>
              </a:rPr>
              <a:t>?</a:t>
            </a:r>
            <a:endParaRPr lang="ko-KR" altLang="en-US" sz="200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8805" y="4182999"/>
            <a:ext cx="5266944" cy="191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/>
              <a:buChar char="ü"/>
              <a:defRPr/>
            </a:pPr>
            <a:r>
              <a:rPr lang="en-US" altLang="ko-KR" sz="2400">
                <a:solidFill>
                  <a:schemeClr val="bg1"/>
                </a:solidFill>
              </a:rPr>
              <a:t>PC</a:t>
            </a:r>
            <a:r>
              <a:rPr lang="ko-KR" altLang="en-US" sz="2400">
                <a:solidFill>
                  <a:schemeClr val="bg1"/>
                </a:solidFill>
              </a:rPr>
              <a:t>방 뿐만 아니라 모든 시간제 서비스에 적용 가능</a:t>
            </a:r>
          </a:p>
          <a:p>
            <a:pPr marL="342900" indent="-342900">
              <a:buFont typeface="Wingdings"/>
              <a:buChar char="ü"/>
              <a:defRPr/>
            </a:pPr>
            <a:endParaRPr lang="en-US" altLang="ko-KR" sz="2400">
              <a:solidFill>
                <a:schemeClr val="bg1"/>
              </a:solidFill>
            </a:endParaRPr>
          </a:p>
          <a:p>
            <a:pPr marL="342900" indent="-342900">
              <a:buFont typeface="Wingdings"/>
              <a:buChar char="ü"/>
              <a:defRPr/>
            </a:pPr>
            <a:r>
              <a:rPr lang="ko-KR" altLang="en-US" sz="2400">
                <a:solidFill>
                  <a:schemeClr val="bg1"/>
                </a:solidFill>
              </a:rPr>
              <a:t>신기술을 들이며 신세대적 이미지 구축</a:t>
            </a:r>
            <a:endParaRPr lang="en-US" altLang="ko-KR" sz="240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268177" y="1267296"/>
            <a:ext cx="3079275" cy="20528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711647" y="1267296"/>
            <a:ext cx="3219528" cy="213659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333109" y="3739284"/>
            <a:ext cx="3115898" cy="22395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DD9A43C3-944E-4FCF-B9DC-6756F61DC4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00"/>
          <a:stretch/>
        </p:blipFill>
        <p:spPr>
          <a:xfrm>
            <a:off x="0" y="10"/>
            <a:ext cx="11862435" cy="6857990"/>
          </a:xfrm>
          <a:custGeom>
            <a:avLst/>
            <a:gdLst>
              <a:gd name="connsiteX0" fmla="*/ 0 w 11862435"/>
              <a:gd name="connsiteY0" fmla="*/ 0 h 6858000"/>
              <a:gd name="connsiteX1" fmla="*/ 2537458 w 11862435"/>
              <a:gd name="connsiteY1" fmla="*/ 0 h 6858000"/>
              <a:gd name="connsiteX2" fmla="*/ 3074669 w 11862435"/>
              <a:gd name="connsiteY2" fmla="*/ 0 h 6858000"/>
              <a:gd name="connsiteX3" fmla="*/ 3784383 w 11862435"/>
              <a:gd name="connsiteY3" fmla="*/ 0 h 6858000"/>
              <a:gd name="connsiteX4" fmla="*/ 8686282 w 11862435"/>
              <a:gd name="connsiteY4" fmla="*/ 0 h 6858000"/>
              <a:gd name="connsiteX5" fmla="*/ 11862435 w 11862435"/>
              <a:gd name="connsiteY5" fmla="*/ 6857999 h 6858000"/>
              <a:gd name="connsiteX6" fmla="*/ 5896483 w 11862435"/>
              <a:gd name="connsiteY6" fmla="*/ 6857999 h 6858000"/>
              <a:gd name="connsiteX7" fmla="*/ 5896483 w 11862435"/>
              <a:gd name="connsiteY7" fmla="*/ 6858000 h 6858000"/>
              <a:gd name="connsiteX8" fmla="*/ 3074669 w 11862435"/>
              <a:gd name="connsiteY8" fmla="*/ 6858000 h 6858000"/>
              <a:gd name="connsiteX9" fmla="*/ 2537458 w 11862435"/>
              <a:gd name="connsiteY9" fmla="*/ 6858000 h 6858000"/>
              <a:gd name="connsiteX10" fmla="*/ 0 w 11862435"/>
              <a:gd name="connsiteY1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2435" h="6858000">
                <a:moveTo>
                  <a:pt x="0" y="0"/>
                </a:moveTo>
                <a:lnTo>
                  <a:pt x="2537458" y="0"/>
                </a:lnTo>
                <a:lnTo>
                  <a:pt x="3074669" y="0"/>
                </a:lnTo>
                <a:lnTo>
                  <a:pt x="3784383" y="0"/>
                </a:lnTo>
                <a:lnTo>
                  <a:pt x="8686282" y="0"/>
                </a:lnTo>
                <a:lnTo>
                  <a:pt x="11862435" y="6857999"/>
                </a:lnTo>
                <a:lnTo>
                  <a:pt x="5896483" y="6857999"/>
                </a:lnTo>
                <a:lnTo>
                  <a:pt x="5896483" y="6858000"/>
                </a:lnTo>
                <a:lnTo>
                  <a:pt x="3074669" y="6858000"/>
                </a:lnTo>
                <a:lnTo>
                  <a:pt x="253745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xmlns="" id="{A4D1609B-102A-4C77-86A2-ACB29FB96D5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7839950" y="0"/>
            <a:ext cx="4352050" cy="6858478"/>
          </a:xfrm>
          <a:custGeom>
            <a:avLst/>
            <a:gdLst>
              <a:gd name="connsiteX0" fmla="*/ 4352050 w 4352050"/>
              <a:gd name="connsiteY0" fmla="*/ 6858478 h 6858478"/>
              <a:gd name="connsiteX1" fmla="*/ 0 w 4352050"/>
              <a:gd name="connsiteY1" fmla="*/ 6858478 h 6858478"/>
              <a:gd name="connsiteX2" fmla="*/ 0 w 4352050"/>
              <a:gd name="connsiteY2" fmla="*/ 0 h 6858478"/>
              <a:gd name="connsiteX3" fmla="*/ 103870 w 4352050"/>
              <a:gd name="connsiteY3" fmla="*/ 0 h 6858478"/>
              <a:gd name="connsiteX4" fmla="*/ 1170098 w 4352050"/>
              <a:gd name="connsiteY4" fmla="*/ 0 h 6858478"/>
              <a:gd name="connsiteX5" fmla="*/ 1175675 w 4352050"/>
              <a:gd name="connsiteY5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52050" h="6858478">
                <a:moveTo>
                  <a:pt x="4352050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103870" y="0"/>
                </a:lnTo>
                <a:lnTo>
                  <a:pt x="1170098" y="0"/>
                </a:lnTo>
                <a:lnTo>
                  <a:pt x="1175675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xmlns="" id="{C651F706-C94E-46D4-BAAE-BAFD1AD976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 flipV="1">
            <a:off x="8667950" y="0"/>
            <a:ext cx="3524051" cy="6858478"/>
          </a:xfrm>
          <a:custGeom>
            <a:avLst/>
            <a:gdLst>
              <a:gd name="connsiteX0" fmla="*/ 3524051 w 3524051"/>
              <a:gd name="connsiteY0" fmla="*/ 6858478 h 6858478"/>
              <a:gd name="connsiteX1" fmla="*/ 0 w 3524051"/>
              <a:gd name="connsiteY1" fmla="*/ 6858478 h 6858478"/>
              <a:gd name="connsiteX2" fmla="*/ 0 w 3524051"/>
              <a:gd name="connsiteY2" fmla="*/ 0 h 6858478"/>
              <a:gd name="connsiteX3" fmla="*/ 342099 w 3524051"/>
              <a:gd name="connsiteY3" fmla="*/ 0 h 6858478"/>
              <a:gd name="connsiteX4" fmla="*/ 347676 w 3524051"/>
              <a:gd name="connsiteY4" fmla="*/ 0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4051" h="6858478">
                <a:moveTo>
                  <a:pt x="3524051" y="6858478"/>
                </a:moveTo>
                <a:lnTo>
                  <a:pt x="0" y="6858478"/>
                </a:lnTo>
                <a:lnTo>
                  <a:pt x="0" y="0"/>
                </a:lnTo>
                <a:lnTo>
                  <a:pt x="342099" y="0"/>
                </a:lnTo>
                <a:lnTo>
                  <a:pt x="347676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74078F9-07CC-4480-94B9-090C243D2500}"/>
              </a:ext>
            </a:extLst>
          </p:cNvPr>
          <p:cNvSpPr txBox="1"/>
          <p:nvPr/>
        </p:nvSpPr>
        <p:spPr>
          <a:xfrm>
            <a:off x="9117367" y="-468"/>
            <a:ext cx="32048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latin typeface="Britannic Bold" panose="020B0903060703020204" pitchFamily="34" charset="0"/>
              </a:rPr>
              <a:t>Q &amp; A</a:t>
            </a:r>
            <a:endParaRPr lang="ko-KR" altLang="en-US" sz="8800" dirty="0">
              <a:solidFill>
                <a:schemeClr val="bg1"/>
              </a:solidFill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13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/>
          <p:cNvSpPr/>
          <p:nvPr/>
        </p:nvSpPr>
        <p:spPr>
          <a:xfrm flipH="1">
            <a:off x="4841432" y="2381690"/>
            <a:ext cx="2171131" cy="224746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 rot="631447">
            <a:off x="5108462" y="1973280"/>
            <a:ext cx="170158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cs typeface="Aharoni" panose="02010803020104030203" pitchFamily="2" charset="-79"/>
              </a:rPr>
              <a:t>술집</a:t>
            </a:r>
            <a:endParaRPr lang="en-US" altLang="ko-KR" sz="1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4" name="직사각형 73"/>
          <p:cNvSpPr/>
          <p:nvPr/>
        </p:nvSpPr>
        <p:spPr>
          <a:xfrm flipH="1">
            <a:off x="1813790" y="2381690"/>
            <a:ext cx="2171131" cy="224746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IMG</a:t>
            </a:r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 rot="631447">
            <a:off x="2080820" y="1973280"/>
            <a:ext cx="170158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prstClr val="white"/>
                </a:solidFill>
                <a:cs typeface="Aharoni" panose="02010803020104030203" pitchFamily="2" charset="-79"/>
              </a:rPr>
              <a:t>노래방</a:t>
            </a:r>
            <a:endParaRPr lang="en-US" altLang="ko-KR" sz="1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7" name="직사각형 76"/>
          <p:cNvSpPr/>
          <p:nvPr/>
        </p:nvSpPr>
        <p:spPr>
          <a:xfrm flipH="1">
            <a:off x="7869074" y="2381690"/>
            <a:ext cx="2171131" cy="224746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  <a:scene3d>
            <a:camera prst="isometricOffAxis2Left">
              <a:rot lat="1063047" lon="2190208" rev="3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 rot="631447">
            <a:off x="8136104" y="1973280"/>
            <a:ext cx="1701584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white"/>
                </a:solidFill>
                <a:cs typeface="Aharoni" panose="02010803020104030203" pitchFamily="2" charset="-79"/>
              </a:rPr>
              <a:t>PC</a:t>
            </a:r>
            <a:r>
              <a:rPr lang="ko-KR" altLang="en-US" sz="1200" b="1" dirty="0">
                <a:solidFill>
                  <a:prstClr val="white"/>
                </a:solidFill>
                <a:cs typeface="Aharoni" panose="02010803020104030203" pitchFamily="2" charset="-79"/>
              </a:rPr>
              <a:t>방</a:t>
            </a:r>
            <a:endParaRPr lang="en-US" altLang="ko-KR" sz="1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22" name="Rectangle 32">
            <a:extLst>
              <a:ext uri="{FF2B5EF4-FFF2-40B4-BE49-F238E27FC236}">
                <a16:creationId xmlns:a16="http://schemas.microsoft.com/office/drawing/2014/main" xmlns="" id="{55F639BB-CAF7-4552-A2DC-E093DA2E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3" name="_x430459624">
            <a:extLst>
              <a:ext uri="{FF2B5EF4-FFF2-40B4-BE49-F238E27FC236}">
                <a16:creationId xmlns:a16="http://schemas.microsoft.com/office/drawing/2014/main" xmlns="" id="{005FD1D2-5A1B-45E6-91D6-EAAA47FE9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chemeClr val="accent4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ko-KR" altLang="en-US" sz="3600" dirty="0">
                <a:solidFill>
                  <a:schemeClr val="accent4"/>
                </a:solidFill>
              </a:rPr>
              <a:t>여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러분들은 어디 가서 노시 나요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?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xmlns="" id="{A553B42C-3C53-4C42-84FA-1EBFD090F22E}"/>
              </a:ext>
            </a:extLst>
          </p:cNvPr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35" name="평행 사변형 34">
              <a:extLst>
                <a:ext uri="{FF2B5EF4-FFF2-40B4-BE49-F238E27FC236}">
                  <a16:creationId xmlns:a16="http://schemas.microsoft.com/office/drawing/2014/main" xmlns="" id="{94355B24-3C1D-4C12-9971-0A8DCEAC3AB3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평행 사변형 35">
              <a:extLst>
                <a:ext uri="{FF2B5EF4-FFF2-40B4-BE49-F238E27FC236}">
                  <a16:creationId xmlns:a16="http://schemas.microsoft.com/office/drawing/2014/main" xmlns="" id="{3622C66B-F073-42C1-83C8-6339D1F06B81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자유형 86">
              <a:extLst>
                <a:ext uri="{FF2B5EF4-FFF2-40B4-BE49-F238E27FC236}">
                  <a16:creationId xmlns:a16="http://schemas.microsoft.com/office/drawing/2014/main" xmlns="" id="{E9D9644A-C4C7-41EB-9E3E-1097D87D1B3D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자유형 87">
              <a:extLst>
                <a:ext uri="{FF2B5EF4-FFF2-40B4-BE49-F238E27FC236}">
                  <a16:creationId xmlns:a16="http://schemas.microsoft.com/office/drawing/2014/main" xmlns="" id="{B07525AE-00CC-4D9F-BDD4-BB02D5BDD1A6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자유형 88">
              <a:extLst>
                <a:ext uri="{FF2B5EF4-FFF2-40B4-BE49-F238E27FC236}">
                  <a16:creationId xmlns:a16="http://schemas.microsoft.com/office/drawing/2014/main" xmlns="" id="{0F57D170-1AD8-447A-BC3B-C8E3EA8B9AC6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자유형 89">
              <a:extLst>
                <a:ext uri="{FF2B5EF4-FFF2-40B4-BE49-F238E27FC236}">
                  <a16:creationId xmlns:a16="http://schemas.microsoft.com/office/drawing/2014/main" xmlns="" id="{1EE11009-6A01-4FB9-B514-F237653AC85F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90">
              <a:extLst>
                <a:ext uri="{FF2B5EF4-FFF2-40B4-BE49-F238E27FC236}">
                  <a16:creationId xmlns:a16="http://schemas.microsoft.com/office/drawing/2014/main" xmlns="" id="{409C177B-9BD6-4AF4-9A27-E5242AA1A9B5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자유형 91">
              <a:extLst>
                <a:ext uri="{FF2B5EF4-FFF2-40B4-BE49-F238E27FC236}">
                  <a16:creationId xmlns:a16="http://schemas.microsoft.com/office/drawing/2014/main" xmlns="" id="{13C6CCB7-C747-424D-B973-41E3F9C99DB0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자유형 92">
              <a:extLst>
                <a:ext uri="{FF2B5EF4-FFF2-40B4-BE49-F238E27FC236}">
                  <a16:creationId xmlns:a16="http://schemas.microsoft.com/office/drawing/2014/main" xmlns="" id="{1A646FA8-2A00-42A0-8CEE-887A22BFF842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BBBFB3B8-4A66-4E64-961A-D5C7EB3AD388}"/>
              </a:ext>
            </a:extLst>
          </p:cNvPr>
          <p:cNvSpPr/>
          <p:nvPr/>
        </p:nvSpPr>
        <p:spPr>
          <a:xfrm>
            <a:off x="503536" y="795261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</p:spTree>
    <p:extLst>
      <p:ext uri="{BB962C8B-B14F-4D97-AF65-F5344CB8AC3E}">
        <p14:creationId xmlns:p14="http://schemas.microsoft.com/office/powerpoint/2010/main" val="60059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>
            <a:extLst>
              <a:ext uri="{FF2B5EF4-FFF2-40B4-BE49-F238E27FC236}">
                <a16:creationId xmlns:a16="http://schemas.microsoft.com/office/drawing/2014/main" xmlns="" id="{55F639BB-CAF7-4552-A2DC-E093DA2E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xmlns="" id="{9D619489-8D35-44D2-BF85-A7038113F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377" y="1434925"/>
            <a:ext cx="6483246" cy="4862435"/>
          </a:xfrm>
          <a:prstGeom prst="rect">
            <a:avLst/>
          </a:prstGeom>
        </p:spPr>
      </p:pic>
      <p:sp>
        <p:nvSpPr>
          <p:cNvPr id="25" name="_x430459624">
            <a:extLst>
              <a:ext uri="{FF2B5EF4-FFF2-40B4-BE49-F238E27FC236}">
                <a16:creationId xmlns:a16="http://schemas.microsoft.com/office/drawing/2014/main" xmlns="" id="{A50D441D-A4FA-494B-8283-04619F19C8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chemeClr val="accent4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ko-KR" altLang="en-US" sz="3600" dirty="0">
                <a:solidFill>
                  <a:schemeClr val="accent4"/>
                </a:solidFill>
              </a:rPr>
              <a:t>여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러분들은 어디 가서 노시 나요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?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FD46E158-5C85-42E1-AD72-133A7B68E0DE}"/>
              </a:ext>
            </a:extLst>
          </p:cNvPr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7" name="평행 사변형 26">
              <a:extLst>
                <a:ext uri="{FF2B5EF4-FFF2-40B4-BE49-F238E27FC236}">
                  <a16:creationId xmlns:a16="http://schemas.microsoft.com/office/drawing/2014/main" xmlns="" id="{9293F448-C5EA-4495-A7EC-429BE52A5CCA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평행 사변형 27">
              <a:extLst>
                <a:ext uri="{FF2B5EF4-FFF2-40B4-BE49-F238E27FC236}">
                  <a16:creationId xmlns:a16="http://schemas.microsoft.com/office/drawing/2014/main" xmlns="" id="{68BE31CC-99A0-4186-8D1D-4661AAE36471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86">
              <a:extLst>
                <a:ext uri="{FF2B5EF4-FFF2-40B4-BE49-F238E27FC236}">
                  <a16:creationId xmlns:a16="http://schemas.microsoft.com/office/drawing/2014/main" xmlns="" id="{DD893713-1689-4729-A634-A0D438D4D444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87">
              <a:extLst>
                <a:ext uri="{FF2B5EF4-FFF2-40B4-BE49-F238E27FC236}">
                  <a16:creationId xmlns:a16="http://schemas.microsoft.com/office/drawing/2014/main" xmlns="" id="{62E39275-1D87-45E7-B1A1-33804BF2DECA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자유형 88">
              <a:extLst>
                <a:ext uri="{FF2B5EF4-FFF2-40B4-BE49-F238E27FC236}">
                  <a16:creationId xmlns:a16="http://schemas.microsoft.com/office/drawing/2014/main" xmlns="" id="{535051A8-06D8-4BB6-BFAB-86CC1B5184AF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자유형 89">
              <a:extLst>
                <a:ext uri="{FF2B5EF4-FFF2-40B4-BE49-F238E27FC236}">
                  <a16:creationId xmlns:a16="http://schemas.microsoft.com/office/drawing/2014/main" xmlns="" id="{CD3EE6CE-B054-4E18-88D4-4BB71437EC71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자유형 90">
              <a:extLst>
                <a:ext uri="{FF2B5EF4-FFF2-40B4-BE49-F238E27FC236}">
                  <a16:creationId xmlns:a16="http://schemas.microsoft.com/office/drawing/2014/main" xmlns="" id="{F9E50E04-A0E4-4E9B-BE2C-38F8F156D80A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자유형 91">
              <a:extLst>
                <a:ext uri="{FF2B5EF4-FFF2-40B4-BE49-F238E27FC236}">
                  <a16:creationId xmlns:a16="http://schemas.microsoft.com/office/drawing/2014/main" xmlns="" id="{30E154CC-C4CB-42C1-BE8A-EC4B8A534DFF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자유형 92">
              <a:extLst>
                <a:ext uri="{FF2B5EF4-FFF2-40B4-BE49-F238E27FC236}">
                  <a16:creationId xmlns:a16="http://schemas.microsoft.com/office/drawing/2014/main" xmlns="" id="{7F961ECE-3B8C-4564-87F3-3DFA270679AC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55599CF-241B-4178-85DB-3087CEB2329B}"/>
              </a:ext>
            </a:extLst>
          </p:cNvPr>
          <p:cNvSpPr/>
          <p:nvPr/>
        </p:nvSpPr>
        <p:spPr>
          <a:xfrm>
            <a:off x="503536" y="795261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</p:spTree>
    <p:extLst>
      <p:ext uri="{BB962C8B-B14F-4D97-AF65-F5344CB8AC3E}">
        <p14:creationId xmlns:p14="http://schemas.microsoft.com/office/powerpoint/2010/main" val="31961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>
            <a:extLst>
              <a:ext uri="{FF2B5EF4-FFF2-40B4-BE49-F238E27FC236}">
                <a16:creationId xmlns:a16="http://schemas.microsoft.com/office/drawing/2014/main" xmlns="" id="{55F639BB-CAF7-4552-A2DC-E093DA2E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30CD642E-AB9A-4133-B854-CF9C99CA6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315" y="1481657"/>
            <a:ext cx="7789370" cy="3894685"/>
          </a:xfrm>
          <a:prstGeom prst="rect">
            <a:avLst/>
          </a:prstGeom>
        </p:spPr>
      </p:pic>
      <p:sp>
        <p:nvSpPr>
          <p:cNvPr id="18" name="_x430459624">
            <a:extLst>
              <a:ext uri="{FF2B5EF4-FFF2-40B4-BE49-F238E27FC236}">
                <a16:creationId xmlns:a16="http://schemas.microsoft.com/office/drawing/2014/main" xmlns="" id="{A67D5390-76B5-4033-B012-CDFBB5F0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488" y="159057"/>
            <a:ext cx="8127416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chemeClr val="accent4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lang="ko-KR" altLang="en-US" sz="3600" dirty="0">
                <a:solidFill>
                  <a:schemeClr val="accent4"/>
                </a:solidFill>
              </a:rPr>
              <a:t>여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러분들은 어디 가서 노시 나요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?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9E85B56-CB20-4E6E-AA5D-751C0DE39546}"/>
              </a:ext>
            </a:extLst>
          </p:cNvPr>
          <p:cNvGrpSpPr/>
          <p:nvPr/>
        </p:nvGrpSpPr>
        <p:grpSpPr>
          <a:xfrm>
            <a:off x="527631" y="352269"/>
            <a:ext cx="646857" cy="847734"/>
            <a:chOff x="2700419" y="1215041"/>
            <a:chExt cx="646857" cy="847734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xmlns="" id="{59F0FCEC-E5C9-456C-88EC-B0B3E1427EC3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3E6E0825-4D77-412A-9B76-112DD5AEE421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>
              <a:extLst>
                <a:ext uri="{FF2B5EF4-FFF2-40B4-BE49-F238E27FC236}">
                  <a16:creationId xmlns:a16="http://schemas.microsoft.com/office/drawing/2014/main" xmlns="" id="{05E50136-D422-4836-851E-19C55CA46907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>
              <a:extLst>
                <a:ext uri="{FF2B5EF4-FFF2-40B4-BE49-F238E27FC236}">
                  <a16:creationId xmlns:a16="http://schemas.microsoft.com/office/drawing/2014/main" xmlns="" id="{8F0C697A-FA4D-45B2-87D3-DF89F7C6D72B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>
              <a:extLst>
                <a:ext uri="{FF2B5EF4-FFF2-40B4-BE49-F238E27FC236}">
                  <a16:creationId xmlns:a16="http://schemas.microsoft.com/office/drawing/2014/main" xmlns="" id="{438AB086-A9E4-4A10-94C9-E17F92A82EEB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>
              <a:extLst>
                <a:ext uri="{FF2B5EF4-FFF2-40B4-BE49-F238E27FC236}">
                  <a16:creationId xmlns:a16="http://schemas.microsoft.com/office/drawing/2014/main" xmlns="" id="{3DFA1AE2-E022-4E35-B4F3-1B55FD248E4D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>
              <a:extLst>
                <a:ext uri="{FF2B5EF4-FFF2-40B4-BE49-F238E27FC236}">
                  <a16:creationId xmlns:a16="http://schemas.microsoft.com/office/drawing/2014/main" xmlns="" id="{674A8373-20C0-4738-9251-73BF6D9DD0C7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>
              <a:extLst>
                <a:ext uri="{FF2B5EF4-FFF2-40B4-BE49-F238E27FC236}">
                  <a16:creationId xmlns:a16="http://schemas.microsoft.com/office/drawing/2014/main" xmlns="" id="{E302DA1E-0C88-4AAC-908B-477F196EBE6F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>
              <a:extLst>
                <a:ext uri="{FF2B5EF4-FFF2-40B4-BE49-F238E27FC236}">
                  <a16:creationId xmlns:a16="http://schemas.microsoft.com/office/drawing/2014/main" xmlns="" id="{991E36D0-180E-4DD7-AA83-6500F87F09A1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015121-B9D6-48E6-8391-E977DEAC6D05}"/>
              </a:ext>
            </a:extLst>
          </p:cNvPr>
          <p:cNvSpPr/>
          <p:nvPr/>
        </p:nvSpPr>
        <p:spPr>
          <a:xfrm>
            <a:off x="473555" y="690330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</p:spTree>
    <p:extLst>
      <p:ext uri="{BB962C8B-B14F-4D97-AF65-F5344CB8AC3E}">
        <p14:creationId xmlns:p14="http://schemas.microsoft.com/office/powerpoint/2010/main" val="695690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>
            <a:extLst>
              <a:ext uri="{FF2B5EF4-FFF2-40B4-BE49-F238E27FC236}">
                <a16:creationId xmlns:a16="http://schemas.microsoft.com/office/drawing/2014/main" xmlns="" id="{55F639BB-CAF7-4552-A2DC-E093DA2E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30459624">
            <a:extLst>
              <a:ext uri="{FF2B5EF4-FFF2-40B4-BE49-F238E27FC236}">
                <a16:creationId xmlns:a16="http://schemas.microsoft.com/office/drawing/2014/main" xmlns="" id="{A67D5390-76B5-4033-B012-CDFBB5F0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chemeClr val="accent4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현재 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방 특징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9E85B56-CB20-4E6E-AA5D-751C0DE39546}"/>
              </a:ext>
            </a:extLst>
          </p:cNvPr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xmlns="" id="{59F0FCEC-E5C9-456C-88EC-B0B3E1427EC3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3E6E0825-4D77-412A-9B76-112DD5AEE421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>
              <a:extLst>
                <a:ext uri="{FF2B5EF4-FFF2-40B4-BE49-F238E27FC236}">
                  <a16:creationId xmlns:a16="http://schemas.microsoft.com/office/drawing/2014/main" xmlns="" id="{05E50136-D422-4836-851E-19C55CA46907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>
              <a:extLst>
                <a:ext uri="{FF2B5EF4-FFF2-40B4-BE49-F238E27FC236}">
                  <a16:creationId xmlns:a16="http://schemas.microsoft.com/office/drawing/2014/main" xmlns="" id="{8F0C697A-FA4D-45B2-87D3-DF89F7C6D72B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>
              <a:extLst>
                <a:ext uri="{FF2B5EF4-FFF2-40B4-BE49-F238E27FC236}">
                  <a16:creationId xmlns:a16="http://schemas.microsoft.com/office/drawing/2014/main" xmlns="" id="{438AB086-A9E4-4A10-94C9-E17F92A82EEB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>
              <a:extLst>
                <a:ext uri="{FF2B5EF4-FFF2-40B4-BE49-F238E27FC236}">
                  <a16:creationId xmlns:a16="http://schemas.microsoft.com/office/drawing/2014/main" xmlns="" id="{3DFA1AE2-E022-4E35-B4F3-1B55FD248E4D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>
              <a:extLst>
                <a:ext uri="{FF2B5EF4-FFF2-40B4-BE49-F238E27FC236}">
                  <a16:creationId xmlns:a16="http://schemas.microsoft.com/office/drawing/2014/main" xmlns="" id="{674A8373-20C0-4738-9251-73BF6D9DD0C7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>
              <a:extLst>
                <a:ext uri="{FF2B5EF4-FFF2-40B4-BE49-F238E27FC236}">
                  <a16:creationId xmlns:a16="http://schemas.microsoft.com/office/drawing/2014/main" xmlns="" id="{E302DA1E-0C88-4AAC-908B-477F196EBE6F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>
              <a:extLst>
                <a:ext uri="{FF2B5EF4-FFF2-40B4-BE49-F238E27FC236}">
                  <a16:creationId xmlns:a16="http://schemas.microsoft.com/office/drawing/2014/main" xmlns="" id="{991E36D0-180E-4DD7-AA83-6500F87F09A1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015121-B9D6-48E6-8391-E977DEAC6D05}"/>
              </a:ext>
            </a:extLst>
          </p:cNvPr>
          <p:cNvSpPr/>
          <p:nvPr/>
        </p:nvSpPr>
        <p:spPr>
          <a:xfrm>
            <a:off x="503536" y="795261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xmlns="" id="{A296A605-C2E2-4CC9-A389-4F94EB2A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83643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매장 마다 회원가입을 해야 이용가능 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대부분 </a:t>
            </a:r>
            <a:r>
              <a:rPr lang="ko-KR" altLang="en-US" dirty="0" err="1">
                <a:solidFill>
                  <a:schemeClr val="bg1"/>
                </a:solidFill>
              </a:rPr>
              <a:t>선불제</a:t>
            </a:r>
            <a:r>
              <a:rPr lang="ko-KR" altLang="en-US" dirty="0">
                <a:solidFill>
                  <a:schemeClr val="bg1"/>
                </a:solidFill>
              </a:rPr>
              <a:t> 간혹 후불제와 </a:t>
            </a:r>
            <a:r>
              <a:rPr lang="ko-KR" altLang="en-US" dirty="0" err="1">
                <a:solidFill>
                  <a:schemeClr val="bg1"/>
                </a:solidFill>
              </a:rPr>
              <a:t>선불제</a:t>
            </a:r>
            <a:r>
              <a:rPr lang="ko-KR" altLang="en-US" dirty="0">
                <a:solidFill>
                  <a:schemeClr val="bg1"/>
                </a:solidFill>
              </a:rPr>
              <a:t> 겸용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평균적으로 </a:t>
            </a:r>
            <a:r>
              <a:rPr lang="en-US" altLang="ko-KR" dirty="0">
                <a:solidFill>
                  <a:schemeClr val="bg1"/>
                </a:solidFill>
              </a:rPr>
              <a:t>1000</a:t>
            </a:r>
            <a:r>
              <a:rPr lang="ko-KR" altLang="en-US" dirty="0">
                <a:solidFill>
                  <a:schemeClr val="bg1"/>
                </a:solidFill>
              </a:rPr>
              <a:t>원에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시간 꼴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잔여시간 저장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해당 </a:t>
            </a:r>
            <a:r>
              <a:rPr lang="en-US" altLang="ko-KR" dirty="0">
                <a:solidFill>
                  <a:schemeClr val="bg1"/>
                </a:solidFill>
              </a:rPr>
              <a:t>PC</a:t>
            </a:r>
            <a:r>
              <a:rPr lang="ko-KR" altLang="en-US" dirty="0">
                <a:solidFill>
                  <a:schemeClr val="bg1"/>
                </a:solidFill>
              </a:rPr>
              <a:t>방에서만 사용 가능</a:t>
            </a:r>
            <a:r>
              <a:rPr lang="en-US" altLang="ko-KR" dirty="0">
                <a:solidFill>
                  <a:schemeClr val="bg1"/>
                </a:solidFill>
              </a:rPr>
              <a:t>), </a:t>
            </a:r>
            <a:r>
              <a:rPr lang="ko-KR" altLang="en-US" dirty="0">
                <a:solidFill>
                  <a:schemeClr val="bg1"/>
                </a:solidFill>
              </a:rPr>
              <a:t>간혹 잔여시간 저장이 안되는 곳도 있음</a:t>
            </a: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chemeClr val="accent4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비회원으로  </a:t>
            </a:r>
            <a:r>
              <a:rPr lang="en-US" altLang="ko-KR" dirty="0">
                <a:solidFill>
                  <a:schemeClr val="bg1"/>
                </a:solidFill>
              </a:rPr>
              <a:t>PC</a:t>
            </a:r>
            <a:r>
              <a:rPr lang="ko-KR" altLang="en-US" dirty="0">
                <a:solidFill>
                  <a:schemeClr val="bg1"/>
                </a:solidFill>
              </a:rPr>
              <a:t>방 이용 시 잔여시간 저장 불가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162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>
            <a:extLst>
              <a:ext uri="{FF2B5EF4-FFF2-40B4-BE49-F238E27FC236}">
                <a16:creationId xmlns:a16="http://schemas.microsoft.com/office/drawing/2014/main" xmlns="" id="{55F639BB-CAF7-4552-A2DC-E093DA2EF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8" name="_x430459624">
            <a:extLst>
              <a:ext uri="{FF2B5EF4-FFF2-40B4-BE49-F238E27FC236}">
                <a16:creationId xmlns:a16="http://schemas.microsoft.com/office/drawing/2014/main" xmlns="" id="{A67D5390-76B5-4033-B012-CDFBB5F0B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ko-KR" sz="800" dirty="0">
              <a:solidFill>
                <a:schemeClr val="accent4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28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 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현재 </a:t>
            </a:r>
            <a:r>
              <a:rPr kumimoji="0" lang="en-US" altLang="ko-KR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</a:rPr>
              <a:t>방의 단점</a:t>
            </a:r>
            <a:endParaRPr kumimoji="0" lang="en-US" altLang="ko-KR" sz="36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xmlns="" id="{99E85B56-CB20-4E6E-AA5D-751C0DE39546}"/>
              </a:ext>
            </a:extLst>
          </p:cNvPr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>
              <a:extLst>
                <a:ext uri="{FF2B5EF4-FFF2-40B4-BE49-F238E27FC236}">
                  <a16:creationId xmlns:a16="http://schemas.microsoft.com/office/drawing/2014/main" xmlns="" id="{59F0FCEC-E5C9-456C-88EC-B0B3E1427EC3}"/>
                </a:ext>
              </a:extLst>
            </p:cNvPr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>
              <a:extLst>
                <a:ext uri="{FF2B5EF4-FFF2-40B4-BE49-F238E27FC236}">
                  <a16:creationId xmlns:a16="http://schemas.microsoft.com/office/drawing/2014/main" xmlns="" id="{3E6E0825-4D77-412A-9B76-112DD5AEE421}"/>
                </a:ext>
              </a:extLst>
            </p:cNvPr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>
              <a:extLst>
                <a:ext uri="{FF2B5EF4-FFF2-40B4-BE49-F238E27FC236}">
                  <a16:creationId xmlns:a16="http://schemas.microsoft.com/office/drawing/2014/main" xmlns="" id="{05E50136-D422-4836-851E-19C55CA46907}"/>
                </a:ext>
              </a:extLst>
            </p:cNvPr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>
              <a:extLst>
                <a:ext uri="{FF2B5EF4-FFF2-40B4-BE49-F238E27FC236}">
                  <a16:creationId xmlns:a16="http://schemas.microsoft.com/office/drawing/2014/main" xmlns="" id="{8F0C697A-FA4D-45B2-87D3-DF89F7C6D72B}"/>
                </a:ext>
              </a:extLst>
            </p:cNvPr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>
              <a:extLst>
                <a:ext uri="{FF2B5EF4-FFF2-40B4-BE49-F238E27FC236}">
                  <a16:creationId xmlns:a16="http://schemas.microsoft.com/office/drawing/2014/main" xmlns="" id="{438AB086-A9E4-4A10-94C9-E17F92A82EEB}"/>
                </a:ext>
              </a:extLst>
            </p:cNvPr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>
              <a:extLst>
                <a:ext uri="{FF2B5EF4-FFF2-40B4-BE49-F238E27FC236}">
                  <a16:creationId xmlns:a16="http://schemas.microsoft.com/office/drawing/2014/main" xmlns="" id="{3DFA1AE2-E022-4E35-B4F3-1B55FD248E4D}"/>
                </a:ext>
              </a:extLst>
            </p:cNvPr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>
              <a:extLst>
                <a:ext uri="{FF2B5EF4-FFF2-40B4-BE49-F238E27FC236}">
                  <a16:creationId xmlns:a16="http://schemas.microsoft.com/office/drawing/2014/main" xmlns="" id="{674A8373-20C0-4738-9251-73BF6D9DD0C7}"/>
                </a:ext>
              </a:extLst>
            </p:cNvPr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>
              <a:extLst>
                <a:ext uri="{FF2B5EF4-FFF2-40B4-BE49-F238E27FC236}">
                  <a16:creationId xmlns:a16="http://schemas.microsoft.com/office/drawing/2014/main" xmlns="" id="{E302DA1E-0C88-4AAC-908B-477F196EBE6F}"/>
                </a:ext>
              </a:extLst>
            </p:cNvPr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>
              <a:extLst>
                <a:ext uri="{FF2B5EF4-FFF2-40B4-BE49-F238E27FC236}">
                  <a16:creationId xmlns:a16="http://schemas.microsoft.com/office/drawing/2014/main" xmlns="" id="{991E36D0-180E-4DD7-AA83-6500F87F09A1}"/>
                </a:ext>
              </a:extLst>
            </p:cNvPr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D5015121-B9D6-48E6-8391-E977DEAC6D05}"/>
              </a:ext>
            </a:extLst>
          </p:cNvPr>
          <p:cNvSpPr/>
          <p:nvPr/>
        </p:nvSpPr>
        <p:spPr>
          <a:xfrm>
            <a:off x="503536" y="795261"/>
            <a:ext cx="848309" cy="307777"/>
          </a:xfrm>
          <a:prstGeom prst="rect">
            <a:avLst/>
          </a:prstGeom>
        </p:spPr>
        <p:txBody>
          <a:bodyPr wrap="none">
            <a:spAutoFit/>
            <a:scene3d>
              <a:camera prst="isometricRightUp">
                <a:rot lat="1517535" lon="19398263" rev="155635"/>
              </a:camera>
              <a:lightRig rig="threePt" dir="t"/>
            </a:scene3d>
          </a:bodyPr>
          <a:lstStyle/>
          <a:p>
            <a:pPr algn="ctr"/>
            <a:r>
              <a:rPr lang="en-US" altLang="ko-KR" sz="1400" dirty="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POINT1</a:t>
            </a:r>
          </a:p>
        </p:txBody>
      </p:sp>
      <p:sp>
        <p:nvSpPr>
          <p:cNvPr id="32" name="내용 개체 틀 2">
            <a:extLst>
              <a:ext uri="{FF2B5EF4-FFF2-40B4-BE49-F238E27FC236}">
                <a16:creationId xmlns:a16="http://schemas.microsoft.com/office/drawing/2014/main" xmlns="" id="{A296A605-C2E2-4CC9-A389-4F94EB2A0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326"/>
            <a:ext cx="10515600" cy="48364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새로운 곳을 갈때마다 매번 회원 가입이 필요 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많은 적립시간이 버려진다</a:t>
            </a:r>
            <a:r>
              <a:rPr lang="en-US" altLang="ko-KR" dirty="0">
                <a:solidFill>
                  <a:schemeClr val="bg1"/>
                </a:solidFill>
              </a:rPr>
              <a:t>. ( </a:t>
            </a:r>
            <a:r>
              <a:rPr lang="ko-KR" altLang="en-US" dirty="0">
                <a:solidFill>
                  <a:schemeClr val="bg1"/>
                </a:solidFill>
              </a:rPr>
              <a:t>집과 먼 곳에서 피시방을 다녀왔을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갑자기 피시방이 폐점 했을 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충전한 걸 잊어 먹고 등등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ko-KR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ko-KR" altLang="en-US" dirty="0">
                <a:solidFill>
                  <a:srgbClr val="C00000"/>
                </a:solidFill>
              </a:rPr>
              <a:t> </a:t>
            </a:r>
            <a:r>
              <a:rPr lang="ko-KR" altLang="en-US" dirty="0">
                <a:solidFill>
                  <a:schemeClr val="bg1"/>
                </a:solidFill>
              </a:rPr>
              <a:t>게임도중 적립시간이 얼마 남지 않았을 때 충전하러 가야해서 불편하다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204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전국 </a:t>
            </a:r>
            <a:r>
              <a:rPr kumimoji="0" lang="en-US" altLang="ko-KR" sz="3600" b="0" i="0" u="none" strike="noStrike" cap="none" normalizeH="0" baseline="0"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방 통합프로그램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POINT2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pic>
        <p:nvPicPr>
          <p:cNvPr id="15" name="내용 개체 틀 1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292344" y="3587208"/>
            <a:ext cx="2034388" cy="2100937"/>
          </a:xfr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9329" y="1564151"/>
            <a:ext cx="2604015" cy="2604015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216359" y="3552229"/>
            <a:ext cx="650296" cy="650296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21750" y="4046357"/>
            <a:ext cx="650296" cy="650296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01040" y="4899477"/>
            <a:ext cx="650296" cy="650296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468334" y="4380694"/>
            <a:ext cx="650296" cy="65029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71161" y="2152685"/>
            <a:ext cx="650296" cy="650296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14713" y="4343794"/>
            <a:ext cx="650296" cy="650296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741671" y="3387685"/>
            <a:ext cx="650296" cy="650296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39274" y="2782584"/>
            <a:ext cx="650296" cy="650296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4105845" y="2910631"/>
            <a:ext cx="689761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4"/>
                </a:solidFill>
              </a:rPr>
              <a:t>1. </a:t>
            </a:r>
            <a:r>
              <a:rPr lang="ko-KR" altLang="en-US" sz="2800">
                <a:solidFill>
                  <a:schemeClr val="accent4"/>
                </a:solidFill>
              </a:rPr>
              <a:t>전국에 하나의 통합된 프로그램을 도입</a:t>
            </a:r>
            <a:r>
              <a:rPr lang="en-US" altLang="ko-KR" sz="2800">
                <a:solidFill>
                  <a:schemeClr val="accent4"/>
                </a:solidFill>
              </a:rPr>
              <a:t> </a:t>
            </a:r>
            <a:r>
              <a:rPr lang="ko-KR" altLang="en-US" sz="2800">
                <a:solidFill>
                  <a:schemeClr val="accent4"/>
                </a:solidFill>
              </a:rPr>
              <a:t>과 동시에 어플리케이션 출시</a:t>
            </a:r>
            <a:r>
              <a:rPr lang="en-US" altLang="ko-KR" sz="2800">
                <a:solidFill>
                  <a:schemeClr val="accent4"/>
                </a:solidFill>
              </a:rPr>
              <a:t>!</a:t>
            </a:r>
            <a:endParaRPr lang="ko-KR" altLang="en-US" sz="2800">
              <a:solidFill>
                <a:schemeClr val="accent4"/>
              </a:solidFill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3127176" y="3905679"/>
            <a:ext cx="238428" cy="14067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3" name="눈물 방울 42"/>
          <p:cNvSpPr/>
          <p:nvPr/>
        </p:nvSpPr>
        <p:spPr>
          <a:xfrm>
            <a:off x="3553344" y="4037981"/>
            <a:ext cx="45719" cy="45719"/>
          </a:xfrm>
          <a:prstGeom prst="teardrop">
            <a:avLst>
              <a:gd name="adj" fmla="val 10000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2665009" y="5635229"/>
            <a:ext cx="462167" cy="21252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570944" y="5243518"/>
            <a:ext cx="650296" cy="650296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961260" y="3414400"/>
            <a:ext cx="650296" cy="650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1" animBg="1"/>
      <p:bldP spid="43" grpId="2" animBg="1"/>
      <p:bldP spid="44" grpId="3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6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2"/>
          <p:cNvSpPr>
            <a:spLocks noChangeArrowheads="1"/>
          </p:cNvSpPr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18" name="_x430459624"/>
          <p:cNvSpPr>
            <a:spLocks noChangeArrowheads="1"/>
          </p:cNvSpPr>
          <p:nvPr/>
        </p:nvSpPr>
        <p:spPr>
          <a:xfrm>
            <a:off x="1204469" y="263988"/>
            <a:ext cx="8127416" cy="8429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en-US" altLang="ko-KR" sz="800" b="0" i="0" u="none" strike="noStrike" cap="none" normalizeH="0" baseline="0">
              <a:solidFill>
                <a:schemeClr val="accent4"/>
              </a:solidFill>
              <a:effectLst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lang="en-US" altLang="ko-KR" sz="800">
              <a:solidFill>
                <a:schemeClr val="accent4"/>
              </a:solidFill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전국 </a:t>
            </a:r>
            <a:r>
              <a:rPr kumimoji="0" lang="en-US" altLang="ko-KR" sz="3600" b="0" i="0" u="none" strike="noStrike" cap="none" normalizeH="0" baseline="0">
                <a:solidFill>
                  <a:schemeClr val="accent4"/>
                </a:solidFill>
                <a:effectLst/>
              </a:rPr>
              <a:t>PC</a:t>
            </a:r>
            <a:r>
              <a:rPr kumimoji="0" lang="ko-KR" altLang="en-US" sz="3600" b="0" i="0" u="none" strike="noStrike" cap="none" normalizeH="0" baseline="0">
                <a:solidFill>
                  <a:schemeClr val="accent4"/>
                </a:solidFill>
                <a:effectLst/>
              </a:rPr>
              <a:t>방 통합프로그램</a:t>
            </a:r>
            <a:endParaRPr kumimoji="0" lang="en-US" altLang="ko-KR" sz="3600" b="0" i="0" u="none" strike="noStrike" cap="none" normalizeH="0" baseline="0">
              <a:solidFill>
                <a:schemeClr val="accent4"/>
              </a:solidFill>
              <a:effectLst/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557612" y="457200"/>
            <a:ext cx="646857" cy="847734"/>
            <a:chOff x="2700419" y="1215041"/>
            <a:chExt cx="646857" cy="847734"/>
          </a:xfrm>
        </p:grpSpPr>
        <p:sp>
          <p:nvSpPr>
            <p:cNvPr id="20" name="평행 사변형 19"/>
            <p:cNvSpPr/>
            <p:nvPr/>
          </p:nvSpPr>
          <p:spPr>
            <a:xfrm rot="5400000" flipH="1">
              <a:off x="2618779" y="1357970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평행 사변형 20"/>
            <p:cNvSpPr/>
            <p:nvPr/>
          </p:nvSpPr>
          <p:spPr>
            <a:xfrm rot="5400000" flipH="1">
              <a:off x="2679739" y="1395237"/>
              <a:ext cx="749178" cy="585897"/>
            </a:xfrm>
            <a:prstGeom prst="parallelogram">
              <a:avLst>
                <a:gd name="adj" fmla="val 43015"/>
              </a:avLst>
            </a:prstGeom>
            <a:solidFill>
              <a:schemeClr val="bg1"/>
            </a:solidFill>
            <a:ln w="95250" cap="rnd">
              <a:solidFill>
                <a:schemeClr val="bg1"/>
              </a:solidFill>
              <a:round/>
            </a:ln>
            <a:effectLst>
              <a:outerShdw dist="38100" dir="13500000" algn="br" rotWithShape="0">
                <a:schemeClr val="tx1">
                  <a:lumMod val="85000"/>
                  <a:lumOff val="1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자유형 86"/>
            <p:cNvSpPr/>
            <p:nvPr/>
          </p:nvSpPr>
          <p:spPr>
            <a:xfrm>
              <a:off x="3162351" y="1215041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 87"/>
            <p:cNvSpPr/>
            <p:nvPr/>
          </p:nvSpPr>
          <p:spPr>
            <a:xfrm>
              <a:off x="3092136" y="1251148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자유형 88"/>
            <p:cNvSpPr/>
            <p:nvPr/>
          </p:nvSpPr>
          <p:spPr>
            <a:xfrm>
              <a:off x="3019867" y="1279672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89"/>
            <p:cNvSpPr/>
            <p:nvPr/>
          </p:nvSpPr>
          <p:spPr>
            <a:xfrm>
              <a:off x="2941671" y="131359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자유형 90"/>
            <p:cNvSpPr/>
            <p:nvPr/>
          </p:nvSpPr>
          <p:spPr>
            <a:xfrm>
              <a:off x="2871456" y="1347427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자유형 91"/>
            <p:cNvSpPr/>
            <p:nvPr/>
          </p:nvSpPr>
          <p:spPr>
            <a:xfrm>
              <a:off x="2803222" y="1373589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92"/>
            <p:cNvSpPr/>
            <p:nvPr/>
          </p:nvSpPr>
          <p:spPr>
            <a:xfrm>
              <a:off x="2730566" y="1410856"/>
              <a:ext cx="112658" cy="103732"/>
            </a:xfrm>
            <a:custGeom>
              <a:avLst/>
              <a:gdLst>
                <a:gd name="connsiteX0" fmla="*/ 0 w 127000"/>
                <a:gd name="connsiteY0" fmla="*/ 31031 h 126281"/>
                <a:gd name="connsiteX1" fmla="*/ 88900 w 127000"/>
                <a:gd name="connsiteY1" fmla="*/ 5631 h 126281"/>
                <a:gd name="connsiteX2" fmla="*/ 127000 w 127000"/>
                <a:gd name="connsiteY2" fmla="*/ 126281 h 126281"/>
                <a:gd name="connsiteX0" fmla="*/ 0 w 122237"/>
                <a:gd name="connsiteY0" fmla="*/ 62399 h 121930"/>
                <a:gd name="connsiteX1" fmla="*/ 84137 w 122237"/>
                <a:gd name="connsiteY1" fmla="*/ 1280 h 121930"/>
                <a:gd name="connsiteX2" fmla="*/ 122237 w 122237"/>
                <a:gd name="connsiteY2" fmla="*/ 121930 h 121930"/>
                <a:gd name="connsiteX0" fmla="*/ 0 w 122237"/>
                <a:gd name="connsiteY0" fmla="*/ 48523 h 108054"/>
                <a:gd name="connsiteX1" fmla="*/ 81756 w 122237"/>
                <a:gd name="connsiteY1" fmla="*/ 1691 h 108054"/>
                <a:gd name="connsiteX2" fmla="*/ 122237 w 122237"/>
                <a:gd name="connsiteY2" fmla="*/ 108054 h 108054"/>
                <a:gd name="connsiteX0" fmla="*/ 0 w 122237"/>
                <a:gd name="connsiteY0" fmla="*/ 49234 h 108765"/>
                <a:gd name="connsiteX1" fmla="*/ 81756 w 122237"/>
                <a:gd name="connsiteY1" fmla="*/ 2402 h 108765"/>
                <a:gd name="connsiteX2" fmla="*/ 122237 w 122237"/>
                <a:gd name="connsiteY2" fmla="*/ 108765 h 108765"/>
                <a:gd name="connsiteX0" fmla="*/ 0 w 110331"/>
                <a:gd name="connsiteY0" fmla="*/ 48964 h 103732"/>
                <a:gd name="connsiteX1" fmla="*/ 81756 w 110331"/>
                <a:gd name="connsiteY1" fmla="*/ 2132 h 103732"/>
                <a:gd name="connsiteX2" fmla="*/ 110331 w 110331"/>
                <a:gd name="connsiteY2" fmla="*/ 103732 h 103732"/>
                <a:gd name="connsiteX0" fmla="*/ 0 w 114103"/>
                <a:gd name="connsiteY0" fmla="*/ 48964 h 103732"/>
                <a:gd name="connsiteX1" fmla="*/ 81756 w 114103"/>
                <a:gd name="connsiteY1" fmla="*/ 2132 h 103732"/>
                <a:gd name="connsiteX2" fmla="*/ 110331 w 114103"/>
                <a:gd name="connsiteY2" fmla="*/ 103732 h 103732"/>
                <a:gd name="connsiteX0" fmla="*/ 0 w 112658"/>
                <a:gd name="connsiteY0" fmla="*/ 48964 h 103732"/>
                <a:gd name="connsiteX1" fmla="*/ 60324 w 112658"/>
                <a:gd name="connsiteY1" fmla="*/ 2132 h 103732"/>
                <a:gd name="connsiteX2" fmla="*/ 110331 w 112658"/>
                <a:gd name="connsiteY2" fmla="*/ 103732 h 103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658" h="103732">
                  <a:moveTo>
                    <a:pt x="0" y="48964"/>
                  </a:moveTo>
                  <a:cubicBezTo>
                    <a:pt x="14816" y="14038"/>
                    <a:pt x="41936" y="-6996"/>
                    <a:pt x="60324" y="2132"/>
                  </a:cubicBezTo>
                  <a:cubicBezTo>
                    <a:pt x="78712" y="11260"/>
                    <a:pt x="123295" y="51344"/>
                    <a:pt x="110331" y="103732"/>
                  </a:cubicBezTo>
                </a:path>
              </a:pathLst>
            </a:custGeom>
            <a:noFill/>
            <a:ln w="28575" cap="rnd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1" name="직사각형 30"/>
          <p:cNvSpPr/>
          <p:nvPr/>
        </p:nvSpPr>
        <p:spPr>
          <a:xfrm>
            <a:off x="503536" y="795261"/>
            <a:ext cx="848310" cy="2982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1400">
                <a:solidFill>
                  <a:prstClr val="black">
                    <a:lumMod val="95000"/>
                    <a:lumOff val="5000"/>
                  </a:prstClr>
                </a:solidFill>
                <a:effectLst>
                  <a:outerShdw blurRad="38100" dist="38100" dir="2700000" algn="tl">
                    <a:srgbClr val="000000">
                      <a:alpha val="43140"/>
                    </a:srgbClr>
                  </a:outerShdw>
                </a:effectLst>
                <a:latin typeface="Microsoft YaHei UI"/>
                <a:ea typeface="Microsoft YaHei UI"/>
              </a:rPr>
              <a:t>POINT2</a:t>
            </a:r>
            <a:endParaRPr lang="en-US" altLang="ko-KR" sz="1400">
              <a:solidFill>
                <a:prstClr val="black">
                  <a:lumMod val="95000"/>
                  <a:lumOff val="5000"/>
                </a:prstClr>
              </a:solidFill>
              <a:latin typeface="Microsoft YaHei UI"/>
              <a:ea typeface="Microsoft YaHei UI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192508" y="1973215"/>
            <a:ext cx="4201924" cy="4758947"/>
            <a:chOff x="7773040" y="1855425"/>
            <a:chExt cx="4418960" cy="5002575"/>
          </a:xfrm>
        </p:grpSpPr>
        <p:grpSp>
          <p:nvGrpSpPr>
            <p:cNvPr id="58" name="그룹 57"/>
            <p:cNvGrpSpPr/>
            <p:nvPr/>
          </p:nvGrpSpPr>
          <p:grpSpPr>
            <a:xfrm rot="646847" flipH="1">
              <a:off x="7773040" y="1855425"/>
              <a:ext cx="3919182" cy="4396525"/>
              <a:chOff x="547180" y="624159"/>
              <a:chExt cx="5178040" cy="5808709"/>
            </a:xfrm>
          </p:grpSpPr>
          <p:grpSp>
            <p:nvGrpSpPr>
              <p:cNvPr id="60" name="그룹 59"/>
              <p:cNvGrpSpPr/>
              <p:nvPr/>
            </p:nvGrpSpPr>
            <p:grpSpPr>
              <a:xfrm rot="21600000">
                <a:off x="547180" y="1150943"/>
                <a:ext cx="5178040" cy="5078407"/>
                <a:chOff x="547180" y="1150943"/>
                <a:chExt cx="5178040" cy="5078407"/>
              </a:xfrm>
            </p:grpSpPr>
            <p:sp>
              <p:nvSpPr>
                <p:cNvPr id="62" name="Freeform 43"/>
                <p:cNvSpPr/>
                <p:nvPr/>
              </p:nvSpPr>
              <p:spPr>
                <a:xfrm>
                  <a:off x="5155427" y="1894213"/>
                  <a:ext cx="569793" cy="2621599"/>
                </a:xfrm>
                <a:custGeom>
                  <a:avLst/>
                  <a:gdLst>
                    <a:gd name="T0" fmla="*/ 438 w 1234"/>
                    <a:gd name="T1" fmla="*/ 44 h 5674"/>
                    <a:gd name="T2" fmla="*/ 684 w 1234"/>
                    <a:gd name="T3" fmla="*/ 195 h 5674"/>
                    <a:gd name="T4" fmla="*/ 795 w 1234"/>
                    <a:gd name="T5" fmla="*/ 360 h 5674"/>
                    <a:gd name="T6" fmla="*/ 850 w 1234"/>
                    <a:gd name="T7" fmla="*/ 581 h 5674"/>
                    <a:gd name="T8" fmla="*/ 846 w 1234"/>
                    <a:gd name="T9" fmla="*/ 811 h 5674"/>
                    <a:gd name="T10" fmla="*/ 745 w 1234"/>
                    <a:gd name="T11" fmla="*/ 986 h 5674"/>
                    <a:gd name="T12" fmla="*/ 575 w 1234"/>
                    <a:gd name="T13" fmla="*/ 1145 h 5674"/>
                    <a:gd name="T14" fmla="*/ 396 w 1234"/>
                    <a:gd name="T15" fmla="*/ 1243 h 5674"/>
                    <a:gd name="T16" fmla="*/ 684 w 1234"/>
                    <a:gd name="T17" fmla="*/ 1505 h 5674"/>
                    <a:gd name="T18" fmla="*/ 810 w 1234"/>
                    <a:gd name="T19" fmla="*/ 1575 h 5674"/>
                    <a:gd name="T20" fmla="*/ 1069 w 1234"/>
                    <a:gd name="T21" fmla="*/ 1773 h 5674"/>
                    <a:gd name="T22" fmla="*/ 1219 w 1234"/>
                    <a:gd name="T23" fmla="*/ 2106 h 5674"/>
                    <a:gd name="T24" fmla="*/ 1210 w 1234"/>
                    <a:gd name="T25" fmla="*/ 2463 h 5674"/>
                    <a:gd name="T26" fmla="*/ 1043 w 1234"/>
                    <a:gd name="T27" fmla="*/ 2725 h 5674"/>
                    <a:gd name="T28" fmla="*/ 882 w 1234"/>
                    <a:gd name="T29" fmla="*/ 2815 h 5674"/>
                    <a:gd name="T30" fmla="*/ 669 w 1234"/>
                    <a:gd name="T31" fmla="*/ 2851 h 5674"/>
                    <a:gd name="T32" fmla="*/ 550 w 1234"/>
                    <a:gd name="T33" fmla="*/ 2872 h 5674"/>
                    <a:gd name="T34" fmla="*/ 788 w 1234"/>
                    <a:gd name="T35" fmla="*/ 3201 h 5674"/>
                    <a:gd name="T36" fmla="*/ 1054 w 1234"/>
                    <a:gd name="T37" fmla="*/ 3611 h 5674"/>
                    <a:gd name="T38" fmla="*/ 1112 w 1234"/>
                    <a:gd name="T39" fmla="*/ 3872 h 5674"/>
                    <a:gd name="T40" fmla="*/ 1088 w 1234"/>
                    <a:gd name="T41" fmla="*/ 4061 h 5674"/>
                    <a:gd name="T42" fmla="*/ 936 w 1234"/>
                    <a:gd name="T43" fmla="*/ 4300 h 5674"/>
                    <a:gd name="T44" fmla="*/ 647 w 1234"/>
                    <a:gd name="T45" fmla="*/ 4415 h 5674"/>
                    <a:gd name="T46" fmla="*/ 487 w 1234"/>
                    <a:gd name="T47" fmla="*/ 4429 h 5674"/>
                    <a:gd name="T48" fmla="*/ 808 w 1234"/>
                    <a:gd name="T49" fmla="*/ 4677 h 5674"/>
                    <a:gd name="T50" fmla="*/ 964 w 1234"/>
                    <a:gd name="T51" fmla="*/ 4929 h 5674"/>
                    <a:gd name="T52" fmla="*/ 972 w 1234"/>
                    <a:gd name="T53" fmla="*/ 5103 h 5674"/>
                    <a:gd name="T54" fmla="*/ 903 w 1234"/>
                    <a:gd name="T55" fmla="*/ 5311 h 5674"/>
                    <a:gd name="T56" fmla="*/ 759 w 1234"/>
                    <a:gd name="T57" fmla="*/ 5479 h 5674"/>
                    <a:gd name="T58" fmla="*/ 558 w 1234"/>
                    <a:gd name="T59" fmla="*/ 5599 h 5674"/>
                    <a:gd name="T60" fmla="*/ 320 w 1234"/>
                    <a:gd name="T61" fmla="*/ 5665 h 5674"/>
                    <a:gd name="T62" fmla="*/ 108 w 1234"/>
                    <a:gd name="T63" fmla="*/ 5672 h 5674"/>
                    <a:gd name="T64" fmla="*/ 90 w 1234"/>
                    <a:gd name="T65" fmla="*/ 5636 h 5674"/>
                    <a:gd name="T66" fmla="*/ 68 w 1234"/>
                    <a:gd name="T67" fmla="*/ 5469 h 5674"/>
                    <a:gd name="T68" fmla="*/ 18 w 1234"/>
                    <a:gd name="T69" fmla="*/ 5236 h 5674"/>
                    <a:gd name="T70" fmla="*/ 38 w 1234"/>
                    <a:gd name="T71" fmla="*/ 4850 h 5674"/>
                    <a:gd name="T72" fmla="*/ 98 w 1234"/>
                    <a:gd name="T73" fmla="*/ 4258 h 5674"/>
                    <a:gd name="T74" fmla="*/ 0 w 1234"/>
                    <a:gd name="T75" fmla="*/ 3944 h 5674"/>
                    <a:gd name="T76" fmla="*/ 18 w 1234"/>
                    <a:gd name="T77" fmla="*/ 3339 h 5674"/>
                    <a:gd name="T78" fmla="*/ 180 w 1234"/>
                    <a:gd name="T79" fmla="*/ 2917 h 5674"/>
                    <a:gd name="T80" fmla="*/ 202 w 1234"/>
                    <a:gd name="T81" fmla="*/ 2740 h 5674"/>
                    <a:gd name="T82" fmla="*/ 162 w 1234"/>
                    <a:gd name="T83" fmla="*/ 2665 h 5674"/>
                    <a:gd name="T84" fmla="*/ 124 w 1234"/>
                    <a:gd name="T85" fmla="*/ 2482 h 5674"/>
                    <a:gd name="T86" fmla="*/ 127 w 1234"/>
                    <a:gd name="T87" fmla="*/ 1881 h 5674"/>
                    <a:gd name="T88" fmla="*/ 198 w 1234"/>
                    <a:gd name="T89" fmla="*/ 1513 h 5674"/>
                    <a:gd name="T90" fmla="*/ 219 w 1234"/>
                    <a:gd name="T91" fmla="*/ 1439 h 5674"/>
                    <a:gd name="T92" fmla="*/ 213 w 1234"/>
                    <a:gd name="T93" fmla="*/ 1215 h 5674"/>
                    <a:gd name="T94" fmla="*/ 205 w 1234"/>
                    <a:gd name="T95" fmla="*/ 1036 h 5674"/>
                    <a:gd name="T96" fmla="*/ 211 w 1234"/>
                    <a:gd name="T97" fmla="*/ 781 h 5674"/>
                    <a:gd name="T98" fmla="*/ 234 w 1234"/>
                    <a:gd name="T99" fmla="*/ 0 h 56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234" h="5674">
                      <a:moveTo>
                        <a:pt x="234" y="0"/>
                      </a:moveTo>
                      <a:lnTo>
                        <a:pt x="306" y="9"/>
                      </a:lnTo>
                      <a:lnTo>
                        <a:pt x="438" y="44"/>
                      </a:lnTo>
                      <a:lnTo>
                        <a:pt x="558" y="97"/>
                      </a:lnTo>
                      <a:lnTo>
                        <a:pt x="637" y="152"/>
                      </a:lnTo>
                      <a:lnTo>
                        <a:pt x="684" y="195"/>
                      </a:lnTo>
                      <a:lnTo>
                        <a:pt x="728" y="244"/>
                      </a:lnTo>
                      <a:lnTo>
                        <a:pt x="764" y="299"/>
                      </a:lnTo>
                      <a:lnTo>
                        <a:pt x="795" y="360"/>
                      </a:lnTo>
                      <a:lnTo>
                        <a:pt x="820" y="427"/>
                      </a:lnTo>
                      <a:lnTo>
                        <a:pt x="838" y="500"/>
                      </a:lnTo>
                      <a:lnTo>
                        <a:pt x="850" y="581"/>
                      </a:lnTo>
                      <a:lnTo>
                        <a:pt x="854" y="667"/>
                      </a:lnTo>
                      <a:lnTo>
                        <a:pt x="851" y="761"/>
                      </a:lnTo>
                      <a:lnTo>
                        <a:pt x="846" y="811"/>
                      </a:lnTo>
                      <a:lnTo>
                        <a:pt x="830" y="849"/>
                      </a:lnTo>
                      <a:lnTo>
                        <a:pt x="791" y="919"/>
                      </a:lnTo>
                      <a:lnTo>
                        <a:pt x="745" y="986"/>
                      </a:lnTo>
                      <a:lnTo>
                        <a:pt x="694" y="1045"/>
                      </a:lnTo>
                      <a:lnTo>
                        <a:pt x="638" y="1098"/>
                      </a:lnTo>
                      <a:lnTo>
                        <a:pt x="575" y="1145"/>
                      </a:lnTo>
                      <a:lnTo>
                        <a:pt x="507" y="1189"/>
                      </a:lnTo>
                      <a:lnTo>
                        <a:pt x="435" y="1226"/>
                      </a:lnTo>
                      <a:lnTo>
                        <a:pt x="396" y="1243"/>
                      </a:lnTo>
                      <a:lnTo>
                        <a:pt x="486" y="1311"/>
                      </a:lnTo>
                      <a:lnTo>
                        <a:pt x="608" y="1425"/>
                      </a:lnTo>
                      <a:lnTo>
                        <a:pt x="684" y="1505"/>
                      </a:lnTo>
                      <a:lnTo>
                        <a:pt x="720" y="1549"/>
                      </a:lnTo>
                      <a:lnTo>
                        <a:pt x="751" y="1556"/>
                      </a:lnTo>
                      <a:lnTo>
                        <a:pt x="810" y="1575"/>
                      </a:lnTo>
                      <a:lnTo>
                        <a:pt x="890" y="1613"/>
                      </a:lnTo>
                      <a:lnTo>
                        <a:pt x="987" y="1686"/>
                      </a:lnTo>
                      <a:lnTo>
                        <a:pt x="1069" y="1773"/>
                      </a:lnTo>
                      <a:lnTo>
                        <a:pt x="1135" y="1876"/>
                      </a:lnTo>
                      <a:lnTo>
                        <a:pt x="1185" y="1988"/>
                      </a:lnTo>
                      <a:lnTo>
                        <a:pt x="1219" y="2106"/>
                      </a:lnTo>
                      <a:lnTo>
                        <a:pt x="1234" y="2227"/>
                      </a:lnTo>
                      <a:lnTo>
                        <a:pt x="1232" y="2348"/>
                      </a:lnTo>
                      <a:lnTo>
                        <a:pt x="1210" y="2463"/>
                      </a:lnTo>
                      <a:lnTo>
                        <a:pt x="1168" y="2570"/>
                      </a:lnTo>
                      <a:lnTo>
                        <a:pt x="1105" y="2665"/>
                      </a:lnTo>
                      <a:lnTo>
                        <a:pt x="1043" y="2725"/>
                      </a:lnTo>
                      <a:lnTo>
                        <a:pt x="994" y="2760"/>
                      </a:lnTo>
                      <a:lnTo>
                        <a:pt x="941" y="2790"/>
                      </a:lnTo>
                      <a:lnTo>
                        <a:pt x="882" y="2815"/>
                      </a:lnTo>
                      <a:lnTo>
                        <a:pt x="817" y="2833"/>
                      </a:lnTo>
                      <a:lnTo>
                        <a:pt x="745" y="2846"/>
                      </a:lnTo>
                      <a:lnTo>
                        <a:pt x="669" y="2851"/>
                      </a:lnTo>
                      <a:lnTo>
                        <a:pt x="585" y="2849"/>
                      </a:lnTo>
                      <a:lnTo>
                        <a:pt x="540" y="2845"/>
                      </a:lnTo>
                      <a:lnTo>
                        <a:pt x="550" y="2872"/>
                      </a:lnTo>
                      <a:lnTo>
                        <a:pt x="579" y="2927"/>
                      </a:lnTo>
                      <a:lnTo>
                        <a:pt x="637" y="3013"/>
                      </a:lnTo>
                      <a:lnTo>
                        <a:pt x="788" y="3201"/>
                      </a:lnTo>
                      <a:lnTo>
                        <a:pt x="948" y="3414"/>
                      </a:lnTo>
                      <a:lnTo>
                        <a:pt x="1016" y="3529"/>
                      </a:lnTo>
                      <a:lnTo>
                        <a:pt x="1054" y="3611"/>
                      </a:lnTo>
                      <a:lnTo>
                        <a:pt x="1083" y="3695"/>
                      </a:lnTo>
                      <a:lnTo>
                        <a:pt x="1103" y="3781"/>
                      </a:lnTo>
                      <a:lnTo>
                        <a:pt x="1112" y="3872"/>
                      </a:lnTo>
                      <a:lnTo>
                        <a:pt x="1106" y="3967"/>
                      </a:lnTo>
                      <a:lnTo>
                        <a:pt x="1098" y="4016"/>
                      </a:lnTo>
                      <a:lnTo>
                        <a:pt x="1088" y="4061"/>
                      </a:lnTo>
                      <a:lnTo>
                        <a:pt x="1053" y="4148"/>
                      </a:lnTo>
                      <a:lnTo>
                        <a:pt x="1003" y="4229"/>
                      </a:lnTo>
                      <a:lnTo>
                        <a:pt x="936" y="4300"/>
                      </a:lnTo>
                      <a:lnTo>
                        <a:pt x="854" y="4357"/>
                      </a:lnTo>
                      <a:lnTo>
                        <a:pt x="758" y="4396"/>
                      </a:lnTo>
                      <a:lnTo>
                        <a:pt x="647" y="4415"/>
                      </a:lnTo>
                      <a:lnTo>
                        <a:pt x="520" y="4408"/>
                      </a:lnTo>
                      <a:lnTo>
                        <a:pt x="450" y="4393"/>
                      </a:lnTo>
                      <a:lnTo>
                        <a:pt x="487" y="4429"/>
                      </a:lnTo>
                      <a:lnTo>
                        <a:pt x="566" y="4495"/>
                      </a:lnTo>
                      <a:lnTo>
                        <a:pt x="690" y="4585"/>
                      </a:lnTo>
                      <a:lnTo>
                        <a:pt x="808" y="4677"/>
                      </a:lnTo>
                      <a:lnTo>
                        <a:pt x="874" y="4748"/>
                      </a:lnTo>
                      <a:lnTo>
                        <a:pt x="929" y="4830"/>
                      </a:lnTo>
                      <a:lnTo>
                        <a:pt x="964" y="4929"/>
                      </a:lnTo>
                      <a:lnTo>
                        <a:pt x="972" y="4988"/>
                      </a:lnTo>
                      <a:lnTo>
                        <a:pt x="975" y="5027"/>
                      </a:lnTo>
                      <a:lnTo>
                        <a:pt x="972" y="5103"/>
                      </a:lnTo>
                      <a:lnTo>
                        <a:pt x="959" y="5177"/>
                      </a:lnTo>
                      <a:lnTo>
                        <a:pt x="936" y="5246"/>
                      </a:lnTo>
                      <a:lnTo>
                        <a:pt x="903" y="5311"/>
                      </a:lnTo>
                      <a:lnTo>
                        <a:pt x="863" y="5371"/>
                      </a:lnTo>
                      <a:lnTo>
                        <a:pt x="814" y="5427"/>
                      </a:lnTo>
                      <a:lnTo>
                        <a:pt x="759" y="5479"/>
                      </a:lnTo>
                      <a:lnTo>
                        <a:pt x="697" y="5524"/>
                      </a:lnTo>
                      <a:lnTo>
                        <a:pt x="630" y="5564"/>
                      </a:lnTo>
                      <a:lnTo>
                        <a:pt x="558" y="5599"/>
                      </a:lnTo>
                      <a:lnTo>
                        <a:pt x="481" y="5628"/>
                      </a:lnTo>
                      <a:lnTo>
                        <a:pt x="402" y="5649"/>
                      </a:lnTo>
                      <a:lnTo>
                        <a:pt x="320" y="5665"/>
                      </a:lnTo>
                      <a:lnTo>
                        <a:pt x="236" y="5674"/>
                      </a:lnTo>
                      <a:lnTo>
                        <a:pt x="152" y="5674"/>
                      </a:lnTo>
                      <a:lnTo>
                        <a:pt x="108" y="5672"/>
                      </a:lnTo>
                      <a:lnTo>
                        <a:pt x="110" y="5656"/>
                      </a:lnTo>
                      <a:lnTo>
                        <a:pt x="100" y="5639"/>
                      </a:lnTo>
                      <a:lnTo>
                        <a:pt x="90" y="5636"/>
                      </a:lnTo>
                      <a:lnTo>
                        <a:pt x="91" y="5603"/>
                      </a:lnTo>
                      <a:lnTo>
                        <a:pt x="85" y="5545"/>
                      </a:lnTo>
                      <a:lnTo>
                        <a:pt x="68" y="5469"/>
                      </a:lnTo>
                      <a:lnTo>
                        <a:pt x="38" y="5373"/>
                      </a:lnTo>
                      <a:lnTo>
                        <a:pt x="22" y="5295"/>
                      </a:lnTo>
                      <a:lnTo>
                        <a:pt x="18" y="5236"/>
                      </a:lnTo>
                      <a:lnTo>
                        <a:pt x="18" y="5204"/>
                      </a:lnTo>
                      <a:lnTo>
                        <a:pt x="18" y="5005"/>
                      </a:lnTo>
                      <a:lnTo>
                        <a:pt x="38" y="4850"/>
                      </a:lnTo>
                      <a:lnTo>
                        <a:pt x="84" y="4573"/>
                      </a:lnTo>
                      <a:lnTo>
                        <a:pt x="101" y="4382"/>
                      </a:lnTo>
                      <a:lnTo>
                        <a:pt x="98" y="4258"/>
                      </a:lnTo>
                      <a:lnTo>
                        <a:pt x="77" y="4134"/>
                      </a:lnTo>
                      <a:lnTo>
                        <a:pt x="33" y="4007"/>
                      </a:lnTo>
                      <a:lnTo>
                        <a:pt x="0" y="3944"/>
                      </a:lnTo>
                      <a:lnTo>
                        <a:pt x="0" y="3457"/>
                      </a:lnTo>
                      <a:lnTo>
                        <a:pt x="5" y="3415"/>
                      </a:lnTo>
                      <a:lnTo>
                        <a:pt x="18" y="3339"/>
                      </a:lnTo>
                      <a:lnTo>
                        <a:pt x="48" y="3234"/>
                      </a:lnTo>
                      <a:lnTo>
                        <a:pt x="128" y="3045"/>
                      </a:lnTo>
                      <a:lnTo>
                        <a:pt x="180" y="2917"/>
                      </a:lnTo>
                      <a:lnTo>
                        <a:pt x="190" y="2895"/>
                      </a:lnTo>
                      <a:lnTo>
                        <a:pt x="202" y="2823"/>
                      </a:lnTo>
                      <a:lnTo>
                        <a:pt x="202" y="2740"/>
                      </a:lnTo>
                      <a:lnTo>
                        <a:pt x="189" y="2691"/>
                      </a:lnTo>
                      <a:lnTo>
                        <a:pt x="173" y="2669"/>
                      </a:lnTo>
                      <a:lnTo>
                        <a:pt x="162" y="2665"/>
                      </a:lnTo>
                      <a:lnTo>
                        <a:pt x="150" y="2613"/>
                      </a:lnTo>
                      <a:lnTo>
                        <a:pt x="130" y="2540"/>
                      </a:lnTo>
                      <a:lnTo>
                        <a:pt x="124" y="2482"/>
                      </a:lnTo>
                      <a:lnTo>
                        <a:pt x="126" y="2449"/>
                      </a:lnTo>
                      <a:lnTo>
                        <a:pt x="126" y="1945"/>
                      </a:lnTo>
                      <a:lnTo>
                        <a:pt x="127" y="1881"/>
                      </a:lnTo>
                      <a:lnTo>
                        <a:pt x="139" y="1768"/>
                      </a:lnTo>
                      <a:lnTo>
                        <a:pt x="172" y="1612"/>
                      </a:lnTo>
                      <a:lnTo>
                        <a:pt x="198" y="1513"/>
                      </a:lnTo>
                      <a:lnTo>
                        <a:pt x="205" y="1504"/>
                      </a:lnTo>
                      <a:lnTo>
                        <a:pt x="215" y="1481"/>
                      </a:lnTo>
                      <a:lnTo>
                        <a:pt x="219" y="1439"/>
                      </a:lnTo>
                      <a:lnTo>
                        <a:pt x="213" y="1338"/>
                      </a:lnTo>
                      <a:lnTo>
                        <a:pt x="216" y="1279"/>
                      </a:lnTo>
                      <a:lnTo>
                        <a:pt x="213" y="1215"/>
                      </a:lnTo>
                      <a:lnTo>
                        <a:pt x="219" y="1107"/>
                      </a:lnTo>
                      <a:lnTo>
                        <a:pt x="215" y="1060"/>
                      </a:lnTo>
                      <a:lnTo>
                        <a:pt x="205" y="1036"/>
                      </a:lnTo>
                      <a:lnTo>
                        <a:pt x="198" y="1027"/>
                      </a:lnTo>
                      <a:lnTo>
                        <a:pt x="198" y="991"/>
                      </a:lnTo>
                      <a:lnTo>
                        <a:pt x="211" y="781"/>
                      </a:lnTo>
                      <a:lnTo>
                        <a:pt x="229" y="394"/>
                      </a:lnTo>
                      <a:lnTo>
                        <a:pt x="235" y="129"/>
                      </a:lnTo>
                      <a:lnTo>
                        <a:pt x="234" y="0"/>
                      </a:lnTo>
                      <a:close/>
                    </a:path>
                  </a:pathLst>
                </a:custGeom>
                <a:solidFill>
                  <a:srgbClr val="F0BE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63" name="자유형 89"/>
                <p:cNvSpPr/>
                <p:nvPr/>
              </p:nvSpPr>
              <p:spPr>
                <a:xfrm>
                  <a:off x="547180" y="1150943"/>
                  <a:ext cx="2304124" cy="5078407"/>
                </a:xfrm>
                <a:custGeom>
                  <a:avLst/>
                  <a:gdLst>
                    <a:gd name="connsiteX0" fmla="*/ 11708 w 2638425"/>
                    <a:gd name="connsiteY0" fmla="*/ 4270589 h 5815225"/>
                    <a:gd name="connsiteX1" fmla="*/ 16886 w 2638425"/>
                    <a:gd name="connsiteY1" fmla="*/ 4274299 h 5815225"/>
                    <a:gd name="connsiteX2" fmla="*/ 23746 w 2638425"/>
                    <a:gd name="connsiteY2" fmla="*/ 4282164 h 5815225"/>
                    <a:gd name="connsiteX3" fmla="*/ 23746 w 2638425"/>
                    <a:gd name="connsiteY3" fmla="*/ 4282164 h 5815225"/>
                    <a:gd name="connsiteX4" fmla="*/ 0 w 2638425"/>
                    <a:gd name="connsiteY4" fmla="*/ 4252520 h 5815225"/>
                    <a:gd name="connsiteX5" fmla="*/ 7388 w 2638425"/>
                    <a:gd name="connsiteY5" fmla="*/ 4266434 h 5815225"/>
                    <a:gd name="connsiteX6" fmla="*/ 11708 w 2638425"/>
                    <a:gd name="connsiteY6" fmla="*/ 4270589 h 5815225"/>
                    <a:gd name="connsiteX7" fmla="*/ 0 w 2638425"/>
                    <a:gd name="connsiteY7" fmla="*/ 4262199 h 5815225"/>
                    <a:gd name="connsiteX8" fmla="*/ 1860354 w 2638425"/>
                    <a:gd name="connsiteY8" fmla="*/ 0 h 5815225"/>
                    <a:gd name="connsiteX9" fmla="*/ 1877569 w 2638425"/>
                    <a:gd name="connsiteY9" fmla="*/ 2142 h 5815225"/>
                    <a:gd name="connsiteX10" fmla="*/ 1894950 w 2638425"/>
                    <a:gd name="connsiteY10" fmla="*/ 10870 h 5815225"/>
                    <a:gd name="connsiteX11" fmla="*/ 1944612 w 2638425"/>
                    <a:gd name="connsiteY11" fmla="*/ 21944 h 5815225"/>
                    <a:gd name="connsiteX12" fmla="*/ 1968793 w 2638425"/>
                    <a:gd name="connsiteY12" fmla="*/ 29645 h 5815225"/>
                    <a:gd name="connsiteX13" fmla="*/ 1977255 w 2638425"/>
                    <a:gd name="connsiteY13" fmla="*/ 30580 h 5815225"/>
                    <a:gd name="connsiteX14" fmla="*/ 1981270 w 2638425"/>
                    <a:gd name="connsiteY14" fmla="*/ 31706 h 5815225"/>
                    <a:gd name="connsiteX15" fmla="*/ 2006075 w 2638425"/>
                    <a:gd name="connsiteY15" fmla="*/ 52145 h 5815225"/>
                    <a:gd name="connsiteX16" fmla="*/ 2079100 w 2638425"/>
                    <a:gd name="connsiteY16" fmla="*/ 248995 h 5815225"/>
                    <a:gd name="connsiteX17" fmla="*/ 2101325 w 2638425"/>
                    <a:gd name="connsiteY17" fmla="*/ 426795 h 5815225"/>
                    <a:gd name="connsiteX18" fmla="*/ 2102913 w 2638425"/>
                    <a:gd name="connsiteY18" fmla="*/ 557962 h 5815225"/>
                    <a:gd name="connsiteX19" fmla="*/ 2101472 w 2638425"/>
                    <a:gd name="connsiteY19" fmla="*/ 678050 h 5815225"/>
                    <a:gd name="connsiteX20" fmla="*/ 2097020 w 2638425"/>
                    <a:gd name="connsiteY20" fmla="*/ 690301 h 5815225"/>
                    <a:gd name="connsiteX21" fmla="*/ 2094382 w 2638425"/>
                    <a:gd name="connsiteY21" fmla="*/ 716315 h 5815225"/>
                    <a:gd name="connsiteX22" fmla="*/ 2097548 w 2638425"/>
                    <a:gd name="connsiteY22" fmla="*/ 776210 h 5815225"/>
                    <a:gd name="connsiteX23" fmla="*/ 2095965 w 2638425"/>
                    <a:gd name="connsiteY23" fmla="*/ 813115 h 5815225"/>
                    <a:gd name="connsiteX24" fmla="*/ 2097548 w 2638425"/>
                    <a:gd name="connsiteY24" fmla="*/ 854255 h 5815225"/>
                    <a:gd name="connsiteX25" fmla="*/ 2092271 w 2638425"/>
                    <a:gd name="connsiteY25" fmla="*/ 927459 h 5815225"/>
                    <a:gd name="connsiteX26" fmla="*/ 2072219 w 2638425"/>
                    <a:gd name="connsiteY26" fmla="*/ 1025469 h 5815225"/>
                    <a:gd name="connsiteX27" fmla="*/ 2057708 w 2638425"/>
                    <a:gd name="connsiteY27" fmla="*/ 1089598 h 5815225"/>
                    <a:gd name="connsiteX28" fmla="*/ 2050848 w 2638425"/>
                    <a:gd name="connsiteY28" fmla="*/ 1118033 h 5815225"/>
                    <a:gd name="connsiteX29" fmla="*/ 2029740 w 2638425"/>
                    <a:gd name="connsiteY29" fmla="*/ 1168853 h 5815225"/>
                    <a:gd name="connsiteX30" fmla="*/ 2019714 w 2638425"/>
                    <a:gd name="connsiteY30" fmla="*/ 1194263 h 5815225"/>
                    <a:gd name="connsiteX31" fmla="*/ 2014438 w 2638425"/>
                    <a:gd name="connsiteY31" fmla="*/ 1236612 h 5815225"/>
                    <a:gd name="connsiteX32" fmla="*/ 2008633 w 2638425"/>
                    <a:gd name="connsiteY32" fmla="*/ 1337042 h 5815225"/>
                    <a:gd name="connsiteX33" fmla="*/ 2008633 w 2638425"/>
                    <a:gd name="connsiteY33" fmla="*/ 1442916 h 5815225"/>
                    <a:gd name="connsiteX34" fmla="*/ 2014438 w 2638425"/>
                    <a:gd name="connsiteY34" fmla="*/ 1542741 h 5815225"/>
                    <a:gd name="connsiteX35" fmla="*/ 2019714 w 2638425"/>
                    <a:gd name="connsiteY35" fmla="*/ 1585090 h 5815225"/>
                    <a:gd name="connsiteX36" fmla="*/ 2019714 w 2638425"/>
                    <a:gd name="connsiteY36" fmla="*/ 1603845 h 5815225"/>
                    <a:gd name="connsiteX37" fmla="*/ 2014438 w 2638425"/>
                    <a:gd name="connsiteY37" fmla="*/ 1613525 h 5815225"/>
                    <a:gd name="connsiteX38" fmla="*/ 2008633 w 2638425"/>
                    <a:gd name="connsiteY38" fmla="*/ 1646195 h 5815225"/>
                    <a:gd name="connsiteX39" fmla="*/ 2008633 w 2638425"/>
                    <a:gd name="connsiteY39" fmla="*/ 1684915 h 5815225"/>
                    <a:gd name="connsiteX40" fmla="*/ 2014438 w 2638425"/>
                    <a:gd name="connsiteY40" fmla="*/ 1718190 h 5815225"/>
                    <a:gd name="connsiteX41" fmla="*/ 2019714 w 2638425"/>
                    <a:gd name="connsiteY41" fmla="*/ 1727870 h 5815225"/>
                    <a:gd name="connsiteX42" fmla="*/ 2019714 w 2638425"/>
                    <a:gd name="connsiteY42" fmla="*/ 1928123 h 5815225"/>
                    <a:gd name="connsiteX43" fmla="*/ 2016021 w 2638425"/>
                    <a:gd name="connsiteY43" fmla="*/ 1932963 h 5815225"/>
                    <a:gd name="connsiteX44" fmla="*/ 2011271 w 2638425"/>
                    <a:gd name="connsiteY44" fmla="*/ 1945668 h 5815225"/>
                    <a:gd name="connsiteX45" fmla="*/ 2008633 w 2638425"/>
                    <a:gd name="connsiteY45" fmla="*/ 1970473 h 5815225"/>
                    <a:gd name="connsiteX46" fmla="*/ 2011271 w 2638425"/>
                    <a:gd name="connsiteY46" fmla="*/ 2027343 h 5815225"/>
                    <a:gd name="connsiteX47" fmla="*/ 2009688 w 2638425"/>
                    <a:gd name="connsiteY47" fmla="*/ 2061827 h 5815225"/>
                    <a:gd name="connsiteX48" fmla="*/ 2004412 w 2638425"/>
                    <a:gd name="connsiteY48" fmla="*/ 2071507 h 5815225"/>
                    <a:gd name="connsiteX49" fmla="*/ 1999135 w 2638425"/>
                    <a:gd name="connsiteY49" fmla="*/ 2107202 h 5815225"/>
                    <a:gd name="connsiteX50" fmla="*/ 1999135 w 2638425"/>
                    <a:gd name="connsiteY50" fmla="*/ 2148342 h 5815225"/>
                    <a:gd name="connsiteX51" fmla="*/ 2004412 w 2638425"/>
                    <a:gd name="connsiteY51" fmla="*/ 2184037 h 5815225"/>
                    <a:gd name="connsiteX52" fmla="*/ 2009688 w 2638425"/>
                    <a:gd name="connsiteY52" fmla="*/ 2194927 h 5815225"/>
                    <a:gd name="connsiteX53" fmla="*/ 2009688 w 2638425"/>
                    <a:gd name="connsiteY53" fmla="*/ 2271156 h 5815225"/>
                    <a:gd name="connsiteX54" fmla="*/ 2011271 w 2638425"/>
                    <a:gd name="connsiteY54" fmla="*/ 2300196 h 5815225"/>
                    <a:gd name="connsiteX55" fmla="*/ 2008633 w 2638425"/>
                    <a:gd name="connsiteY55" fmla="*/ 2349806 h 5815225"/>
                    <a:gd name="connsiteX56" fmla="*/ 2011271 w 2638425"/>
                    <a:gd name="connsiteY56" fmla="*/ 2370376 h 5815225"/>
                    <a:gd name="connsiteX57" fmla="*/ 2016021 w 2638425"/>
                    <a:gd name="connsiteY57" fmla="*/ 2380661 h 5815225"/>
                    <a:gd name="connsiteX58" fmla="*/ 2019714 w 2638425"/>
                    <a:gd name="connsiteY58" fmla="*/ 2385501 h 5815225"/>
                    <a:gd name="connsiteX59" fmla="*/ 2041877 w 2638425"/>
                    <a:gd name="connsiteY59" fmla="*/ 2451445 h 5815225"/>
                    <a:gd name="connsiteX60" fmla="*/ 2081717 w 2638425"/>
                    <a:gd name="connsiteY60" fmla="*/ 2587569 h 5815225"/>
                    <a:gd name="connsiteX61" fmla="*/ 2103880 w 2638425"/>
                    <a:gd name="connsiteY61" fmla="*/ 2697074 h 5815225"/>
                    <a:gd name="connsiteX62" fmla="*/ 2114962 w 2638425"/>
                    <a:gd name="connsiteY62" fmla="*/ 2775118 h 5815225"/>
                    <a:gd name="connsiteX63" fmla="*/ 2121822 w 2638425"/>
                    <a:gd name="connsiteY63" fmla="*/ 2855583 h 5815225"/>
                    <a:gd name="connsiteX64" fmla="*/ 2124988 w 2638425"/>
                    <a:gd name="connsiteY64" fmla="*/ 2940282 h 5815225"/>
                    <a:gd name="connsiteX65" fmla="*/ 2123932 w 2638425"/>
                    <a:gd name="connsiteY65" fmla="*/ 2985052 h 5815225"/>
                    <a:gd name="connsiteX66" fmla="*/ 2126571 w 2638425"/>
                    <a:gd name="connsiteY66" fmla="*/ 3088506 h 5815225"/>
                    <a:gd name="connsiteX67" fmla="*/ 2122877 w 2638425"/>
                    <a:gd name="connsiteY67" fmla="*/ 3248830 h 5815225"/>
                    <a:gd name="connsiteX68" fmla="*/ 2127098 w 2638425"/>
                    <a:gd name="connsiteY68" fmla="*/ 3349865 h 5815225"/>
                    <a:gd name="connsiteX69" fmla="*/ 2133958 w 2638425"/>
                    <a:gd name="connsiteY69" fmla="*/ 3395240 h 5815225"/>
                    <a:gd name="connsiteX70" fmla="*/ 2135014 w 2638425"/>
                    <a:gd name="connsiteY70" fmla="*/ 3529549 h 5815225"/>
                    <a:gd name="connsiteX71" fmla="*/ 2128681 w 2638425"/>
                    <a:gd name="connsiteY71" fmla="*/ 3723148 h 5815225"/>
                    <a:gd name="connsiteX72" fmla="*/ 2116017 w 2638425"/>
                    <a:gd name="connsiteY72" fmla="*/ 3843542 h 5815225"/>
                    <a:gd name="connsiteX73" fmla="*/ 2104936 w 2638425"/>
                    <a:gd name="connsiteY73" fmla="*/ 3899807 h 5815225"/>
                    <a:gd name="connsiteX74" fmla="*/ 2102297 w 2638425"/>
                    <a:gd name="connsiteY74" fmla="*/ 3905856 h 5815225"/>
                    <a:gd name="connsiteX75" fmla="*/ 2097020 w 2638425"/>
                    <a:gd name="connsiteY75" fmla="*/ 3921586 h 5815225"/>
                    <a:gd name="connsiteX76" fmla="*/ 2094382 w 2638425"/>
                    <a:gd name="connsiteY76" fmla="*/ 3949416 h 5815225"/>
                    <a:gd name="connsiteX77" fmla="*/ 2097548 w 2638425"/>
                    <a:gd name="connsiteY77" fmla="*/ 4013546 h 5815225"/>
                    <a:gd name="connsiteX78" fmla="*/ 2095965 w 2638425"/>
                    <a:gd name="connsiteY78" fmla="*/ 4052871 h 5815225"/>
                    <a:gd name="connsiteX79" fmla="*/ 2094382 w 2638425"/>
                    <a:gd name="connsiteY79" fmla="*/ 4098850 h 5815225"/>
                    <a:gd name="connsiteX80" fmla="*/ 2086994 w 2638425"/>
                    <a:gd name="connsiteY80" fmla="*/ 4205935 h 5815225"/>
                    <a:gd name="connsiteX81" fmla="*/ 2068525 w 2638425"/>
                    <a:gd name="connsiteY81" fmla="*/ 4380174 h 5815225"/>
                    <a:gd name="connsiteX82" fmla="*/ 2057708 w 2638425"/>
                    <a:gd name="connsiteY82" fmla="*/ 4490888 h 5815225"/>
                    <a:gd name="connsiteX83" fmla="*/ 2052431 w 2638425"/>
                    <a:gd name="connsiteY83" fmla="*/ 4507223 h 5815225"/>
                    <a:gd name="connsiteX84" fmla="*/ 2046626 w 2638425"/>
                    <a:gd name="connsiteY84" fmla="*/ 4555018 h 5815225"/>
                    <a:gd name="connsiteX85" fmla="*/ 2046626 w 2638425"/>
                    <a:gd name="connsiteY85" fmla="*/ 4607652 h 5815225"/>
                    <a:gd name="connsiteX86" fmla="*/ 2052431 w 2638425"/>
                    <a:gd name="connsiteY86" fmla="*/ 4655447 h 5815225"/>
                    <a:gd name="connsiteX87" fmla="*/ 2057708 w 2638425"/>
                    <a:gd name="connsiteY87" fmla="*/ 4671782 h 5815225"/>
                    <a:gd name="connsiteX88" fmla="*/ 2057708 w 2638425"/>
                    <a:gd name="connsiteY88" fmla="*/ 4709897 h 5815225"/>
                    <a:gd name="connsiteX89" fmla="*/ 2057180 w 2638425"/>
                    <a:gd name="connsiteY89" fmla="*/ 4741357 h 5815225"/>
                    <a:gd name="connsiteX90" fmla="*/ 2062985 w 2638425"/>
                    <a:gd name="connsiteY90" fmla="*/ 4781891 h 5815225"/>
                    <a:gd name="connsiteX91" fmla="*/ 2072219 w 2638425"/>
                    <a:gd name="connsiteY91" fmla="*/ 4795806 h 5815225"/>
                    <a:gd name="connsiteX92" fmla="*/ 2080662 w 2638425"/>
                    <a:gd name="connsiteY92" fmla="*/ 4803066 h 5815225"/>
                    <a:gd name="connsiteX93" fmla="*/ 2085939 w 2638425"/>
                    <a:gd name="connsiteY93" fmla="*/ 4805486 h 5815225"/>
                    <a:gd name="connsiteX94" fmla="*/ 2103880 w 2638425"/>
                    <a:gd name="connsiteY94" fmla="*/ 4844811 h 5815225"/>
                    <a:gd name="connsiteX95" fmla="*/ 2144512 w 2638425"/>
                    <a:gd name="connsiteY95" fmla="*/ 4918016 h 5815225"/>
                    <a:gd name="connsiteX96" fmla="*/ 2193323 w 2638425"/>
                    <a:gd name="connsiteY96" fmla="*/ 4983960 h 5815225"/>
                    <a:gd name="connsiteX97" fmla="*/ 2251632 w 2638425"/>
                    <a:gd name="connsiteY97" fmla="*/ 5040225 h 5815225"/>
                    <a:gd name="connsiteX98" fmla="*/ 2318648 w 2638425"/>
                    <a:gd name="connsiteY98" fmla="*/ 5086810 h 5815225"/>
                    <a:gd name="connsiteX99" fmla="*/ 2395426 w 2638425"/>
                    <a:gd name="connsiteY99" fmla="*/ 5124924 h 5815225"/>
                    <a:gd name="connsiteX100" fmla="*/ 2483813 w 2638425"/>
                    <a:gd name="connsiteY100" fmla="*/ 5150334 h 5815225"/>
                    <a:gd name="connsiteX101" fmla="*/ 2583810 w 2638425"/>
                    <a:gd name="connsiteY101" fmla="*/ 5164854 h 5815225"/>
                    <a:gd name="connsiteX102" fmla="*/ 2638425 w 2638425"/>
                    <a:gd name="connsiteY102" fmla="*/ 5167274 h 5815225"/>
                    <a:gd name="connsiteX103" fmla="*/ 2638425 w 2638425"/>
                    <a:gd name="connsiteY103" fmla="*/ 5176349 h 5815225"/>
                    <a:gd name="connsiteX104" fmla="*/ 2605181 w 2638425"/>
                    <a:gd name="connsiteY104" fmla="*/ 5215069 h 5815225"/>
                    <a:gd name="connsiteX105" fmla="*/ 2532624 w 2638425"/>
                    <a:gd name="connsiteY105" fmla="*/ 5287668 h 5815225"/>
                    <a:gd name="connsiteX106" fmla="*/ 2419436 w 2638425"/>
                    <a:gd name="connsiteY106" fmla="*/ 5392332 h 5815225"/>
                    <a:gd name="connsiteX107" fmla="*/ 2343713 w 2638425"/>
                    <a:gd name="connsiteY107" fmla="*/ 5462512 h 5815225"/>
                    <a:gd name="connsiteX108" fmla="*/ 2303345 w 2638425"/>
                    <a:gd name="connsiteY108" fmla="*/ 5492762 h 5815225"/>
                    <a:gd name="connsiteX109" fmla="*/ 2239231 w 2638425"/>
                    <a:gd name="connsiteY109" fmla="*/ 5536322 h 5815225"/>
                    <a:gd name="connsiteX110" fmla="*/ 2194378 w 2638425"/>
                    <a:gd name="connsiteY110" fmla="*/ 5562336 h 5815225"/>
                    <a:gd name="connsiteX111" fmla="*/ 2147150 w 2638425"/>
                    <a:gd name="connsiteY111" fmla="*/ 5585326 h 5815225"/>
                    <a:gd name="connsiteX112" fmla="*/ 2095965 w 2638425"/>
                    <a:gd name="connsiteY112" fmla="*/ 5602872 h 5815225"/>
                    <a:gd name="connsiteX113" fmla="*/ 2041877 w 2638425"/>
                    <a:gd name="connsiteY113" fmla="*/ 5616181 h 5815225"/>
                    <a:gd name="connsiteX114" fmla="*/ 1983832 w 2638425"/>
                    <a:gd name="connsiteY114" fmla="*/ 5623441 h 5815225"/>
                    <a:gd name="connsiteX115" fmla="*/ 1952435 w 2638425"/>
                    <a:gd name="connsiteY115" fmla="*/ 5624651 h 5815225"/>
                    <a:gd name="connsiteX116" fmla="*/ 1925523 w 2638425"/>
                    <a:gd name="connsiteY116" fmla="*/ 5622836 h 5815225"/>
                    <a:gd name="connsiteX117" fmla="*/ 1868269 w 2638425"/>
                    <a:gd name="connsiteY117" fmla="*/ 5610736 h 5815225"/>
                    <a:gd name="connsiteX118" fmla="*/ 1811279 w 2638425"/>
                    <a:gd name="connsiteY118" fmla="*/ 5597426 h 5815225"/>
                    <a:gd name="connsiteX119" fmla="*/ 1770383 w 2638425"/>
                    <a:gd name="connsiteY119" fmla="*/ 5591982 h 5815225"/>
                    <a:gd name="connsiteX120" fmla="*/ 1745582 w 2638425"/>
                    <a:gd name="connsiteY120" fmla="*/ 5593796 h 5815225"/>
                    <a:gd name="connsiteX121" fmla="*/ 1733973 w 2638425"/>
                    <a:gd name="connsiteY121" fmla="*/ 5595612 h 5815225"/>
                    <a:gd name="connsiteX122" fmla="*/ 1728696 w 2638425"/>
                    <a:gd name="connsiteY122" fmla="*/ 5593796 h 5815225"/>
                    <a:gd name="connsiteX123" fmla="*/ 1716559 w 2638425"/>
                    <a:gd name="connsiteY123" fmla="*/ 5592586 h 5815225"/>
                    <a:gd name="connsiteX124" fmla="*/ 1695716 w 2638425"/>
                    <a:gd name="connsiteY124" fmla="*/ 5599242 h 5815225"/>
                    <a:gd name="connsiteX125" fmla="*/ 1668276 w 2638425"/>
                    <a:gd name="connsiteY125" fmla="*/ 5617996 h 5815225"/>
                    <a:gd name="connsiteX126" fmla="*/ 1645586 w 2638425"/>
                    <a:gd name="connsiteY126" fmla="*/ 5640986 h 5815225"/>
                    <a:gd name="connsiteX127" fmla="*/ 1638726 w 2638425"/>
                    <a:gd name="connsiteY127" fmla="*/ 5652481 h 5815225"/>
                    <a:gd name="connsiteX128" fmla="*/ 1635560 w 2638425"/>
                    <a:gd name="connsiteY128" fmla="*/ 5659136 h 5815225"/>
                    <a:gd name="connsiteX129" fmla="*/ 1626325 w 2638425"/>
                    <a:gd name="connsiteY129" fmla="*/ 5669421 h 5815225"/>
                    <a:gd name="connsiteX130" fmla="*/ 1619465 w 2638425"/>
                    <a:gd name="connsiteY130" fmla="*/ 5671841 h 5815225"/>
                    <a:gd name="connsiteX131" fmla="*/ 1619465 w 2638425"/>
                    <a:gd name="connsiteY131" fmla="*/ 5664581 h 5815225"/>
                    <a:gd name="connsiteX132" fmla="*/ 1612605 w 2638425"/>
                    <a:gd name="connsiteY132" fmla="*/ 5665186 h 5815225"/>
                    <a:gd name="connsiteX133" fmla="*/ 1590443 w 2638425"/>
                    <a:gd name="connsiteY133" fmla="*/ 5690596 h 5815225"/>
                    <a:gd name="connsiteX134" fmla="*/ 1544534 w 2638425"/>
                    <a:gd name="connsiteY134" fmla="*/ 5751096 h 5815225"/>
                    <a:gd name="connsiteX135" fmla="*/ 1505222 w 2638425"/>
                    <a:gd name="connsiteY135" fmla="*/ 5792840 h 5815225"/>
                    <a:gd name="connsiteX136" fmla="*/ 1479365 w 2638425"/>
                    <a:gd name="connsiteY136" fmla="*/ 5811595 h 5815225"/>
                    <a:gd name="connsiteX137" fmla="*/ 1467228 w 2638425"/>
                    <a:gd name="connsiteY137" fmla="*/ 5815225 h 5815225"/>
                    <a:gd name="connsiteX138" fmla="*/ 1456675 w 2638425"/>
                    <a:gd name="connsiteY138" fmla="*/ 5809175 h 5815225"/>
                    <a:gd name="connsiteX139" fmla="*/ 1440580 w 2638425"/>
                    <a:gd name="connsiteY139" fmla="*/ 5791630 h 5815225"/>
                    <a:gd name="connsiteX140" fmla="*/ 1426860 w 2638425"/>
                    <a:gd name="connsiteY140" fmla="*/ 5771666 h 5815225"/>
                    <a:gd name="connsiteX141" fmla="*/ 1411030 w 2638425"/>
                    <a:gd name="connsiteY141" fmla="*/ 5754120 h 5815225"/>
                    <a:gd name="connsiteX142" fmla="*/ 1399948 w 2638425"/>
                    <a:gd name="connsiteY142" fmla="*/ 5748070 h 5815225"/>
                    <a:gd name="connsiteX143" fmla="*/ 1390450 w 2638425"/>
                    <a:gd name="connsiteY143" fmla="*/ 5727500 h 5815225"/>
                    <a:gd name="connsiteX144" fmla="*/ 1365121 w 2638425"/>
                    <a:gd name="connsiteY144" fmla="*/ 5690596 h 5815225"/>
                    <a:gd name="connsiteX145" fmla="*/ 1335835 w 2638425"/>
                    <a:gd name="connsiteY145" fmla="*/ 5657926 h 5815225"/>
                    <a:gd name="connsiteX146" fmla="*/ 1303118 w 2638425"/>
                    <a:gd name="connsiteY146" fmla="*/ 5628281 h 5815225"/>
                    <a:gd name="connsiteX147" fmla="*/ 1285705 w 2638425"/>
                    <a:gd name="connsiteY147" fmla="*/ 5614971 h 5815225"/>
                    <a:gd name="connsiteX148" fmla="*/ 1212620 w 2638425"/>
                    <a:gd name="connsiteY148" fmla="*/ 5532692 h 5815225"/>
                    <a:gd name="connsiteX149" fmla="*/ 1061702 w 2638425"/>
                    <a:gd name="connsiteY149" fmla="*/ 5369948 h 5815225"/>
                    <a:gd name="connsiteX150" fmla="*/ 980703 w 2638425"/>
                    <a:gd name="connsiteY150" fmla="*/ 5290693 h 5815225"/>
                    <a:gd name="connsiteX151" fmla="*/ 957485 w 2638425"/>
                    <a:gd name="connsiteY151" fmla="*/ 5266494 h 5815225"/>
                    <a:gd name="connsiteX152" fmla="*/ 915006 w 2638425"/>
                    <a:gd name="connsiteY152" fmla="*/ 5227169 h 5815225"/>
                    <a:gd name="connsiteX153" fmla="*/ 883872 w 2638425"/>
                    <a:gd name="connsiteY153" fmla="*/ 5209624 h 5815225"/>
                    <a:gd name="connsiteX154" fmla="*/ 866459 w 2638425"/>
                    <a:gd name="connsiteY154" fmla="*/ 5205389 h 5815225"/>
                    <a:gd name="connsiteX155" fmla="*/ 862765 w 2638425"/>
                    <a:gd name="connsiteY155" fmla="*/ 5189054 h 5815225"/>
                    <a:gd name="connsiteX156" fmla="*/ 849045 w 2638425"/>
                    <a:gd name="connsiteY156" fmla="*/ 5162434 h 5815225"/>
                    <a:gd name="connsiteX157" fmla="*/ 820814 w 2638425"/>
                    <a:gd name="connsiteY157" fmla="*/ 5129159 h 5815225"/>
                    <a:gd name="connsiteX158" fmla="*/ 776489 w 2638425"/>
                    <a:gd name="connsiteY158" fmla="*/ 5092860 h 5815225"/>
                    <a:gd name="connsiteX159" fmla="*/ 746147 w 2638425"/>
                    <a:gd name="connsiteY159" fmla="*/ 5062005 h 5815225"/>
                    <a:gd name="connsiteX160" fmla="*/ 730316 w 2638425"/>
                    <a:gd name="connsiteY160" fmla="*/ 5038410 h 5815225"/>
                    <a:gd name="connsiteX161" fmla="*/ 723984 w 2638425"/>
                    <a:gd name="connsiteY161" fmla="*/ 5023890 h 5815225"/>
                    <a:gd name="connsiteX162" fmla="*/ 704460 w 2638425"/>
                    <a:gd name="connsiteY162" fmla="*/ 5015420 h 5815225"/>
                    <a:gd name="connsiteX163" fmla="*/ 669105 w 2638425"/>
                    <a:gd name="connsiteY163" fmla="*/ 4993035 h 5815225"/>
                    <a:gd name="connsiteX164" fmla="*/ 623988 w 2638425"/>
                    <a:gd name="connsiteY164" fmla="*/ 4951895 h 5815225"/>
                    <a:gd name="connsiteX165" fmla="*/ 568317 w 2638425"/>
                    <a:gd name="connsiteY165" fmla="*/ 4893816 h 5815225"/>
                    <a:gd name="connsiteX166" fmla="*/ 521881 w 2638425"/>
                    <a:gd name="connsiteY166" fmla="*/ 4854491 h 5815225"/>
                    <a:gd name="connsiteX167" fmla="*/ 487053 w 2638425"/>
                    <a:gd name="connsiteY167" fmla="*/ 4832711 h 5815225"/>
                    <a:gd name="connsiteX168" fmla="*/ 466210 w 2638425"/>
                    <a:gd name="connsiteY168" fmla="*/ 4824846 h 5815225"/>
                    <a:gd name="connsiteX169" fmla="*/ 450379 w 2638425"/>
                    <a:gd name="connsiteY169" fmla="*/ 4797621 h 5815225"/>
                    <a:gd name="connsiteX170" fmla="*/ 414497 w 2638425"/>
                    <a:gd name="connsiteY170" fmla="*/ 4749222 h 5815225"/>
                    <a:gd name="connsiteX171" fmla="*/ 356715 w 2638425"/>
                    <a:gd name="connsiteY171" fmla="*/ 4680252 h 5815225"/>
                    <a:gd name="connsiteX172" fmla="*/ 275188 w 2638425"/>
                    <a:gd name="connsiteY172" fmla="*/ 4593133 h 5815225"/>
                    <a:gd name="connsiteX173" fmla="*/ 215823 w 2638425"/>
                    <a:gd name="connsiteY173" fmla="*/ 4525373 h 5815225"/>
                    <a:gd name="connsiteX174" fmla="*/ 178885 w 2638425"/>
                    <a:gd name="connsiteY174" fmla="*/ 4477578 h 5815225"/>
                    <a:gd name="connsiteX175" fmla="*/ 161472 w 2638425"/>
                    <a:gd name="connsiteY175" fmla="*/ 4452773 h 5815225"/>
                    <a:gd name="connsiteX176" fmla="*/ 155667 w 2638425"/>
                    <a:gd name="connsiteY176" fmla="*/ 4447328 h 5815225"/>
                    <a:gd name="connsiteX177" fmla="*/ 145113 w 2638425"/>
                    <a:gd name="connsiteY177" fmla="*/ 4444303 h 5815225"/>
                    <a:gd name="connsiteX178" fmla="*/ 129547 w 2638425"/>
                    <a:gd name="connsiteY178" fmla="*/ 4449143 h 5815225"/>
                    <a:gd name="connsiteX179" fmla="*/ 114244 w 2638425"/>
                    <a:gd name="connsiteY179" fmla="*/ 4452773 h 5815225"/>
                    <a:gd name="connsiteX180" fmla="*/ 117938 w 2638425"/>
                    <a:gd name="connsiteY180" fmla="*/ 4438858 h 5815225"/>
                    <a:gd name="connsiteX181" fmla="*/ 116355 w 2638425"/>
                    <a:gd name="connsiteY181" fmla="*/ 4415869 h 5815225"/>
                    <a:gd name="connsiteX182" fmla="*/ 108967 w 2638425"/>
                    <a:gd name="connsiteY182" fmla="*/ 4398929 h 5815225"/>
                    <a:gd name="connsiteX183" fmla="*/ 95775 w 2638425"/>
                    <a:gd name="connsiteY183" fmla="*/ 4385619 h 5815225"/>
                    <a:gd name="connsiteX184" fmla="*/ 74668 w 2638425"/>
                    <a:gd name="connsiteY184" fmla="*/ 4366864 h 5815225"/>
                    <a:gd name="connsiteX185" fmla="*/ 58837 w 2638425"/>
                    <a:gd name="connsiteY185" fmla="*/ 4347504 h 5815225"/>
                    <a:gd name="connsiteX186" fmla="*/ 55143 w 2638425"/>
                    <a:gd name="connsiteY186" fmla="*/ 4329959 h 5815225"/>
                    <a:gd name="connsiteX187" fmla="*/ 57254 w 2638425"/>
                    <a:gd name="connsiteY187" fmla="*/ 4319069 h 5815225"/>
                    <a:gd name="connsiteX188" fmla="*/ 43270 w 2638425"/>
                    <a:gd name="connsiteY188" fmla="*/ 4304549 h 5815225"/>
                    <a:gd name="connsiteX189" fmla="*/ 23746 w 2638425"/>
                    <a:gd name="connsiteY189" fmla="*/ 4282164 h 5815225"/>
                    <a:gd name="connsiteX190" fmla="*/ 41687 w 2638425"/>
                    <a:gd name="connsiteY190" fmla="*/ 4285189 h 5815225"/>
                    <a:gd name="connsiteX191" fmla="*/ 60948 w 2638425"/>
                    <a:gd name="connsiteY191" fmla="*/ 4277929 h 5815225"/>
                    <a:gd name="connsiteX192" fmla="*/ 91553 w 2638425"/>
                    <a:gd name="connsiteY192" fmla="*/ 4252520 h 5815225"/>
                    <a:gd name="connsiteX193" fmla="*/ 132977 w 2638425"/>
                    <a:gd name="connsiteY193" fmla="*/ 4207145 h 5815225"/>
                    <a:gd name="connsiteX194" fmla="*/ 152501 w 2638425"/>
                    <a:gd name="connsiteY194" fmla="*/ 4185970 h 5815225"/>
                    <a:gd name="connsiteX195" fmla="*/ 235084 w 2638425"/>
                    <a:gd name="connsiteY195" fmla="*/ 4103690 h 5815225"/>
                    <a:gd name="connsiteX196" fmla="*/ 367269 w 2638425"/>
                    <a:gd name="connsiteY196" fmla="*/ 3974826 h 5815225"/>
                    <a:gd name="connsiteX197" fmla="*/ 445102 w 2638425"/>
                    <a:gd name="connsiteY197" fmla="*/ 3891942 h 5815225"/>
                    <a:gd name="connsiteX198" fmla="*/ 476236 w 2638425"/>
                    <a:gd name="connsiteY198" fmla="*/ 3852617 h 5815225"/>
                    <a:gd name="connsiteX199" fmla="*/ 502356 w 2638425"/>
                    <a:gd name="connsiteY199" fmla="*/ 3815712 h 5815225"/>
                    <a:gd name="connsiteX200" fmla="*/ 550903 w 2638425"/>
                    <a:gd name="connsiteY200" fmla="*/ 3727383 h 5815225"/>
                    <a:gd name="connsiteX201" fmla="*/ 594437 w 2638425"/>
                    <a:gd name="connsiteY201" fmla="*/ 3625138 h 5815225"/>
                    <a:gd name="connsiteX202" fmla="*/ 632431 w 2638425"/>
                    <a:gd name="connsiteY202" fmla="*/ 3513214 h 5815225"/>
                    <a:gd name="connsiteX203" fmla="*/ 666466 w 2638425"/>
                    <a:gd name="connsiteY203" fmla="*/ 3395240 h 5815225"/>
                    <a:gd name="connsiteX204" fmla="*/ 694433 w 2638425"/>
                    <a:gd name="connsiteY204" fmla="*/ 3274240 h 5815225"/>
                    <a:gd name="connsiteX205" fmla="*/ 718179 w 2638425"/>
                    <a:gd name="connsiteY205" fmla="*/ 3154451 h 5815225"/>
                    <a:gd name="connsiteX206" fmla="*/ 736121 w 2638425"/>
                    <a:gd name="connsiteY206" fmla="*/ 3039502 h 5815225"/>
                    <a:gd name="connsiteX207" fmla="*/ 742981 w 2638425"/>
                    <a:gd name="connsiteY207" fmla="*/ 2985052 h 5815225"/>
                    <a:gd name="connsiteX208" fmla="*/ 755381 w 2638425"/>
                    <a:gd name="connsiteY208" fmla="*/ 2889463 h 5815225"/>
                    <a:gd name="connsiteX209" fmla="*/ 784404 w 2638425"/>
                    <a:gd name="connsiteY209" fmla="*/ 2704939 h 5815225"/>
                    <a:gd name="connsiteX210" fmla="*/ 832423 w 2638425"/>
                    <a:gd name="connsiteY210" fmla="*/ 2438740 h 5815225"/>
                    <a:gd name="connsiteX211" fmla="*/ 900758 w 2638425"/>
                    <a:gd name="connsiteY211" fmla="*/ 2099942 h 5815225"/>
                    <a:gd name="connsiteX212" fmla="*/ 949042 w 2638425"/>
                    <a:gd name="connsiteY212" fmla="*/ 1848264 h 5815225"/>
                    <a:gd name="connsiteX213" fmla="*/ 978064 w 2638425"/>
                    <a:gd name="connsiteY213" fmla="*/ 1680075 h 5815225"/>
                    <a:gd name="connsiteX214" fmla="*/ 990729 w 2638425"/>
                    <a:gd name="connsiteY214" fmla="*/ 1594770 h 5815225"/>
                    <a:gd name="connsiteX215" fmla="*/ 995478 w 2638425"/>
                    <a:gd name="connsiteY215" fmla="*/ 1560891 h 5815225"/>
                    <a:gd name="connsiteX216" fmla="*/ 999699 w 2638425"/>
                    <a:gd name="connsiteY216" fmla="*/ 1490106 h 5815225"/>
                    <a:gd name="connsiteX217" fmla="*/ 1002865 w 2638425"/>
                    <a:gd name="connsiteY217" fmla="*/ 1381812 h 5815225"/>
                    <a:gd name="connsiteX218" fmla="*/ 1006032 w 2638425"/>
                    <a:gd name="connsiteY218" fmla="*/ 1274727 h 5815225"/>
                    <a:gd name="connsiteX219" fmla="*/ 1011572 w 2638425"/>
                    <a:gd name="connsiteY219" fmla="*/ 1205153 h 5815225"/>
                    <a:gd name="connsiteX220" fmla="*/ 1020543 w 2638425"/>
                    <a:gd name="connsiteY220" fmla="*/ 1139208 h 5815225"/>
                    <a:gd name="connsiteX221" fmla="*/ 1036373 w 2638425"/>
                    <a:gd name="connsiteY221" fmla="*/ 1079313 h 5815225"/>
                    <a:gd name="connsiteX222" fmla="*/ 1047983 w 2638425"/>
                    <a:gd name="connsiteY222" fmla="*/ 1051484 h 5815225"/>
                    <a:gd name="connsiteX223" fmla="*/ 1055370 w 2638425"/>
                    <a:gd name="connsiteY223" fmla="*/ 1034544 h 5815225"/>
                    <a:gd name="connsiteX224" fmla="*/ 1077005 w 2638425"/>
                    <a:gd name="connsiteY224" fmla="*/ 1001269 h 5815225"/>
                    <a:gd name="connsiteX225" fmla="*/ 1117373 w 2638425"/>
                    <a:gd name="connsiteY225" fmla="*/ 949239 h 5815225"/>
                    <a:gd name="connsiteX226" fmla="*/ 1216314 w 2638425"/>
                    <a:gd name="connsiteY226" fmla="*/ 846995 h 5815225"/>
                    <a:gd name="connsiteX227" fmla="*/ 1276734 w 2638425"/>
                    <a:gd name="connsiteY227" fmla="*/ 784680 h 5815225"/>
                    <a:gd name="connsiteX228" fmla="*/ 1337418 w 2638425"/>
                    <a:gd name="connsiteY228" fmla="*/ 721155 h 5815225"/>
                    <a:gd name="connsiteX229" fmla="*/ 1433720 w 2638425"/>
                    <a:gd name="connsiteY229" fmla="*/ 624356 h 5815225"/>
                    <a:gd name="connsiteX230" fmla="*/ 1490974 w 2638425"/>
                    <a:gd name="connsiteY230" fmla="*/ 559621 h 5815225"/>
                    <a:gd name="connsiteX231" fmla="*/ 1514192 w 2638425"/>
                    <a:gd name="connsiteY231" fmla="*/ 527557 h 5815225"/>
                    <a:gd name="connsiteX232" fmla="*/ 1536355 w 2638425"/>
                    <a:gd name="connsiteY232" fmla="*/ 494282 h 5815225"/>
                    <a:gd name="connsiteX233" fmla="*/ 1573029 w 2638425"/>
                    <a:gd name="connsiteY233" fmla="*/ 425917 h 5815225"/>
                    <a:gd name="connsiteX234" fmla="*/ 1617882 w 2638425"/>
                    <a:gd name="connsiteY234" fmla="*/ 319438 h 5815225"/>
                    <a:gd name="connsiteX235" fmla="*/ 1661416 w 2638425"/>
                    <a:gd name="connsiteY235" fmla="*/ 212353 h 5815225"/>
                    <a:gd name="connsiteX236" fmla="*/ 1695188 w 2638425"/>
                    <a:gd name="connsiteY236" fmla="*/ 145804 h 5815225"/>
                    <a:gd name="connsiteX237" fmla="*/ 1736084 w 2638425"/>
                    <a:gd name="connsiteY237" fmla="*/ 83489 h 5815225"/>
                    <a:gd name="connsiteX238" fmla="*/ 1774077 w 2638425"/>
                    <a:gd name="connsiteY238" fmla="*/ 41139 h 5815225"/>
                    <a:gd name="connsiteX239" fmla="*/ 1803364 w 2638425"/>
                    <a:gd name="connsiteY239" fmla="*/ 15125 h 5815225"/>
                    <a:gd name="connsiteX240" fmla="*/ 1819194 w 2638425"/>
                    <a:gd name="connsiteY240" fmla="*/ 3630 h 5815225"/>
                    <a:gd name="connsiteX241" fmla="*/ 1834497 w 2638425"/>
                    <a:gd name="connsiteY241" fmla="*/ 605 h 5815225"/>
                    <a:gd name="connsiteX242" fmla="*/ 1860354 w 2638425"/>
                    <a:gd name="connsiteY242" fmla="*/ 0 h 5815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  <a:cxn ang="0">
                      <a:pos x="connsiteX191" y="connsiteY191"/>
                    </a:cxn>
                    <a:cxn ang="0">
                      <a:pos x="connsiteX192" y="connsiteY192"/>
                    </a:cxn>
                    <a:cxn ang="0">
                      <a:pos x="connsiteX193" y="connsiteY193"/>
                    </a:cxn>
                    <a:cxn ang="0">
                      <a:pos x="connsiteX194" y="connsiteY194"/>
                    </a:cxn>
                    <a:cxn ang="0">
                      <a:pos x="connsiteX195" y="connsiteY195"/>
                    </a:cxn>
                    <a:cxn ang="0">
                      <a:pos x="connsiteX196" y="connsiteY196"/>
                    </a:cxn>
                    <a:cxn ang="0">
                      <a:pos x="connsiteX197" y="connsiteY197"/>
                    </a:cxn>
                    <a:cxn ang="0">
                      <a:pos x="connsiteX198" y="connsiteY198"/>
                    </a:cxn>
                    <a:cxn ang="0">
                      <a:pos x="connsiteX199" y="connsiteY199"/>
                    </a:cxn>
                    <a:cxn ang="0">
                      <a:pos x="connsiteX200" y="connsiteY200"/>
                    </a:cxn>
                    <a:cxn ang="0">
                      <a:pos x="connsiteX201" y="connsiteY201"/>
                    </a:cxn>
                    <a:cxn ang="0">
                      <a:pos x="connsiteX202" y="connsiteY202"/>
                    </a:cxn>
                    <a:cxn ang="0">
                      <a:pos x="connsiteX203" y="connsiteY203"/>
                    </a:cxn>
                    <a:cxn ang="0">
                      <a:pos x="connsiteX204" y="connsiteY204"/>
                    </a:cxn>
                    <a:cxn ang="0">
                      <a:pos x="connsiteX205" y="connsiteY205"/>
                    </a:cxn>
                    <a:cxn ang="0">
                      <a:pos x="connsiteX206" y="connsiteY206"/>
                    </a:cxn>
                    <a:cxn ang="0">
                      <a:pos x="connsiteX207" y="connsiteY207"/>
                    </a:cxn>
                    <a:cxn ang="0">
                      <a:pos x="connsiteX208" y="connsiteY208"/>
                    </a:cxn>
                    <a:cxn ang="0">
                      <a:pos x="connsiteX209" y="connsiteY209"/>
                    </a:cxn>
                    <a:cxn ang="0">
                      <a:pos x="connsiteX210" y="connsiteY210"/>
                    </a:cxn>
                    <a:cxn ang="0">
                      <a:pos x="connsiteX211" y="connsiteY211"/>
                    </a:cxn>
                    <a:cxn ang="0">
                      <a:pos x="connsiteX212" y="connsiteY212"/>
                    </a:cxn>
                    <a:cxn ang="0">
                      <a:pos x="connsiteX213" y="connsiteY213"/>
                    </a:cxn>
                    <a:cxn ang="0">
                      <a:pos x="connsiteX214" y="connsiteY214"/>
                    </a:cxn>
                    <a:cxn ang="0">
                      <a:pos x="connsiteX215" y="connsiteY215"/>
                    </a:cxn>
                    <a:cxn ang="0">
                      <a:pos x="connsiteX216" y="connsiteY216"/>
                    </a:cxn>
                    <a:cxn ang="0">
                      <a:pos x="connsiteX217" y="connsiteY217"/>
                    </a:cxn>
                    <a:cxn ang="0">
                      <a:pos x="connsiteX218" y="connsiteY218"/>
                    </a:cxn>
                    <a:cxn ang="0">
                      <a:pos x="connsiteX219" y="connsiteY219"/>
                    </a:cxn>
                    <a:cxn ang="0">
                      <a:pos x="connsiteX220" y="connsiteY220"/>
                    </a:cxn>
                    <a:cxn ang="0">
                      <a:pos x="connsiteX221" y="connsiteY221"/>
                    </a:cxn>
                    <a:cxn ang="0">
                      <a:pos x="connsiteX222" y="connsiteY222"/>
                    </a:cxn>
                    <a:cxn ang="0">
                      <a:pos x="connsiteX223" y="connsiteY223"/>
                    </a:cxn>
                    <a:cxn ang="0">
                      <a:pos x="connsiteX224" y="connsiteY224"/>
                    </a:cxn>
                    <a:cxn ang="0">
                      <a:pos x="connsiteX225" y="connsiteY225"/>
                    </a:cxn>
                    <a:cxn ang="0">
                      <a:pos x="connsiteX226" y="connsiteY226"/>
                    </a:cxn>
                    <a:cxn ang="0">
                      <a:pos x="connsiteX227" y="connsiteY227"/>
                    </a:cxn>
                    <a:cxn ang="0">
                      <a:pos x="connsiteX228" y="connsiteY228"/>
                    </a:cxn>
                    <a:cxn ang="0">
                      <a:pos x="connsiteX229" y="connsiteY229"/>
                    </a:cxn>
                    <a:cxn ang="0">
                      <a:pos x="connsiteX230" y="connsiteY230"/>
                    </a:cxn>
                    <a:cxn ang="0">
                      <a:pos x="connsiteX231" y="connsiteY231"/>
                    </a:cxn>
                    <a:cxn ang="0">
                      <a:pos x="connsiteX232" y="connsiteY232"/>
                    </a:cxn>
                    <a:cxn ang="0">
                      <a:pos x="connsiteX233" y="connsiteY233"/>
                    </a:cxn>
                    <a:cxn ang="0">
                      <a:pos x="connsiteX234" y="connsiteY234"/>
                    </a:cxn>
                    <a:cxn ang="0">
                      <a:pos x="connsiteX235" y="connsiteY235"/>
                    </a:cxn>
                    <a:cxn ang="0">
                      <a:pos x="connsiteX236" y="connsiteY236"/>
                    </a:cxn>
                    <a:cxn ang="0">
                      <a:pos x="connsiteX237" y="connsiteY237"/>
                    </a:cxn>
                    <a:cxn ang="0">
                      <a:pos x="connsiteX238" y="connsiteY238"/>
                    </a:cxn>
                    <a:cxn ang="0">
                      <a:pos x="connsiteX239" y="connsiteY239"/>
                    </a:cxn>
                    <a:cxn ang="0">
                      <a:pos x="connsiteX240" y="connsiteY240"/>
                    </a:cxn>
                    <a:cxn ang="0">
                      <a:pos x="connsiteX241" y="connsiteY241"/>
                    </a:cxn>
                    <a:cxn ang="0">
                      <a:pos x="connsiteX242" y="connsiteY242"/>
                    </a:cxn>
                  </a:cxnLst>
                  <a:rect l="l" t="t" r="r" b="b"/>
                  <a:pathLst>
                    <a:path w="2638425" h="5815225">
                      <a:moveTo>
                        <a:pt x="11708" y="4270589"/>
                      </a:moveTo>
                      <a:lnTo>
                        <a:pt x="16886" y="4274299"/>
                      </a:lnTo>
                      <a:lnTo>
                        <a:pt x="23746" y="4282164"/>
                      </a:lnTo>
                      <a:lnTo>
                        <a:pt x="23746" y="4282164"/>
                      </a:lnTo>
                      <a:close/>
                      <a:moveTo>
                        <a:pt x="0" y="4252520"/>
                      </a:moveTo>
                      <a:cubicBezTo>
                        <a:pt x="2375" y="4257360"/>
                        <a:pt x="5013" y="4261594"/>
                        <a:pt x="7388" y="4266434"/>
                      </a:cubicBezTo>
                      <a:lnTo>
                        <a:pt x="11708" y="4270589"/>
                      </a:lnTo>
                      <a:lnTo>
                        <a:pt x="0" y="4262199"/>
                      </a:lnTo>
                      <a:close/>
                      <a:moveTo>
                        <a:pt x="1860354" y="0"/>
                      </a:moveTo>
                      <a:lnTo>
                        <a:pt x="1877569" y="2142"/>
                      </a:lnTo>
                      <a:lnTo>
                        <a:pt x="1894950" y="10870"/>
                      </a:lnTo>
                      <a:lnTo>
                        <a:pt x="1944612" y="21944"/>
                      </a:lnTo>
                      <a:lnTo>
                        <a:pt x="1968793" y="29645"/>
                      </a:lnTo>
                      <a:lnTo>
                        <a:pt x="1977255" y="30580"/>
                      </a:lnTo>
                      <a:lnTo>
                        <a:pt x="1981270" y="31706"/>
                      </a:lnTo>
                      <a:cubicBezTo>
                        <a:pt x="1990068" y="35907"/>
                        <a:pt x="1998402" y="42223"/>
                        <a:pt x="2006075" y="52145"/>
                      </a:cubicBezTo>
                      <a:cubicBezTo>
                        <a:pt x="2036767" y="91833"/>
                        <a:pt x="2063225" y="186553"/>
                        <a:pt x="2079100" y="248995"/>
                      </a:cubicBezTo>
                      <a:cubicBezTo>
                        <a:pt x="2094975" y="311437"/>
                        <a:pt x="2097621" y="353241"/>
                        <a:pt x="2101325" y="426795"/>
                      </a:cubicBezTo>
                      <a:cubicBezTo>
                        <a:pt x="2103177" y="463572"/>
                        <a:pt x="2103309" y="510668"/>
                        <a:pt x="2102913" y="557962"/>
                      </a:cubicBezTo>
                      <a:lnTo>
                        <a:pt x="2101472" y="678050"/>
                      </a:lnTo>
                      <a:lnTo>
                        <a:pt x="2097020" y="690301"/>
                      </a:lnTo>
                      <a:cubicBezTo>
                        <a:pt x="2096229" y="698771"/>
                        <a:pt x="2095173" y="707846"/>
                        <a:pt x="2094382" y="716315"/>
                      </a:cubicBezTo>
                      <a:lnTo>
                        <a:pt x="2097548" y="776210"/>
                      </a:lnTo>
                      <a:cubicBezTo>
                        <a:pt x="2097020" y="788310"/>
                        <a:pt x="2096493" y="801015"/>
                        <a:pt x="2095965" y="813115"/>
                      </a:cubicBezTo>
                      <a:cubicBezTo>
                        <a:pt x="2096493" y="827030"/>
                        <a:pt x="2097020" y="840340"/>
                        <a:pt x="2097548" y="854255"/>
                      </a:cubicBezTo>
                      <a:cubicBezTo>
                        <a:pt x="2095701" y="878455"/>
                        <a:pt x="2094118" y="903259"/>
                        <a:pt x="2092271" y="927459"/>
                      </a:cubicBezTo>
                      <a:cubicBezTo>
                        <a:pt x="2085675" y="960129"/>
                        <a:pt x="2078815" y="992799"/>
                        <a:pt x="2072219" y="1025469"/>
                      </a:cubicBezTo>
                      <a:cubicBezTo>
                        <a:pt x="2067470" y="1046644"/>
                        <a:pt x="2062457" y="1068423"/>
                        <a:pt x="2057708" y="1089598"/>
                      </a:cubicBezTo>
                      <a:cubicBezTo>
                        <a:pt x="2055333" y="1099278"/>
                        <a:pt x="2053222" y="1108353"/>
                        <a:pt x="2050848" y="1118033"/>
                      </a:cubicBezTo>
                      <a:cubicBezTo>
                        <a:pt x="2043724" y="1134973"/>
                        <a:pt x="2036864" y="1151913"/>
                        <a:pt x="2029740" y="1168853"/>
                      </a:cubicBezTo>
                      <a:cubicBezTo>
                        <a:pt x="2026310" y="1177323"/>
                        <a:pt x="2023144" y="1185793"/>
                        <a:pt x="2019714" y="1194263"/>
                      </a:cubicBezTo>
                      <a:cubicBezTo>
                        <a:pt x="2017868" y="1208178"/>
                        <a:pt x="2016284" y="1222698"/>
                        <a:pt x="2014438" y="1236612"/>
                      </a:cubicBezTo>
                      <a:cubicBezTo>
                        <a:pt x="2012591" y="1269887"/>
                        <a:pt x="2010480" y="1303767"/>
                        <a:pt x="2008633" y="1337042"/>
                      </a:cubicBezTo>
                      <a:lnTo>
                        <a:pt x="2008633" y="1442916"/>
                      </a:lnTo>
                      <a:cubicBezTo>
                        <a:pt x="2010480" y="1476191"/>
                        <a:pt x="2012591" y="1509466"/>
                        <a:pt x="2014438" y="1542741"/>
                      </a:cubicBezTo>
                      <a:cubicBezTo>
                        <a:pt x="2016284" y="1556656"/>
                        <a:pt x="2017868" y="1571175"/>
                        <a:pt x="2019714" y="1585090"/>
                      </a:cubicBezTo>
                      <a:lnTo>
                        <a:pt x="2019714" y="1603845"/>
                      </a:lnTo>
                      <a:cubicBezTo>
                        <a:pt x="2017868" y="1606870"/>
                        <a:pt x="2016284" y="1610500"/>
                        <a:pt x="2014438" y="1613525"/>
                      </a:cubicBezTo>
                      <a:cubicBezTo>
                        <a:pt x="2012591" y="1624415"/>
                        <a:pt x="2010480" y="1635305"/>
                        <a:pt x="2008633" y="1646195"/>
                      </a:cubicBezTo>
                      <a:lnTo>
                        <a:pt x="2008633" y="1684915"/>
                      </a:lnTo>
                      <a:cubicBezTo>
                        <a:pt x="2010480" y="1695805"/>
                        <a:pt x="2012591" y="1707300"/>
                        <a:pt x="2014438" y="1718190"/>
                      </a:cubicBezTo>
                      <a:cubicBezTo>
                        <a:pt x="2016284" y="1721215"/>
                        <a:pt x="2017868" y="1724845"/>
                        <a:pt x="2019714" y="1727870"/>
                      </a:cubicBezTo>
                      <a:lnTo>
                        <a:pt x="2019714" y="1928123"/>
                      </a:lnTo>
                      <a:cubicBezTo>
                        <a:pt x="2018395" y="1929938"/>
                        <a:pt x="2017340" y="1931148"/>
                        <a:pt x="2016021" y="1932963"/>
                      </a:cubicBezTo>
                      <a:lnTo>
                        <a:pt x="2011271" y="1945668"/>
                      </a:lnTo>
                      <a:cubicBezTo>
                        <a:pt x="2010480" y="1954138"/>
                        <a:pt x="2009425" y="1962003"/>
                        <a:pt x="2008633" y="1970473"/>
                      </a:cubicBezTo>
                      <a:cubicBezTo>
                        <a:pt x="2009425" y="1989228"/>
                        <a:pt x="2010480" y="2008588"/>
                        <a:pt x="2011271" y="2027343"/>
                      </a:cubicBezTo>
                      <a:lnTo>
                        <a:pt x="2009688" y="2061827"/>
                      </a:lnTo>
                      <a:cubicBezTo>
                        <a:pt x="2007841" y="2064852"/>
                        <a:pt x="2006258" y="2068482"/>
                        <a:pt x="2004412" y="2071507"/>
                      </a:cubicBezTo>
                      <a:cubicBezTo>
                        <a:pt x="2002565" y="2083607"/>
                        <a:pt x="2000982" y="2095102"/>
                        <a:pt x="1999135" y="2107202"/>
                      </a:cubicBezTo>
                      <a:lnTo>
                        <a:pt x="1999135" y="2148342"/>
                      </a:lnTo>
                      <a:cubicBezTo>
                        <a:pt x="2000982" y="2160442"/>
                        <a:pt x="2002565" y="2171937"/>
                        <a:pt x="2004412" y="2184037"/>
                      </a:cubicBezTo>
                      <a:cubicBezTo>
                        <a:pt x="2006258" y="2187667"/>
                        <a:pt x="2007841" y="2191297"/>
                        <a:pt x="2009688" y="2194927"/>
                      </a:cubicBezTo>
                      <a:lnTo>
                        <a:pt x="2009688" y="2271156"/>
                      </a:lnTo>
                      <a:lnTo>
                        <a:pt x="2011271" y="2300196"/>
                      </a:lnTo>
                      <a:cubicBezTo>
                        <a:pt x="2010480" y="2316531"/>
                        <a:pt x="2009425" y="2333471"/>
                        <a:pt x="2008633" y="2349806"/>
                      </a:cubicBezTo>
                      <a:cubicBezTo>
                        <a:pt x="2009425" y="2356461"/>
                        <a:pt x="2010480" y="2363721"/>
                        <a:pt x="2011271" y="2370376"/>
                      </a:cubicBezTo>
                      <a:cubicBezTo>
                        <a:pt x="2012854" y="2374006"/>
                        <a:pt x="2014438" y="2377031"/>
                        <a:pt x="2016021" y="2380661"/>
                      </a:cubicBezTo>
                      <a:cubicBezTo>
                        <a:pt x="2017340" y="2382476"/>
                        <a:pt x="2018395" y="2383686"/>
                        <a:pt x="2019714" y="2385501"/>
                      </a:cubicBezTo>
                      <a:cubicBezTo>
                        <a:pt x="2027102" y="2407280"/>
                        <a:pt x="2034490" y="2429665"/>
                        <a:pt x="2041877" y="2451445"/>
                      </a:cubicBezTo>
                      <a:lnTo>
                        <a:pt x="2081717" y="2587569"/>
                      </a:lnTo>
                      <a:cubicBezTo>
                        <a:pt x="2089105" y="2623869"/>
                        <a:pt x="2096493" y="2660774"/>
                        <a:pt x="2103880" y="2697074"/>
                      </a:cubicBezTo>
                      <a:lnTo>
                        <a:pt x="2114962" y="2775118"/>
                      </a:lnTo>
                      <a:cubicBezTo>
                        <a:pt x="2117336" y="2801738"/>
                        <a:pt x="2119447" y="2828963"/>
                        <a:pt x="2121822" y="2855583"/>
                      </a:cubicBezTo>
                      <a:cubicBezTo>
                        <a:pt x="2122877" y="2884018"/>
                        <a:pt x="2123932" y="2911847"/>
                        <a:pt x="2124988" y="2940282"/>
                      </a:cubicBezTo>
                      <a:cubicBezTo>
                        <a:pt x="2124724" y="2955407"/>
                        <a:pt x="2124196" y="2969927"/>
                        <a:pt x="2123932" y="2985052"/>
                      </a:cubicBezTo>
                      <a:cubicBezTo>
                        <a:pt x="2124724" y="3019537"/>
                        <a:pt x="2125779" y="3054022"/>
                        <a:pt x="2126571" y="3088506"/>
                      </a:cubicBezTo>
                      <a:cubicBezTo>
                        <a:pt x="2125251" y="3141746"/>
                        <a:pt x="2124196" y="3195591"/>
                        <a:pt x="2122877" y="3248830"/>
                      </a:cubicBezTo>
                      <a:cubicBezTo>
                        <a:pt x="2124196" y="3282710"/>
                        <a:pt x="2125779" y="3315985"/>
                        <a:pt x="2127098" y="3349865"/>
                      </a:cubicBezTo>
                      <a:cubicBezTo>
                        <a:pt x="2129473" y="3364990"/>
                        <a:pt x="2131584" y="3380115"/>
                        <a:pt x="2133958" y="3395240"/>
                      </a:cubicBezTo>
                      <a:cubicBezTo>
                        <a:pt x="2134222" y="3440009"/>
                        <a:pt x="2134750" y="3484779"/>
                        <a:pt x="2135014" y="3529549"/>
                      </a:cubicBezTo>
                      <a:cubicBezTo>
                        <a:pt x="2132903" y="3594283"/>
                        <a:pt x="2130792" y="3658413"/>
                        <a:pt x="2128681" y="3723148"/>
                      </a:cubicBezTo>
                      <a:cubicBezTo>
                        <a:pt x="2124460" y="3763077"/>
                        <a:pt x="2120238" y="3803612"/>
                        <a:pt x="2116017" y="3843542"/>
                      </a:cubicBezTo>
                      <a:lnTo>
                        <a:pt x="2104936" y="3899807"/>
                      </a:lnTo>
                      <a:lnTo>
                        <a:pt x="2102297" y="3905856"/>
                      </a:lnTo>
                      <a:cubicBezTo>
                        <a:pt x="2100450" y="3911301"/>
                        <a:pt x="2098867" y="3916141"/>
                        <a:pt x="2097020" y="3921586"/>
                      </a:cubicBezTo>
                      <a:cubicBezTo>
                        <a:pt x="2096229" y="3930661"/>
                        <a:pt x="2095173" y="3940341"/>
                        <a:pt x="2094382" y="3949416"/>
                      </a:cubicBezTo>
                      <a:cubicBezTo>
                        <a:pt x="2095437" y="3970591"/>
                        <a:pt x="2096493" y="3992371"/>
                        <a:pt x="2097548" y="4013546"/>
                      </a:cubicBezTo>
                      <a:cubicBezTo>
                        <a:pt x="2097020" y="4026856"/>
                        <a:pt x="2096493" y="4039561"/>
                        <a:pt x="2095965" y="4052871"/>
                      </a:cubicBezTo>
                      <a:cubicBezTo>
                        <a:pt x="2095437" y="4067996"/>
                        <a:pt x="2094910" y="4083726"/>
                        <a:pt x="2094382" y="4098850"/>
                      </a:cubicBezTo>
                      <a:cubicBezTo>
                        <a:pt x="2092007" y="4134545"/>
                        <a:pt x="2089369" y="4170240"/>
                        <a:pt x="2086994" y="4205935"/>
                      </a:cubicBezTo>
                      <a:cubicBezTo>
                        <a:pt x="2080926" y="4264014"/>
                        <a:pt x="2074594" y="4322094"/>
                        <a:pt x="2068525" y="4380174"/>
                      </a:cubicBezTo>
                      <a:cubicBezTo>
                        <a:pt x="2064831" y="4417079"/>
                        <a:pt x="2061402" y="4453983"/>
                        <a:pt x="2057708" y="4490888"/>
                      </a:cubicBezTo>
                      <a:cubicBezTo>
                        <a:pt x="2055861" y="4496333"/>
                        <a:pt x="2054278" y="4501778"/>
                        <a:pt x="2052431" y="4507223"/>
                      </a:cubicBezTo>
                      <a:cubicBezTo>
                        <a:pt x="2050584" y="4522953"/>
                        <a:pt x="2048473" y="4539288"/>
                        <a:pt x="2046626" y="4555018"/>
                      </a:cubicBezTo>
                      <a:lnTo>
                        <a:pt x="2046626" y="4607652"/>
                      </a:lnTo>
                      <a:cubicBezTo>
                        <a:pt x="2048473" y="4623382"/>
                        <a:pt x="2050584" y="4639717"/>
                        <a:pt x="2052431" y="4655447"/>
                      </a:cubicBezTo>
                      <a:cubicBezTo>
                        <a:pt x="2054278" y="4660892"/>
                        <a:pt x="2055861" y="4666337"/>
                        <a:pt x="2057708" y="4671782"/>
                      </a:cubicBezTo>
                      <a:lnTo>
                        <a:pt x="2057708" y="4709897"/>
                      </a:lnTo>
                      <a:cubicBezTo>
                        <a:pt x="2057444" y="4720182"/>
                        <a:pt x="2057444" y="4731072"/>
                        <a:pt x="2057180" y="4741357"/>
                      </a:cubicBezTo>
                      <a:cubicBezTo>
                        <a:pt x="2059027" y="4754667"/>
                        <a:pt x="2061138" y="4768581"/>
                        <a:pt x="2062985" y="4781891"/>
                      </a:cubicBezTo>
                      <a:lnTo>
                        <a:pt x="2072219" y="4795806"/>
                      </a:lnTo>
                      <a:cubicBezTo>
                        <a:pt x="2075121" y="4798226"/>
                        <a:pt x="2077760" y="4800646"/>
                        <a:pt x="2080662" y="4803066"/>
                      </a:cubicBezTo>
                      <a:cubicBezTo>
                        <a:pt x="2082509" y="4803671"/>
                        <a:pt x="2084092" y="4804881"/>
                        <a:pt x="2085939" y="4805486"/>
                      </a:cubicBezTo>
                      <a:lnTo>
                        <a:pt x="2103880" y="4844811"/>
                      </a:lnTo>
                      <a:lnTo>
                        <a:pt x="2144512" y="4918016"/>
                      </a:lnTo>
                      <a:lnTo>
                        <a:pt x="2193323" y="4983960"/>
                      </a:lnTo>
                      <a:lnTo>
                        <a:pt x="2251632" y="5040225"/>
                      </a:lnTo>
                      <a:lnTo>
                        <a:pt x="2318648" y="5086810"/>
                      </a:lnTo>
                      <a:lnTo>
                        <a:pt x="2395426" y="5124924"/>
                      </a:lnTo>
                      <a:lnTo>
                        <a:pt x="2483813" y="5150334"/>
                      </a:lnTo>
                      <a:lnTo>
                        <a:pt x="2583810" y="5164854"/>
                      </a:lnTo>
                      <a:lnTo>
                        <a:pt x="2638425" y="5167274"/>
                      </a:lnTo>
                      <a:lnTo>
                        <a:pt x="2638425" y="5176349"/>
                      </a:lnTo>
                      <a:lnTo>
                        <a:pt x="2605181" y="5215069"/>
                      </a:lnTo>
                      <a:lnTo>
                        <a:pt x="2532624" y="5287668"/>
                      </a:lnTo>
                      <a:lnTo>
                        <a:pt x="2419436" y="5392332"/>
                      </a:lnTo>
                      <a:lnTo>
                        <a:pt x="2343713" y="5462512"/>
                      </a:lnTo>
                      <a:lnTo>
                        <a:pt x="2303345" y="5492762"/>
                      </a:lnTo>
                      <a:lnTo>
                        <a:pt x="2239231" y="5536322"/>
                      </a:lnTo>
                      <a:lnTo>
                        <a:pt x="2194378" y="5562336"/>
                      </a:lnTo>
                      <a:lnTo>
                        <a:pt x="2147150" y="5585326"/>
                      </a:lnTo>
                      <a:lnTo>
                        <a:pt x="2095965" y="5602872"/>
                      </a:lnTo>
                      <a:lnTo>
                        <a:pt x="2041877" y="5616181"/>
                      </a:lnTo>
                      <a:lnTo>
                        <a:pt x="1983832" y="5623441"/>
                      </a:lnTo>
                      <a:lnTo>
                        <a:pt x="1952435" y="5624651"/>
                      </a:lnTo>
                      <a:lnTo>
                        <a:pt x="1925523" y="5622836"/>
                      </a:lnTo>
                      <a:lnTo>
                        <a:pt x="1868269" y="5610736"/>
                      </a:lnTo>
                      <a:lnTo>
                        <a:pt x="1811279" y="5597426"/>
                      </a:lnTo>
                      <a:lnTo>
                        <a:pt x="1770383" y="5591982"/>
                      </a:lnTo>
                      <a:lnTo>
                        <a:pt x="1745582" y="5593796"/>
                      </a:lnTo>
                      <a:lnTo>
                        <a:pt x="1733973" y="5595612"/>
                      </a:lnTo>
                      <a:lnTo>
                        <a:pt x="1728696" y="5593796"/>
                      </a:lnTo>
                      <a:cubicBezTo>
                        <a:pt x="1724738" y="5593192"/>
                        <a:pt x="1720517" y="5593192"/>
                        <a:pt x="1716559" y="5592586"/>
                      </a:cubicBezTo>
                      <a:cubicBezTo>
                        <a:pt x="1709699" y="5595006"/>
                        <a:pt x="1702576" y="5596822"/>
                        <a:pt x="1695716" y="5599242"/>
                      </a:cubicBezTo>
                      <a:cubicBezTo>
                        <a:pt x="1686481" y="5605291"/>
                        <a:pt x="1677511" y="5611946"/>
                        <a:pt x="1668276" y="5617996"/>
                      </a:cubicBezTo>
                      <a:lnTo>
                        <a:pt x="1645586" y="5640986"/>
                      </a:lnTo>
                      <a:cubicBezTo>
                        <a:pt x="1643211" y="5644616"/>
                        <a:pt x="1641100" y="5648851"/>
                        <a:pt x="1638726" y="5652481"/>
                      </a:cubicBezTo>
                      <a:cubicBezTo>
                        <a:pt x="1637670" y="5654901"/>
                        <a:pt x="1636615" y="5656716"/>
                        <a:pt x="1635560" y="5659136"/>
                      </a:cubicBezTo>
                      <a:cubicBezTo>
                        <a:pt x="1632394" y="5662766"/>
                        <a:pt x="1629491" y="5665791"/>
                        <a:pt x="1626325" y="5669421"/>
                      </a:cubicBezTo>
                      <a:cubicBezTo>
                        <a:pt x="1623951" y="5670026"/>
                        <a:pt x="1621840" y="5671236"/>
                        <a:pt x="1619465" y="5671841"/>
                      </a:cubicBezTo>
                      <a:lnTo>
                        <a:pt x="1619465" y="5664581"/>
                      </a:lnTo>
                      <a:cubicBezTo>
                        <a:pt x="1617091" y="5664581"/>
                        <a:pt x="1614980" y="5665186"/>
                        <a:pt x="1612605" y="5665186"/>
                      </a:cubicBezTo>
                      <a:lnTo>
                        <a:pt x="1590443" y="5690596"/>
                      </a:lnTo>
                      <a:lnTo>
                        <a:pt x="1544534" y="5751096"/>
                      </a:lnTo>
                      <a:lnTo>
                        <a:pt x="1505222" y="5792840"/>
                      </a:lnTo>
                      <a:cubicBezTo>
                        <a:pt x="1496515" y="5798890"/>
                        <a:pt x="1488072" y="5805545"/>
                        <a:pt x="1479365" y="5811595"/>
                      </a:cubicBezTo>
                      <a:lnTo>
                        <a:pt x="1467228" y="5815225"/>
                      </a:lnTo>
                      <a:cubicBezTo>
                        <a:pt x="1463798" y="5813410"/>
                        <a:pt x="1460104" y="5810990"/>
                        <a:pt x="1456675" y="5809175"/>
                      </a:cubicBezTo>
                      <a:cubicBezTo>
                        <a:pt x="1451398" y="5803125"/>
                        <a:pt x="1445857" y="5797680"/>
                        <a:pt x="1440580" y="5791630"/>
                      </a:cubicBezTo>
                      <a:cubicBezTo>
                        <a:pt x="1436095" y="5784975"/>
                        <a:pt x="1431346" y="5778320"/>
                        <a:pt x="1426860" y="5771666"/>
                      </a:cubicBezTo>
                      <a:cubicBezTo>
                        <a:pt x="1421583" y="5765616"/>
                        <a:pt x="1416307" y="5760170"/>
                        <a:pt x="1411030" y="5754120"/>
                      </a:cubicBezTo>
                      <a:cubicBezTo>
                        <a:pt x="1407336" y="5752306"/>
                        <a:pt x="1403642" y="5749886"/>
                        <a:pt x="1399948" y="5748070"/>
                      </a:cubicBezTo>
                      <a:cubicBezTo>
                        <a:pt x="1396782" y="5741416"/>
                        <a:pt x="1393616" y="5734156"/>
                        <a:pt x="1390450" y="5727500"/>
                      </a:cubicBezTo>
                      <a:cubicBezTo>
                        <a:pt x="1382007" y="5715400"/>
                        <a:pt x="1373564" y="5702696"/>
                        <a:pt x="1365121" y="5690596"/>
                      </a:cubicBezTo>
                      <a:lnTo>
                        <a:pt x="1335835" y="5657926"/>
                      </a:lnTo>
                      <a:lnTo>
                        <a:pt x="1303118" y="5628281"/>
                      </a:lnTo>
                      <a:cubicBezTo>
                        <a:pt x="1297314" y="5624046"/>
                        <a:pt x="1291509" y="5619206"/>
                        <a:pt x="1285705" y="5614971"/>
                      </a:cubicBezTo>
                      <a:lnTo>
                        <a:pt x="1212620" y="5532692"/>
                      </a:lnTo>
                      <a:lnTo>
                        <a:pt x="1061702" y="5369948"/>
                      </a:lnTo>
                      <a:lnTo>
                        <a:pt x="980703" y="5290693"/>
                      </a:lnTo>
                      <a:lnTo>
                        <a:pt x="957485" y="5266494"/>
                      </a:lnTo>
                      <a:lnTo>
                        <a:pt x="915006" y="5227169"/>
                      </a:lnTo>
                      <a:cubicBezTo>
                        <a:pt x="904716" y="5221119"/>
                        <a:pt x="894162" y="5215674"/>
                        <a:pt x="883872" y="5209624"/>
                      </a:cubicBezTo>
                      <a:cubicBezTo>
                        <a:pt x="878068" y="5208414"/>
                        <a:pt x="872263" y="5206599"/>
                        <a:pt x="866459" y="5205389"/>
                      </a:cubicBezTo>
                      <a:cubicBezTo>
                        <a:pt x="865140" y="5199944"/>
                        <a:pt x="864084" y="5194499"/>
                        <a:pt x="862765" y="5189054"/>
                      </a:cubicBezTo>
                      <a:cubicBezTo>
                        <a:pt x="858280" y="5179979"/>
                        <a:pt x="853531" y="5171509"/>
                        <a:pt x="849045" y="5162434"/>
                      </a:cubicBezTo>
                      <a:cubicBezTo>
                        <a:pt x="839547" y="5151544"/>
                        <a:pt x="830312" y="5140049"/>
                        <a:pt x="820814" y="5129159"/>
                      </a:cubicBezTo>
                      <a:lnTo>
                        <a:pt x="776489" y="5092860"/>
                      </a:lnTo>
                      <a:lnTo>
                        <a:pt x="746147" y="5062005"/>
                      </a:lnTo>
                      <a:lnTo>
                        <a:pt x="730316" y="5038410"/>
                      </a:lnTo>
                      <a:lnTo>
                        <a:pt x="723984" y="5023890"/>
                      </a:lnTo>
                      <a:cubicBezTo>
                        <a:pt x="717388" y="5020865"/>
                        <a:pt x="711056" y="5018445"/>
                        <a:pt x="704460" y="5015420"/>
                      </a:cubicBezTo>
                      <a:lnTo>
                        <a:pt x="669105" y="4993035"/>
                      </a:lnTo>
                      <a:lnTo>
                        <a:pt x="623988" y="4951895"/>
                      </a:lnTo>
                      <a:lnTo>
                        <a:pt x="568317" y="4893816"/>
                      </a:lnTo>
                      <a:lnTo>
                        <a:pt x="521881" y="4854491"/>
                      </a:lnTo>
                      <a:lnTo>
                        <a:pt x="487053" y="4832711"/>
                      </a:lnTo>
                      <a:cubicBezTo>
                        <a:pt x="480193" y="4830291"/>
                        <a:pt x="473070" y="4827266"/>
                        <a:pt x="466210" y="4824846"/>
                      </a:cubicBezTo>
                      <a:lnTo>
                        <a:pt x="450379" y="4797621"/>
                      </a:lnTo>
                      <a:cubicBezTo>
                        <a:pt x="438506" y="4781286"/>
                        <a:pt x="426370" y="4765556"/>
                        <a:pt x="414497" y="4749222"/>
                      </a:cubicBezTo>
                      <a:lnTo>
                        <a:pt x="356715" y="4680252"/>
                      </a:lnTo>
                      <a:lnTo>
                        <a:pt x="275188" y="4593133"/>
                      </a:lnTo>
                      <a:lnTo>
                        <a:pt x="215823" y="4525373"/>
                      </a:lnTo>
                      <a:cubicBezTo>
                        <a:pt x="203423" y="4509643"/>
                        <a:pt x="191286" y="4493308"/>
                        <a:pt x="178885" y="4477578"/>
                      </a:cubicBezTo>
                      <a:cubicBezTo>
                        <a:pt x="173081" y="4469108"/>
                        <a:pt x="167276" y="4461243"/>
                        <a:pt x="161472" y="4452773"/>
                      </a:cubicBezTo>
                      <a:cubicBezTo>
                        <a:pt x="159625" y="4450958"/>
                        <a:pt x="157514" y="4449143"/>
                        <a:pt x="155667" y="4447328"/>
                      </a:cubicBezTo>
                      <a:cubicBezTo>
                        <a:pt x="152237" y="4446118"/>
                        <a:pt x="148543" y="4445513"/>
                        <a:pt x="145113" y="4444303"/>
                      </a:cubicBezTo>
                      <a:cubicBezTo>
                        <a:pt x="139837" y="4446118"/>
                        <a:pt x="134824" y="4447328"/>
                        <a:pt x="129547" y="4449143"/>
                      </a:cubicBezTo>
                      <a:lnTo>
                        <a:pt x="114244" y="4452773"/>
                      </a:lnTo>
                      <a:cubicBezTo>
                        <a:pt x="115563" y="4447933"/>
                        <a:pt x="116618" y="4443698"/>
                        <a:pt x="117938" y="4438858"/>
                      </a:cubicBezTo>
                      <a:cubicBezTo>
                        <a:pt x="117410" y="4430993"/>
                        <a:pt x="116882" y="4423734"/>
                        <a:pt x="116355" y="4415869"/>
                      </a:cubicBezTo>
                      <a:lnTo>
                        <a:pt x="108967" y="4398929"/>
                      </a:lnTo>
                      <a:cubicBezTo>
                        <a:pt x="104482" y="4394694"/>
                        <a:pt x="100260" y="4389854"/>
                        <a:pt x="95775" y="4385619"/>
                      </a:cubicBezTo>
                      <a:cubicBezTo>
                        <a:pt x="88651" y="4379569"/>
                        <a:pt x="81791" y="4372914"/>
                        <a:pt x="74668" y="4366864"/>
                      </a:cubicBezTo>
                      <a:cubicBezTo>
                        <a:pt x="69391" y="4360209"/>
                        <a:pt x="64114" y="4354159"/>
                        <a:pt x="58837" y="4347504"/>
                      </a:cubicBezTo>
                      <a:cubicBezTo>
                        <a:pt x="57518" y="4341454"/>
                        <a:pt x="56462" y="4336009"/>
                        <a:pt x="55143" y="4329959"/>
                      </a:cubicBezTo>
                      <a:cubicBezTo>
                        <a:pt x="55935" y="4326329"/>
                        <a:pt x="56462" y="4322699"/>
                        <a:pt x="57254" y="4319069"/>
                      </a:cubicBezTo>
                      <a:lnTo>
                        <a:pt x="43270" y="4304549"/>
                      </a:lnTo>
                      <a:lnTo>
                        <a:pt x="23746" y="4282164"/>
                      </a:lnTo>
                      <a:lnTo>
                        <a:pt x="41687" y="4285189"/>
                      </a:lnTo>
                      <a:lnTo>
                        <a:pt x="60948" y="4277929"/>
                      </a:lnTo>
                      <a:lnTo>
                        <a:pt x="91553" y="4252520"/>
                      </a:lnTo>
                      <a:lnTo>
                        <a:pt x="132977" y="4207145"/>
                      </a:lnTo>
                      <a:lnTo>
                        <a:pt x="152501" y="4185970"/>
                      </a:lnTo>
                      <a:lnTo>
                        <a:pt x="235084" y="4103690"/>
                      </a:lnTo>
                      <a:lnTo>
                        <a:pt x="367269" y="3974826"/>
                      </a:lnTo>
                      <a:lnTo>
                        <a:pt x="445102" y="3891942"/>
                      </a:lnTo>
                      <a:cubicBezTo>
                        <a:pt x="455392" y="3878632"/>
                        <a:pt x="465946" y="3865927"/>
                        <a:pt x="476236" y="3852617"/>
                      </a:cubicBezTo>
                      <a:cubicBezTo>
                        <a:pt x="484943" y="3840517"/>
                        <a:pt x="493649" y="3827812"/>
                        <a:pt x="502356" y="3815712"/>
                      </a:cubicBezTo>
                      <a:lnTo>
                        <a:pt x="550903" y="3727383"/>
                      </a:lnTo>
                      <a:lnTo>
                        <a:pt x="594437" y="3625138"/>
                      </a:lnTo>
                      <a:lnTo>
                        <a:pt x="632431" y="3513214"/>
                      </a:lnTo>
                      <a:lnTo>
                        <a:pt x="666466" y="3395240"/>
                      </a:lnTo>
                      <a:cubicBezTo>
                        <a:pt x="675701" y="3354705"/>
                        <a:pt x="685199" y="3314775"/>
                        <a:pt x="694433" y="3274240"/>
                      </a:cubicBezTo>
                      <a:lnTo>
                        <a:pt x="718179" y="3154451"/>
                      </a:lnTo>
                      <a:cubicBezTo>
                        <a:pt x="724248" y="3116336"/>
                        <a:pt x="730052" y="3077616"/>
                        <a:pt x="736121" y="3039502"/>
                      </a:cubicBezTo>
                      <a:cubicBezTo>
                        <a:pt x="738495" y="3021352"/>
                        <a:pt x="740606" y="3003202"/>
                        <a:pt x="742981" y="2985052"/>
                      </a:cubicBezTo>
                      <a:cubicBezTo>
                        <a:pt x="747202" y="2952987"/>
                        <a:pt x="751160" y="2921527"/>
                        <a:pt x="755381" y="2889463"/>
                      </a:cubicBezTo>
                      <a:cubicBezTo>
                        <a:pt x="765143" y="2827753"/>
                        <a:pt x="774642" y="2766648"/>
                        <a:pt x="784404" y="2704939"/>
                      </a:cubicBezTo>
                      <a:lnTo>
                        <a:pt x="832423" y="2438740"/>
                      </a:lnTo>
                      <a:cubicBezTo>
                        <a:pt x="855114" y="2325606"/>
                        <a:pt x="878068" y="2213077"/>
                        <a:pt x="900758" y="2099942"/>
                      </a:cubicBezTo>
                      <a:lnTo>
                        <a:pt x="949042" y="1848264"/>
                      </a:lnTo>
                      <a:cubicBezTo>
                        <a:pt x="958804" y="1791999"/>
                        <a:pt x="968302" y="1736339"/>
                        <a:pt x="978064" y="1680075"/>
                      </a:cubicBezTo>
                      <a:lnTo>
                        <a:pt x="990729" y="1594770"/>
                      </a:lnTo>
                      <a:cubicBezTo>
                        <a:pt x="992312" y="1583275"/>
                        <a:pt x="993895" y="1572385"/>
                        <a:pt x="995478" y="1560891"/>
                      </a:cubicBezTo>
                      <a:cubicBezTo>
                        <a:pt x="996797" y="1537296"/>
                        <a:pt x="998380" y="1513701"/>
                        <a:pt x="999699" y="1490106"/>
                      </a:cubicBezTo>
                      <a:cubicBezTo>
                        <a:pt x="1000755" y="1453806"/>
                        <a:pt x="1001810" y="1418111"/>
                        <a:pt x="1002865" y="1381812"/>
                      </a:cubicBezTo>
                      <a:lnTo>
                        <a:pt x="1006032" y="1274727"/>
                      </a:lnTo>
                      <a:cubicBezTo>
                        <a:pt x="1007878" y="1251737"/>
                        <a:pt x="1009725" y="1228142"/>
                        <a:pt x="1011572" y="1205153"/>
                      </a:cubicBezTo>
                      <a:cubicBezTo>
                        <a:pt x="1014475" y="1183373"/>
                        <a:pt x="1017641" y="1160988"/>
                        <a:pt x="1020543" y="1139208"/>
                      </a:cubicBezTo>
                      <a:lnTo>
                        <a:pt x="1036373" y="1079313"/>
                      </a:lnTo>
                      <a:cubicBezTo>
                        <a:pt x="1040331" y="1070238"/>
                        <a:pt x="1044025" y="1060558"/>
                        <a:pt x="1047983" y="1051484"/>
                      </a:cubicBezTo>
                      <a:lnTo>
                        <a:pt x="1055370" y="1034544"/>
                      </a:lnTo>
                      <a:lnTo>
                        <a:pt x="1077005" y="1001269"/>
                      </a:lnTo>
                      <a:lnTo>
                        <a:pt x="1117373" y="949239"/>
                      </a:lnTo>
                      <a:lnTo>
                        <a:pt x="1216314" y="846995"/>
                      </a:lnTo>
                      <a:lnTo>
                        <a:pt x="1276734" y="784680"/>
                      </a:lnTo>
                      <a:lnTo>
                        <a:pt x="1337418" y="721155"/>
                      </a:lnTo>
                      <a:lnTo>
                        <a:pt x="1433720" y="624356"/>
                      </a:lnTo>
                      <a:lnTo>
                        <a:pt x="1490974" y="559621"/>
                      </a:lnTo>
                      <a:cubicBezTo>
                        <a:pt x="1498625" y="548731"/>
                        <a:pt x="1506541" y="538447"/>
                        <a:pt x="1514192" y="527557"/>
                      </a:cubicBezTo>
                      <a:cubicBezTo>
                        <a:pt x="1521580" y="516667"/>
                        <a:pt x="1528967" y="505172"/>
                        <a:pt x="1536355" y="494282"/>
                      </a:cubicBezTo>
                      <a:cubicBezTo>
                        <a:pt x="1548492" y="471292"/>
                        <a:pt x="1560892" y="448907"/>
                        <a:pt x="1573029" y="425917"/>
                      </a:cubicBezTo>
                      <a:lnTo>
                        <a:pt x="1617882" y="319438"/>
                      </a:lnTo>
                      <a:lnTo>
                        <a:pt x="1661416" y="212353"/>
                      </a:lnTo>
                      <a:lnTo>
                        <a:pt x="1695188" y="145804"/>
                      </a:lnTo>
                      <a:cubicBezTo>
                        <a:pt x="1708908" y="125234"/>
                        <a:pt x="1722364" y="104059"/>
                        <a:pt x="1736084" y="83489"/>
                      </a:cubicBezTo>
                      <a:lnTo>
                        <a:pt x="1774077" y="41139"/>
                      </a:lnTo>
                      <a:lnTo>
                        <a:pt x="1803364" y="15125"/>
                      </a:lnTo>
                      <a:cubicBezTo>
                        <a:pt x="1808640" y="11495"/>
                        <a:pt x="1813917" y="7260"/>
                        <a:pt x="1819194" y="3630"/>
                      </a:cubicBezTo>
                      <a:cubicBezTo>
                        <a:pt x="1824207" y="2420"/>
                        <a:pt x="1829484" y="1815"/>
                        <a:pt x="1834497" y="605"/>
                      </a:cubicBezTo>
                      <a:cubicBezTo>
                        <a:pt x="1843204" y="605"/>
                        <a:pt x="1851647" y="0"/>
                        <a:pt x="1860354" y="0"/>
                      </a:cubicBezTo>
                      <a:close/>
                    </a:path>
                  </a:pathLst>
                </a:custGeom>
                <a:solidFill>
                  <a:srgbClr val="F0BE9B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64" name="자유형 90"/>
                <p:cNvSpPr/>
                <p:nvPr/>
              </p:nvSpPr>
              <p:spPr>
                <a:xfrm>
                  <a:off x="5257559" y="2446973"/>
                  <a:ext cx="99818" cy="33273"/>
                </a:xfrm>
                <a:custGeom>
                  <a:avLst/>
                  <a:gdLst>
                    <a:gd name="connsiteX0" fmla="*/ 114300 w 114300"/>
                    <a:gd name="connsiteY0" fmla="*/ 0 h 38100"/>
                    <a:gd name="connsiteX1" fmla="*/ 0 w 114300"/>
                    <a:gd name="connsiteY1" fmla="*/ 38100 h 38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4300" h="38100">
                      <a:moveTo>
                        <a:pt x="114300" y="0"/>
                      </a:moveTo>
                      <a:lnTo>
                        <a:pt x="0" y="3810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5" name="자유형 91"/>
                <p:cNvSpPr/>
                <p:nvPr/>
              </p:nvSpPr>
              <p:spPr>
                <a:xfrm>
                  <a:off x="5246468" y="3090242"/>
                  <a:ext cx="144181" cy="88727"/>
                </a:xfrm>
                <a:custGeom>
                  <a:avLst/>
                  <a:gdLst>
                    <a:gd name="connsiteX0" fmla="*/ 165100 w 165100"/>
                    <a:gd name="connsiteY0" fmla="*/ 101600 h 101600"/>
                    <a:gd name="connsiteX1" fmla="*/ 0 w 165100"/>
                    <a:gd name="connsiteY1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65100" h="101600">
                      <a:moveTo>
                        <a:pt x="165100" y="1016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6" name="자유형 92"/>
                <p:cNvSpPr/>
                <p:nvPr/>
              </p:nvSpPr>
              <p:spPr>
                <a:xfrm>
                  <a:off x="5268650" y="3833329"/>
                  <a:ext cx="88727" cy="88727"/>
                </a:xfrm>
                <a:custGeom>
                  <a:avLst/>
                  <a:gdLst>
                    <a:gd name="connsiteX0" fmla="*/ 101600 w 101600"/>
                    <a:gd name="connsiteY0" fmla="*/ 101600 h 101600"/>
                    <a:gd name="connsiteX1" fmla="*/ 0 w 101600"/>
                    <a:gd name="connsiteY1" fmla="*/ 0 h 101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1600" h="101600">
                      <a:moveTo>
                        <a:pt x="101600" y="10160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rnd">
                  <a:solidFill>
                    <a:srgbClr val="D3AA8E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  <p:sp>
              <p:nvSpPr>
                <p:cNvPr id="67" name="자유형 93"/>
                <p:cNvSpPr/>
                <p:nvPr/>
              </p:nvSpPr>
              <p:spPr>
                <a:xfrm>
                  <a:off x="553105" y="1256823"/>
                  <a:ext cx="1499745" cy="3755564"/>
                </a:xfrm>
                <a:custGeom>
                  <a:avLst/>
                  <a:gdLst>
                    <a:gd name="connsiteX0" fmla="*/ 11708 w 1717340"/>
                    <a:gd name="connsiteY0" fmla="*/ 4158538 h 4300453"/>
                    <a:gd name="connsiteX1" fmla="*/ 16886 w 1717340"/>
                    <a:gd name="connsiteY1" fmla="*/ 4162248 h 4300453"/>
                    <a:gd name="connsiteX2" fmla="*/ 23746 w 1717340"/>
                    <a:gd name="connsiteY2" fmla="*/ 4170113 h 4300453"/>
                    <a:gd name="connsiteX3" fmla="*/ 0 w 1717340"/>
                    <a:gd name="connsiteY3" fmla="*/ 4140469 h 4300453"/>
                    <a:gd name="connsiteX4" fmla="*/ 7388 w 1717340"/>
                    <a:gd name="connsiteY4" fmla="*/ 4154383 h 4300453"/>
                    <a:gd name="connsiteX5" fmla="*/ 11708 w 1717340"/>
                    <a:gd name="connsiteY5" fmla="*/ 4158538 h 4300453"/>
                    <a:gd name="connsiteX6" fmla="*/ 0 w 1717340"/>
                    <a:gd name="connsiteY6" fmla="*/ 4150148 h 4300453"/>
                    <a:gd name="connsiteX7" fmla="*/ 1717340 w 1717340"/>
                    <a:gd name="connsiteY7" fmla="*/ 0 h 4300453"/>
                    <a:gd name="connsiteX8" fmla="*/ 1698627 w 1717340"/>
                    <a:gd name="connsiteY8" fmla="*/ 114211 h 4300453"/>
                    <a:gd name="connsiteX9" fmla="*/ 1595042 w 1717340"/>
                    <a:gd name="connsiteY9" fmla="*/ 541645 h 4300453"/>
                    <a:gd name="connsiteX10" fmla="*/ 1156892 w 1717340"/>
                    <a:gd name="connsiteY10" fmla="*/ 941695 h 4300453"/>
                    <a:gd name="connsiteX11" fmla="*/ 1099742 w 1717340"/>
                    <a:gd name="connsiteY11" fmla="*/ 1608445 h 4300453"/>
                    <a:gd name="connsiteX12" fmla="*/ 852092 w 1717340"/>
                    <a:gd name="connsiteY12" fmla="*/ 3037195 h 4300453"/>
                    <a:gd name="connsiteX13" fmla="*/ 566342 w 1717340"/>
                    <a:gd name="connsiteY13" fmla="*/ 3913495 h 4300453"/>
                    <a:gd name="connsiteX14" fmla="*/ 127895 w 1717340"/>
                    <a:gd name="connsiteY14" fmla="*/ 4287203 h 4300453"/>
                    <a:gd name="connsiteX15" fmla="*/ 114888 w 1717340"/>
                    <a:gd name="connsiteY15" fmla="*/ 4300453 h 4300453"/>
                    <a:gd name="connsiteX16" fmla="*/ 108967 w 1717340"/>
                    <a:gd name="connsiteY16" fmla="*/ 4286878 h 4300453"/>
                    <a:gd name="connsiteX17" fmla="*/ 95775 w 1717340"/>
                    <a:gd name="connsiteY17" fmla="*/ 4273568 h 4300453"/>
                    <a:gd name="connsiteX18" fmla="*/ 74668 w 1717340"/>
                    <a:gd name="connsiteY18" fmla="*/ 4254813 h 4300453"/>
                    <a:gd name="connsiteX19" fmla="*/ 58837 w 1717340"/>
                    <a:gd name="connsiteY19" fmla="*/ 4235453 h 4300453"/>
                    <a:gd name="connsiteX20" fmla="*/ 55143 w 1717340"/>
                    <a:gd name="connsiteY20" fmla="*/ 4217908 h 4300453"/>
                    <a:gd name="connsiteX21" fmla="*/ 57254 w 1717340"/>
                    <a:gd name="connsiteY21" fmla="*/ 4207018 h 4300453"/>
                    <a:gd name="connsiteX22" fmla="*/ 43270 w 1717340"/>
                    <a:gd name="connsiteY22" fmla="*/ 4192498 h 4300453"/>
                    <a:gd name="connsiteX23" fmla="*/ 23746 w 1717340"/>
                    <a:gd name="connsiteY23" fmla="*/ 4170113 h 4300453"/>
                    <a:gd name="connsiteX24" fmla="*/ 41687 w 1717340"/>
                    <a:gd name="connsiteY24" fmla="*/ 4173138 h 4300453"/>
                    <a:gd name="connsiteX25" fmla="*/ 60948 w 1717340"/>
                    <a:gd name="connsiteY25" fmla="*/ 4165878 h 4300453"/>
                    <a:gd name="connsiteX26" fmla="*/ 91553 w 1717340"/>
                    <a:gd name="connsiteY26" fmla="*/ 4140469 h 4300453"/>
                    <a:gd name="connsiteX27" fmla="*/ 132977 w 1717340"/>
                    <a:gd name="connsiteY27" fmla="*/ 4095094 h 4300453"/>
                    <a:gd name="connsiteX28" fmla="*/ 152501 w 1717340"/>
                    <a:gd name="connsiteY28" fmla="*/ 4073919 h 4300453"/>
                    <a:gd name="connsiteX29" fmla="*/ 235084 w 1717340"/>
                    <a:gd name="connsiteY29" fmla="*/ 3991639 h 4300453"/>
                    <a:gd name="connsiteX30" fmla="*/ 367269 w 1717340"/>
                    <a:gd name="connsiteY30" fmla="*/ 3862775 h 4300453"/>
                    <a:gd name="connsiteX31" fmla="*/ 445102 w 1717340"/>
                    <a:gd name="connsiteY31" fmla="*/ 3779891 h 4300453"/>
                    <a:gd name="connsiteX32" fmla="*/ 476236 w 1717340"/>
                    <a:gd name="connsiteY32" fmla="*/ 3740566 h 4300453"/>
                    <a:gd name="connsiteX33" fmla="*/ 502356 w 1717340"/>
                    <a:gd name="connsiteY33" fmla="*/ 3703661 h 4300453"/>
                    <a:gd name="connsiteX34" fmla="*/ 550903 w 1717340"/>
                    <a:gd name="connsiteY34" fmla="*/ 3615332 h 4300453"/>
                    <a:gd name="connsiteX35" fmla="*/ 594437 w 1717340"/>
                    <a:gd name="connsiteY35" fmla="*/ 3513087 h 4300453"/>
                    <a:gd name="connsiteX36" fmla="*/ 632431 w 1717340"/>
                    <a:gd name="connsiteY36" fmla="*/ 3401163 h 4300453"/>
                    <a:gd name="connsiteX37" fmla="*/ 666466 w 1717340"/>
                    <a:gd name="connsiteY37" fmla="*/ 3283189 h 4300453"/>
                    <a:gd name="connsiteX38" fmla="*/ 694433 w 1717340"/>
                    <a:gd name="connsiteY38" fmla="*/ 3162189 h 4300453"/>
                    <a:gd name="connsiteX39" fmla="*/ 718179 w 1717340"/>
                    <a:gd name="connsiteY39" fmla="*/ 3042400 h 4300453"/>
                    <a:gd name="connsiteX40" fmla="*/ 736121 w 1717340"/>
                    <a:gd name="connsiteY40" fmla="*/ 2927451 h 4300453"/>
                    <a:gd name="connsiteX41" fmla="*/ 742981 w 1717340"/>
                    <a:gd name="connsiteY41" fmla="*/ 2873001 h 4300453"/>
                    <a:gd name="connsiteX42" fmla="*/ 755381 w 1717340"/>
                    <a:gd name="connsiteY42" fmla="*/ 2777412 h 4300453"/>
                    <a:gd name="connsiteX43" fmla="*/ 784404 w 1717340"/>
                    <a:gd name="connsiteY43" fmla="*/ 2592888 h 4300453"/>
                    <a:gd name="connsiteX44" fmla="*/ 832423 w 1717340"/>
                    <a:gd name="connsiteY44" fmla="*/ 2326689 h 4300453"/>
                    <a:gd name="connsiteX45" fmla="*/ 900758 w 1717340"/>
                    <a:gd name="connsiteY45" fmla="*/ 1987891 h 4300453"/>
                    <a:gd name="connsiteX46" fmla="*/ 949042 w 1717340"/>
                    <a:gd name="connsiteY46" fmla="*/ 1736213 h 4300453"/>
                    <a:gd name="connsiteX47" fmla="*/ 978064 w 1717340"/>
                    <a:gd name="connsiteY47" fmla="*/ 1568024 h 4300453"/>
                    <a:gd name="connsiteX48" fmla="*/ 990729 w 1717340"/>
                    <a:gd name="connsiteY48" fmla="*/ 1482719 h 4300453"/>
                    <a:gd name="connsiteX49" fmla="*/ 995478 w 1717340"/>
                    <a:gd name="connsiteY49" fmla="*/ 1448840 h 4300453"/>
                    <a:gd name="connsiteX50" fmla="*/ 999699 w 1717340"/>
                    <a:gd name="connsiteY50" fmla="*/ 1378055 h 4300453"/>
                    <a:gd name="connsiteX51" fmla="*/ 1002865 w 1717340"/>
                    <a:gd name="connsiteY51" fmla="*/ 1269761 h 4300453"/>
                    <a:gd name="connsiteX52" fmla="*/ 1006032 w 1717340"/>
                    <a:gd name="connsiteY52" fmla="*/ 1162676 h 4300453"/>
                    <a:gd name="connsiteX53" fmla="*/ 1011572 w 1717340"/>
                    <a:gd name="connsiteY53" fmla="*/ 1093102 h 4300453"/>
                    <a:gd name="connsiteX54" fmla="*/ 1020543 w 1717340"/>
                    <a:gd name="connsiteY54" fmla="*/ 1027157 h 4300453"/>
                    <a:gd name="connsiteX55" fmla="*/ 1036373 w 1717340"/>
                    <a:gd name="connsiteY55" fmla="*/ 967262 h 4300453"/>
                    <a:gd name="connsiteX56" fmla="*/ 1047983 w 1717340"/>
                    <a:gd name="connsiteY56" fmla="*/ 939433 h 4300453"/>
                    <a:gd name="connsiteX57" fmla="*/ 1055370 w 1717340"/>
                    <a:gd name="connsiteY57" fmla="*/ 922493 h 4300453"/>
                    <a:gd name="connsiteX58" fmla="*/ 1077005 w 1717340"/>
                    <a:gd name="connsiteY58" fmla="*/ 889218 h 4300453"/>
                    <a:gd name="connsiteX59" fmla="*/ 1117373 w 1717340"/>
                    <a:gd name="connsiteY59" fmla="*/ 837188 h 4300453"/>
                    <a:gd name="connsiteX60" fmla="*/ 1216314 w 1717340"/>
                    <a:gd name="connsiteY60" fmla="*/ 734944 h 4300453"/>
                    <a:gd name="connsiteX61" fmla="*/ 1276734 w 1717340"/>
                    <a:gd name="connsiteY61" fmla="*/ 672629 h 4300453"/>
                    <a:gd name="connsiteX62" fmla="*/ 1337418 w 1717340"/>
                    <a:gd name="connsiteY62" fmla="*/ 609104 h 4300453"/>
                    <a:gd name="connsiteX63" fmla="*/ 1433720 w 1717340"/>
                    <a:gd name="connsiteY63" fmla="*/ 512305 h 4300453"/>
                    <a:gd name="connsiteX64" fmla="*/ 1490974 w 1717340"/>
                    <a:gd name="connsiteY64" fmla="*/ 447570 h 4300453"/>
                    <a:gd name="connsiteX65" fmla="*/ 1514192 w 1717340"/>
                    <a:gd name="connsiteY65" fmla="*/ 415506 h 4300453"/>
                    <a:gd name="connsiteX66" fmla="*/ 1536355 w 1717340"/>
                    <a:gd name="connsiteY66" fmla="*/ 382231 h 4300453"/>
                    <a:gd name="connsiteX67" fmla="*/ 1573029 w 1717340"/>
                    <a:gd name="connsiteY67" fmla="*/ 313866 h 4300453"/>
                    <a:gd name="connsiteX68" fmla="*/ 1617882 w 1717340"/>
                    <a:gd name="connsiteY68" fmla="*/ 207387 h 4300453"/>
                    <a:gd name="connsiteX69" fmla="*/ 1661416 w 1717340"/>
                    <a:gd name="connsiteY69" fmla="*/ 100302 h 4300453"/>
                    <a:gd name="connsiteX70" fmla="*/ 1695188 w 1717340"/>
                    <a:gd name="connsiteY70" fmla="*/ 33753 h 4300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</a:cxnLst>
                  <a:rect l="l" t="t" r="r" b="b"/>
                  <a:pathLst>
                    <a:path w="1717340" h="4300453">
                      <a:moveTo>
                        <a:pt x="11708" y="4158538"/>
                      </a:moveTo>
                      <a:lnTo>
                        <a:pt x="16886" y="4162248"/>
                      </a:lnTo>
                      <a:lnTo>
                        <a:pt x="23746" y="4170113"/>
                      </a:lnTo>
                      <a:close/>
                      <a:moveTo>
                        <a:pt x="0" y="4140469"/>
                      </a:moveTo>
                      <a:cubicBezTo>
                        <a:pt x="2375" y="4145309"/>
                        <a:pt x="5013" y="4149543"/>
                        <a:pt x="7388" y="4154383"/>
                      </a:cubicBezTo>
                      <a:lnTo>
                        <a:pt x="11708" y="4158538"/>
                      </a:lnTo>
                      <a:lnTo>
                        <a:pt x="0" y="4150148"/>
                      </a:lnTo>
                      <a:close/>
                      <a:moveTo>
                        <a:pt x="1717340" y="0"/>
                      </a:moveTo>
                      <a:lnTo>
                        <a:pt x="1698627" y="114211"/>
                      </a:lnTo>
                      <a:cubicBezTo>
                        <a:pt x="1673624" y="274152"/>
                        <a:pt x="1649017" y="440045"/>
                        <a:pt x="1595042" y="541645"/>
                      </a:cubicBezTo>
                      <a:cubicBezTo>
                        <a:pt x="1487092" y="744845"/>
                        <a:pt x="1239442" y="763895"/>
                        <a:pt x="1156892" y="941695"/>
                      </a:cubicBezTo>
                      <a:cubicBezTo>
                        <a:pt x="1074342" y="1119495"/>
                        <a:pt x="1150542" y="1259195"/>
                        <a:pt x="1099742" y="1608445"/>
                      </a:cubicBezTo>
                      <a:cubicBezTo>
                        <a:pt x="1048942" y="1957695"/>
                        <a:pt x="940992" y="2653020"/>
                        <a:pt x="852092" y="3037195"/>
                      </a:cubicBezTo>
                      <a:cubicBezTo>
                        <a:pt x="763192" y="3421370"/>
                        <a:pt x="702867" y="3684895"/>
                        <a:pt x="566342" y="3913495"/>
                      </a:cubicBezTo>
                      <a:cubicBezTo>
                        <a:pt x="463949" y="4084945"/>
                        <a:pt x="256184" y="4176028"/>
                        <a:pt x="127895" y="4287203"/>
                      </a:cubicBezTo>
                      <a:lnTo>
                        <a:pt x="114888" y="4300453"/>
                      </a:lnTo>
                      <a:lnTo>
                        <a:pt x="108967" y="4286878"/>
                      </a:lnTo>
                      <a:cubicBezTo>
                        <a:pt x="104482" y="4282643"/>
                        <a:pt x="100260" y="4277803"/>
                        <a:pt x="95775" y="4273568"/>
                      </a:cubicBezTo>
                      <a:cubicBezTo>
                        <a:pt x="88651" y="4267518"/>
                        <a:pt x="81791" y="4260863"/>
                        <a:pt x="74668" y="4254813"/>
                      </a:cubicBezTo>
                      <a:cubicBezTo>
                        <a:pt x="69391" y="4248158"/>
                        <a:pt x="64114" y="4242108"/>
                        <a:pt x="58837" y="4235453"/>
                      </a:cubicBezTo>
                      <a:cubicBezTo>
                        <a:pt x="57518" y="4229403"/>
                        <a:pt x="56462" y="4223958"/>
                        <a:pt x="55143" y="4217908"/>
                      </a:cubicBezTo>
                      <a:cubicBezTo>
                        <a:pt x="55935" y="4214278"/>
                        <a:pt x="56462" y="4210648"/>
                        <a:pt x="57254" y="4207018"/>
                      </a:cubicBezTo>
                      <a:lnTo>
                        <a:pt x="43270" y="4192498"/>
                      </a:lnTo>
                      <a:lnTo>
                        <a:pt x="23746" y="4170113"/>
                      </a:lnTo>
                      <a:lnTo>
                        <a:pt x="41687" y="4173138"/>
                      </a:lnTo>
                      <a:lnTo>
                        <a:pt x="60948" y="4165878"/>
                      </a:lnTo>
                      <a:lnTo>
                        <a:pt x="91553" y="4140469"/>
                      </a:lnTo>
                      <a:lnTo>
                        <a:pt x="132977" y="4095094"/>
                      </a:lnTo>
                      <a:lnTo>
                        <a:pt x="152501" y="4073919"/>
                      </a:lnTo>
                      <a:lnTo>
                        <a:pt x="235084" y="3991639"/>
                      </a:lnTo>
                      <a:lnTo>
                        <a:pt x="367269" y="3862775"/>
                      </a:lnTo>
                      <a:lnTo>
                        <a:pt x="445102" y="3779891"/>
                      </a:lnTo>
                      <a:cubicBezTo>
                        <a:pt x="455392" y="3766581"/>
                        <a:pt x="465946" y="3753876"/>
                        <a:pt x="476236" y="3740566"/>
                      </a:cubicBezTo>
                      <a:cubicBezTo>
                        <a:pt x="484943" y="3728466"/>
                        <a:pt x="493649" y="3715761"/>
                        <a:pt x="502356" y="3703661"/>
                      </a:cubicBezTo>
                      <a:lnTo>
                        <a:pt x="550903" y="3615332"/>
                      </a:lnTo>
                      <a:lnTo>
                        <a:pt x="594437" y="3513087"/>
                      </a:lnTo>
                      <a:lnTo>
                        <a:pt x="632431" y="3401163"/>
                      </a:lnTo>
                      <a:lnTo>
                        <a:pt x="666466" y="3283189"/>
                      </a:lnTo>
                      <a:cubicBezTo>
                        <a:pt x="675701" y="3242654"/>
                        <a:pt x="685199" y="3202724"/>
                        <a:pt x="694433" y="3162189"/>
                      </a:cubicBezTo>
                      <a:lnTo>
                        <a:pt x="718179" y="3042400"/>
                      </a:lnTo>
                      <a:cubicBezTo>
                        <a:pt x="724248" y="3004285"/>
                        <a:pt x="730052" y="2965565"/>
                        <a:pt x="736121" y="2927451"/>
                      </a:cubicBezTo>
                      <a:cubicBezTo>
                        <a:pt x="738495" y="2909301"/>
                        <a:pt x="740606" y="2891151"/>
                        <a:pt x="742981" y="2873001"/>
                      </a:cubicBezTo>
                      <a:cubicBezTo>
                        <a:pt x="747202" y="2840936"/>
                        <a:pt x="751160" y="2809476"/>
                        <a:pt x="755381" y="2777412"/>
                      </a:cubicBezTo>
                      <a:cubicBezTo>
                        <a:pt x="765143" y="2715702"/>
                        <a:pt x="774642" y="2654597"/>
                        <a:pt x="784404" y="2592888"/>
                      </a:cubicBezTo>
                      <a:lnTo>
                        <a:pt x="832423" y="2326689"/>
                      </a:lnTo>
                      <a:cubicBezTo>
                        <a:pt x="855114" y="2213555"/>
                        <a:pt x="878068" y="2101026"/>
                        <a:pt x="900758" y="1987891"/>
                      </a:cubicBezTo>
                      <a:lnTo>
                        <a:pt x="949042" y="1736213"/>
                      </a:lnTo>
                      <a:cubicBezTo>
                        <a:pt x="958804" y="1679948"/>
                        <a:pt x="968302" y="1624288"/>
                        <a:pt x="978064" y="1568024"/>
                      </a:cubicBezTo>
                      <a:lnTo>
                        <a:pt x="990729" y="1482719"/>
                      </a:lnTo>
                      <a:cubicBezTo>
                        <a:pt x="992312" y="1471224"/>
                        <a:pt x="993895" y="1460334"/>
                        <a:pt x="995478" y="1448840"/>
                      </a:cubicBezTo>
                      <a:cubicBezTo>
                        <a:pt x="996797" y="1425245"/>
                        <a:pt x="998380" y="1401650"/>
                        <a:pt x="999699" y="1378055"/>
                      </a:cubicBezTo>
                      <a:cubicBezTo>
                        <a:pt x="1000755" y="1341755"/>
                        <a:pt x="1001810" y="1306060"/>
                        <a:pt x="1002865" y="1269761"/>
                      </a:cubicBezTo>
                      <a:lnTo>
                        <a:pt x="1006032" y="1162676"/>
                      </a:lnTo>
                      <a:cubicBezTo>
                        <a:pt x="1007878" y="1139686"/>
                        <a:pt x="1009725" y="1116091"/>
                        <a:pt x="1011572" y="1093102"/>
                      </a:cubicBezTo>
                      <a:cubicBezTo>
                        <a:pt x="1014475" y="1071322"/>
                        <a:pt x="1017641" y="1048937"/>
                        <a:pt x="1020543" y="1027157"/>
                      </a:cubicBezTo>
                      <a:lnTo>
                        <a:pt x="1036373" y="967262"/>
                      </a:lnTo>
                      <a:cubicBezTo>
                        <a:pt x="1040331" y="958187"/>
                        <a:pt x="1044025" y="948507"/>
                        <a:pt x="1047983" y="939433"/>
                      </a:cubicBezTo>
                      <a:lnTo>
                        <a:pt x="1055370" y="922493"/>
                      </a:lnTo>
                      <a:lnTo>
                        <a:pt x="1077005" y="889218"/>
                      </a:lnTo>
                      <a:lnTo>
                        <a:pt x="1117373" y="837188"/>
                      </a:lnTo>
                      <a:lnTo>
                        <a:pt x="1216314" y="734944"/>
                      </a:lnTo>
                      <a:lnTo>
                        <a:pt x="1276734" y="672629"/>
                      </a:lnTo>
                      <a:lnTo>
                        <a:pt x="1337418" y="609104"/>
                      </a:lnTo>
                      <a:lnTo>
                        <a:pt x="1433720" y="512305"/>
                      </a:lnTo>
                      <a:lnTo>
                        <a:pt x="1490974" y="447570"/>
                      </a:lnTo>
                      <a:cubicBezTo>
                        <a:pt x="1498625" y="436680"/>
                        <a:pt x="1506541" y="426396"/>
                        <a:pt x="1514192" y="415506"/>
                      </a:cubicBezTo>
                      <a:cubicBezTo>
                        <a:pt x="1521580" y="404616"/>
                        <a:pt x="1528967" y="393121"/>
                        <a:pt x="1536355" y="382231"/>
                      </a:cubicBezTo>
                      <a:cubicBezTo>
                        <a:pt x="1548492" y="359241"/>
                        <a:pt x="1560892" y="336856"/>
                        <a:pt x="1573029" y="313866"/>
                      </a:cubicBezTo>
                      <a:lnTo>
                        <a:pt x="1617882" y="207387"/>
                      </a:lnTo>
                      <a:lnTo>
                        <a:pt x="1661416" y="100302"/>
                      </a:lnTo>
                      <a:lnTo>
                        <a:pt x="1695188" y="33753"/>
                      </a:lnTo>
                      <a:close/>
                    </a:path>
                  </a:pathLst>
                </a:custGeom>
                <a:solidFill>
                  <a:srgbClr val="F4CFB6"/>
                </a:solidFill>
                <a:ln>
                  <a:noFill/>
                </a:ln>
              </p:spPr>
              <p:txBody>
                <a:bodyPr vert="horz" wrap="square" lIns="91440" tIns="45720" rIns="91440" bIns="45720" anchor="t" anchorCtr="0">
                  <a:prstTxWarp prst="textNoShape">
                    <a:avLst/>
                  </a:prstTxWarp>
                  <a:noAutofit/>
                </a:bodyPr>
                <a:lstStyle/>
                <a:p>
                  <a:pPr lvl="0">
                    <a:defRPr/>
                  </a:pPr>
                  <a:endParaRPr lang="ko-KR" altLang="en-US"/>
                </a:p>
              </p:txBody>
            </p:sp>
            <p:sp>
              <p:nvSpPr>
                <p:cNvPr id="68" name="자유형 94"/>
                <p:cNvSpPr/>
                <p:nvPr/>
              </p:nvSpPr>
              <p:spPr>
                <a:xfrm>
                  <a:off x="1714262" y="1186519"/>
                  <a:ext cx="400307" cy="615607"/>
                </a:xfrm>
                <a:custGeom>
                  <a:avLst/>
                  <a:gdLst>
                    <a:gd name="connsiteX0" fmla="*/ 437490 w 457494"/>
                    <a:gd name="connsiteY0" fmla="*/ 6485 h 704924"/>
                    <a:gd name="connsiteX1" fmla="*/ 454907 w 457494"/>
                    <a:gd name="connsiteY1" fmla="*/ 267742 h 704924"/>
                    <a:gd name="connsiteX2" fmla="*/ 393947 w 457494"/>
                    <a:gd name="connsiteY2" fmla="*/ 581250 h 704924"/>
                    <a:gd name="connsiteX3" fmla="*/ 272027 w 457494"/>
                    <a:gd name="connsiteY3" fmla="*/ 642210 h 704924"/>
                    <a:gd name="connsiteX4" fmla="*/ 97856 w 457494"/>
                    <a:gd name="connsiteY4" fmla="*/ 694462 h 704924"/>
                    <a:gd name="connsiteX5" fmla="*/ 2061 w 457494"/>
                    <a:gd name="connsiteY5" fmla="*/ 685753 h 704924"/>
                    <a:gd name="connsiteX6" fmla="*/ 184941 w 457494"/>
                    <a:gd name="connsiteY6" fmla="*/ 502873 h 704924"/>
                    <a:gd name="connsiteX7" fmla="*/ 289444 w 457494"/>
                    <a:gd name="connsiteY7" fmla="*/ 259033 h 704924"/>
                    <a:gd name="connsiteX8" fmla="*/ 359113 w 457494"/>
                    <a:gd name="connsiteY8" fmla="*/ 93570 h 704924"/>
                    <a:gd name="connsiteX9" fmla="*/ 437490 w 457494"/>
                    <a:gd name="connsiteY9" fmla="*/ 6485 h 704924"/>
                    <a:gd name="connsiteX0" fmla="*/ 437490 w 458387"/>
                    <a:gd name="connsiteY0" fmla="*/ 6485 h 704924"/>
                    <a:gd name="connsiteX1" fmla="*/ 454907 w 458387"/>
                    <a:gd name="connsiteY1" fmla="*/ 267742 h 704924"/>
                    <a:gd name="connsiteX2" fmla="*/ 381247 w 458387"/>
                    <a:gd name="connsiteY2" fmla="*/ 543150 h 704924"/>
                    <a:gd name="connsiteX3" fmla="*/ 272027 w 458387"/>
                    <a:gd name="connsiteY3" fmla="*/ 642210 h 704924"/>
                    <a:gd name="connsiteX4" fmla="*/ 97856 w 458387"/>
                    <a:gd name="connsiteY4" fmla="*/ 694462 h 704924"/>
                    <a:gd name="connsiteX5" fmla="*/ 2061 w 458387"/>
                    <a:gd name="connsiteY5" fmla="*/ 685753 h 704924"/>
                    <a:gd name="connsiteX6" fmla="*/ 184941 w 458387"/>
                    <a:gd name="connsiteY6" fmla="*/ 502873 h 704924"/>
                    <a:gd name="connsiteX7" fmla="*/ 289444 w 458387"/>
                    <a:gd name="connsiteY7" fmla="*/ 259033 h 704924"/>
                    <a:gd name="connsiteX8" fmla="*/ 359113 w 458387"/>
                    <a:gd name="connsiteY8" fmla="*/ 93570 h 704924"/>
                    <a:gd name="connsiteX9" fmla="*/ 437490 w 458387"/>
                    <a:gd name="connsiteY9" fmla="*/ 6485 h 704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58387" h="704924">
                      <a:moveTo>
                        <a:pt x="437490" y="6485"/>
                      </a:moveTo>
                      <a:cubicBezTo>
                        <a:pt x="453456" y="35514"/>
                        <a:pt x="464281" y="178298"/>
                        <a:pt x="454907" y="267742"/>
                      </a:cubicBezTo>
                      <a:cubicBezTo>
                        <a:pt x="445533" y="357186"/>
                        <a:pt x="411727" y="480739"/>
                        <a:pt x="381247" y="543150"/>
                      </a:cubicBezTo>
                      <a:cubicBezTo>
                        <a:pt x="350767" y="605561"/>
                        <a:pt x="319259" y="616991"/>
                        <a:pt x="272027" y="642210"/>
                      </a:cubicBezTo>
                      <a:cubicBezTo>
                        <a:pt x="224795" y="667429"/>
                        <a:pt x="142850" y="687205"/>
                        <a:pt x="97856" y="694462"/>
                      </a:cubicBezTo>
                      <a:cubicBezTo>
                        <a:pt x="52862" y="701719"/>
                        <a:pt x="-12453" y="717685"/>
                        <a:pt x="2061" y="685753"/>
                      </a:cubicBezTo>
                      <a:cubicBezTo>
                        <a:pt x="16575" y="653821"/>
                        <a:pt x="137044" y="573993"/>
                        <a:pt x="184941" y="502873"/>
                      </a:cubicBezTo>
                      <a:cubicBezTo>
                        <a:pt x="232838" y="431753"/>
                        <a:pt x="260415" y="327250"/>
                        <a:pt x="289444" y="259033"/>
                      </a:cubicBezTo>
                      <a:cubicBezTo>
                        <a:pt x="318473" y="190816"/>
                        <a:pt x="337342" y="134210"/>
                        <a:pt x="359113" y="93570"/>
                      </a:cubicBezTo>
                      <a:cubicBezTo>
                        <a:pt x="380884" y="52930"/>
                        <a:pt x="421524" y="-22544"/>
                        <a:pt x="437490" y="6485"/>
                      </a:cubicBezTo>
                      <a:close/>
                    </a:path>
                  </a:pathLst>
                </a:custGeom>
                <a:solidFill>
                  <a:srgbClr val="E7AD8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ko-KR" altLang="en-US"/>
                </a:p>
              </p:txBody>
            </p:sp>
          </p:grpSp>
          <p:sp>
            <p:nvSpPr>
              <p:cNvPr id="61" name="모서리가 둥근 직사각형 84"/>
              <p:cNvSpPr/>
              <p:nvPr/>
            </p:nvSpPr>
            <p:spPr>
              <a:xfrm>
                <a:off x="2302595" y="624159"/>
                <a:ext cx="2906549" cy="5808709"/>
              </a:xfrm>
              <a:prstGeom prst="roundRect">
                <a:avLst>
                  <a:gd name="adj" fmla="val 9782"/>
                </a:avLst>
              </a:prstGeom>
              <a:solidFill>
                <a:schemeClr val="bg1">
                  <a:lumMod val="95000"/>
                </a:schemeClr>
              </a:solidFill>
              <a:ln w="9525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59" name="자유형 99"/>
            <p:cNvSpPr/>
            <p:nvPr/>
          </p:nvSpPr>
          <p:spPr>
            <a:xfrm>
              <a:off x="10325100" y="5429250"/>
              <a:ext cx="1866900" cy="1428750"/>
            </a:xfrm>
            <a:custGeom>
              <a:avLst/>
              <a:gdLst>
                <a:gd name="connsiteX0" fmla="*/ 1104900 w 1866900"/>
                <a:gd name="connsiteY0" fmla="*/ 0 h 1428750"/>
                <a:gd name="connsiteX1" fmla="*/ 1866900 w 1866900"/>
                <a:gd name="connsiteY1" fmla="*/ 762000 h 1428750"/>
                <a:gd name="connsiteX2" fmla="*/ 1866900 w 1866900"/>
                <a:gd name="connsiteY2" fmla="*/ 1428750 h 1428750"/>
                <a:gd name="connsiteX3" fmla="*/ 531114 w 1866900"/>
                <a:gd name="connsiteY3" fmla="*/ 1428750 h 1428750"/>
                <a:gd name="connsiteX4" fmla="*/ 0 w 1866900"/>
                <a:gd name="connsiteY4" fmla="*/ 781050 h 1428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6900" h="1428750">
                  <a:moveTo>
                    <a:pt x="1104900" y="0"/>
                  </a:moveTo>
                  <a:lnTo>
                    <a:pt x="1866900" y="762000"/>
                  </a:lnTo>
                  <a:lnTo>
                    <a:pt x="1866900" y="1428750"/>
                  </a:lnTo>
                  <a:lnTo>
                    <a:pt x="531114" y="1428750"/>
                  </a:lnTo>
                  <a:lnTo>
                    <a:pt x="0" y="781050"/>
                  </a:lnTo>
                  <a:close/>
                </a:path>
              </a:pathLst>
            </a:custGeom>
            <a:solidFill>
              <a:srgbClr val="F0BE9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69" name="직사각형 68"/>
          <p:cNvSpPr/>
          <p:nvPr/>
        </p:nvSpPr>
        <p:spPr>
          <a:xfrm rot="645053">
            <a:off x="915203" y="2133148"/>
            <a:ext cx="1987055" cy="1179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</a:rPr>
              <a:t>PC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방 포인트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</a:rPr>
              <a:t>충전</a:t>
            </a:r>
          </a:p>
        </p:txBody>
      </p:sp>
      <p:sp>
        <p:nvSpPr>
          <p:cNvPr id="70" name="타원 69"/>
          <p:cNvSpPr/>
          <p:nvPr/>
        </p:nvSpPr>
        <p:spPr>
          <a:xfrm>
            <a:off x="1107704" y="3269153"/>
            <a:ext cx="998761" cy="999196"/>
          </a:xfrm>
          <a:prstGeom prst="ellipse">
            <a:avLst/>
          </a:prstGeom>
          <a:noFill/>
          <a:ln>
            <a:solidFill>
              <a:srgbClr val="B3AFA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1" name="원호 70"/>
          <p:cNvSpPr/>
          <p:nvPr/>
        </p:nvSpPr>
        <p:spPr>
          <a:xfrm>
            <a:off x="1124121" y="3277689"/>
            <a:ext cx="967541" cy="967962"/>
          </a:xfrm>
          <a:prstGeom prst="arc">
            <a:avLst>
              <a:gd name="adj1" fmla="val 16200000"/>
              <a:gd name="adj2" fmla="val 3937043"/>
            </a:avLst>
          </a:prstGeom>
          <a:noFill/>
          <a:ln w="1079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TextBox 71"/>
          <p:cNvSpPr txBox="1"/>
          <p:nvPr/>
        </p:nvSpPr>
        <p:spPr>
          <a:xfrm rot="683702">
            <a:off x="1120019" y="3510599"/>
            <a:ext cx="980114" cy="449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b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60p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0" y="6896791"/>
            <a:ext cx="578004" cy="416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100">
                <a:solidFill>
                  <a:prstClr val="white"/>
                </a:solidFill>
              </a:rPr>
              <a:t>▲기타</a:t>
            </a:r>
            <a:endParaRPr lang="ko-KR" altLang="en-US"/>
          </a:p>
        </p:txBody>
      </p:sp>
      <p:sp>
        <p:nvSpPr>
          <p:cNvPr id="75" name="직사각형 74"/>
          <p:cNvSpPr/>
          <p:nvPr/>
        </p:nvSpPr>
        <p:spPr>
          <a:xfrm rot="692140">
            <a:off x="364251" y="4453876"/>
            <a:ext cx="2099356" cy="1049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이용가능 시간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OO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피시방에서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60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분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ㅁㅁ피시방에서 </a:t>
            </a:r>
            <a:r>
              <a:rPr lang="en-US" altLang="ko-KR" sz="1400">
                <a:solidFill>
                  <a:schemeClr val="tx1">
                    <a:lumMod val="85000"/>
                    <a:lumOff val="15000"/>
                  </a:schemeClr>
                </a:solidFill>
              </a:rPr>
              <a:t>80</a:t>
            </a:r>
            <a:r>
              <a:rPr lang="ko-KR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분</a:t>
            </a:r>
            <a:endParaRPr lang="en-US" altLang="ko-KR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85369" y="3064244"/>
            <a:ext cx="6897615" cy="1372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800">
                <a:solidFill>
                  <a:schemeClr val="accent4"/>
                </a:solidFill>
              </a:rPr>
              <a:t>2. </a:t>
            </a:r>
            <a:r>
              <a:rPr lang="ko-KR" altLang="en-US" sz="2800">
                <a:solidFill>
                  <a:schemeClr val="accent4"/>
                </a:solidFill>
              </a:rPr>
              <a:t>하나의 아이디를 만들어 모바일을 통해포인트를 충전 </a:t>
            </a:r>
          </a:p>
          <a:p>
            <a:pPr lvl="0">
              <a:defRPr/>
            </a:pPr>
            <a:r>
              <a:rPr lang="ko-KR" altLang="en-US" sz="2800">
                <a:solidFill>
                  <a:schemeClr val="accent4"/>
                </a:solidFill>
              </a:rPr>
              <a:t>예</a:t>
            </a:r>
            <a:r>
              <a:rPr lang="en-US" altLang="ko-KR" sz="2800">
                <a:solidFill>
                  <a:schemeClr val="accent4"/>
                </a:solidFill>
              </a:rPr>
              <a:t>) </a:t>
            </a:r>
            <a:r>
              <a:rPr lang="ko-KR" altLang="en-US" sz="2800">
                <a:solidFill>
                  <a:schemeClr val="accent4"/>
                </a:solidFill>
              </a:rPr>
              <a:t>천원에 </a:t>
            </a:r>
            <a:r>
              <a:rPr lang="en-US" altLang="ko-KR" sz="2800">
                <a:solidFill>
                  <a:schemeClr val="accent4"/>
                </a:solidFill>
              </a:rPr>
              <a:t>60P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animBg="1"/>
      <p:bldP spid="69" grpId="2" animBg="1"/>
      <p:bldP spid="70" grpId="3" animBg="1"/>
      <p:bldP spid="71" grpId="4" animBg="1"/>
      <p:bldP spid="72" grpId="5" animBg="1"/>
      <p:bldP spid="74" grpId="6" animBg="1"/>
      <p:bldP spid="75" grpId="7" animBg="1"/>
      <p:bldP spid="7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147483647000000000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664</Words>
  <Application>Microsoft Office PowerPoint</Application>
  <PresentationFormat>와이드스크린</PresentationFormat>
  <Paragraphs>221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Adobe 고딕 Std B</vt:lpstr>
      <vt:lpstr>Aharoni</vt:lpstr>
      <vt:lpstr>Kozuka Gothic Pr6N H</vt:lpstr>
      <vt:lpstr>Microsoft YaHei UI</vt:lpstr>
      <vt:lpstr>맑은 고딕</vt:lpstr>
      <vt:lpstr>Arial</vt:lpstr>
      <vt:lpstr>Britannic 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찬희 한</dc:creator>
  <cp:lastModifiedBy>user</cp:lastModifiedBy>
  <cp:revision>8</cp:revision>
  <dcterms:created xsi:type="dcterms:W3CDTF">2018-11-17T20:24:25Z</dcterms:created>
  <dcterms:modified xsi:type="dcterms:W3CDTF">2018-11-19T04:24:47Z</dcterms:modified>
  <cp:version>1000.0000.01</cp:version>
</cp:coreProperties>
</file>