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83" r:id="rId4"/>
    <p:sldId id="286" r:id="rId5"/>
    <p:sldId id="288" r:id="rId6"/>
    <p:sldId id="287" r:id="rId7"/>
    <p:sldId id="289" r:id="rId8"/>
    <p:sldId id="294" r:id="rId9"/>
    <p:sldId id="292" r:id="rId10"/>
    <p:sldId id="293" r:id="rId11"/>
    <p:sldId id="295" r:id="rId12"/>
    <p:sldId id="296" r:id="rId13"/>
    <p:sldId id="290" r:id="rId14"/>
    <p:sldId id="291" r:id="rId15"/>
    <p:sldId id="299" r:id="rId16"/>
    <p:sldId id="300" r:id="rId17"/>
    <p:sldId id="301" r:id="rId18"/>
    <p:sldId id="297" r:id="rId19"/>
    <p:sldId id="304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7BD2D-6C1D-45BE-B0FA-432845B336A0}" v="5" dt="2025-03-25T17:26:31.367"/>
    <p1510:client id="{AD1697F7-C993-4041-B4E8-B71AAE0569C5}" v="4030" dt="2025-03-25T17:24:3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6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민우" userId="DlWfUiWrudXcxtik5T1kAg5GA4hIwP5SBf709vW7n3I=" providerId="None" clId="Web-{AD1697F7-C993-4041-B4E8-B71AAE0569C5}"/>
    <pc:docChg chg="addSld delSld modSld sldOrd">
      <pc:chgData name="이민우" userId="DlWfUiWrudXcxtik5T1kAg5GA4hIwP5SBf709vW7n3I=" providerId="None" clId="Web-{AD1697F7-C993-4041-B4E8-B71AAE0569C5}" dt="2025-03-25T17:24:38.327" v="3807"/>
      <pc:docMkLst>
        <pc:docMk/>
      </pc:docMkLst>
      <pc:sldChg chg="modSp">
        <pc:chgData name="이민우" userId="DlWfUiWrudXcxtik5T1kAg5GA4hIwP5SBf709vW7n3I=" providerId="None" clId="Web-{AD1697F7-C993-4041-B4E8-B71AAE0569C5}" dt="2025-03-25T15:34:00.471" v="671" actId="20577"/>
        <pc:sldMkLst>
          <pc:docMk/>
          <pc:sldMk cId="3456673726" sldId="283"/>
        </pc:sldMkLst>
        <pc:spChg chg="mod">
          <ac:chgData name="이민우" userId="DlWfUiWrudXcxtik5T1kAg5GA4hIwP5SBf709vW7n3I=" providerId="None" clId="Web-{AD1697F7-C993-4041-B4E8-B71AAE0569C5}" dt="2025-03-25T15:34:00.471" v="671" actId="20577"/>
          <ac:spMkLst>
            <pc:docMk/>
            <pc:sldMk cId="3456673726" sldId="283"/>
            <ac:spMk id="3" creationId="{0DF3F608-8BED-F101-842F-4FDF06991D16}"/>
          </ac:spMkLst>
        </pc:spChg>
      </pc:sldChg>
      <pc:sldChg chg="del">
        <pc:chgData name="이민우" userId="DlWfUiWrudXcxtik5T1kAg5GA4hIwP5SBf709vW7n3I=" providerId="None" clId="Web-{AD1697F7-C993-4041-B4E8-B71AAE0569C5}" dt="2025-03-25T14:24:50.784" v="55"/>
        <pc:sldMkLst>
          <pc:docMk/>
          <pc:sldMk cId="927191959" sldId="284"/>
        </pc:sldMkLst>
      </pc:sldChg>
      <pc:sldChg chg="modSp add del replId">
        <pc:chgData name="이민우" userId="DlWfUiWrudXcxtik5T1kAg5GA4hIwP5SBf709vW7n3I=" providerId="None" clId="Web-{AD1697F7-C993-4041-B4E8-B71AAE0569C5}" dt="2025-03-25T15:32:17.750" v="651"/>
        <pc:sldMkLst>
          <pc:docMk/>
          <pc:sldMk cId="1351789297" sldId="284"/>
        </pc:sldMkLst>
        <pc:spChg chg="mod">
          <ac:chgData name="이민우" userId="DlWfUiWrudXcxtik5T1kAg5GA4hIwP5SBf709vW7n3I=" providerId="None" clId="Web-{AD1697F7-C993-4041-B4E8-B71AAE0569C5}" dt="2025-03-25T15:07:40.554" v="492" actId="20577"/>
          <ac:spMkLst>
            <pc:docMk/>
            <pc:sldMk cId="1351789297" sldId="284"/>
            <ac:spMk id="3" creationId="{276A5741-C23B-7E96-06C9-7A635001E12C}"/>
          </ac:spMkLst>
        </pc:spChg>
      </pc:sldChg>
      <pc:sldChg chg="modSp new del">
        <pc:chgData name="이민우" userId="DlWfUiWrudXcxtik5T1kAg5GA4hIwP5SBf709vW7n3I=" providerId="None" clId="Web-{AD1697F7-C993-4041-B4E8-B71AAE0569C5}" dt="2025-03-25T14:29:45.966" v="159"/>
        <pc:sldMkLst>
          <pc:docMk/>
          <pc:sldMk cId="2455618285" sldId="285"/>
        </pc:sldMkLst>
        <pc:spChg chg="mod">
          <ac:chgData name="이민우" userId="DlWfUiWrudXcxtik5T1kAg5GA4hIwP5SBf709vW7n3I=" providerId="None" clId="Web-{AD1697F7-C993-4041-B4E8-B71AAE0569C5}" dt="2025-03-25T14:29:38.997" v="156" actId="20577"/>
          <ac:spMkLst>
            <pc:docMk/>
            <pc:sldMk cId="2455618285" sldId="285"/>
            <ac:spMk id="2" creationId="{4290D414-FD25-A10E-A989-6E2C9EC6B360}"/>
          </ac:spMkLst>
        </pc:spChg>
      </pc:sldChg>
      <pc:sldChg chg="del">
        <pc:chgData name="이민우" userId="DlWfUiWrudXcxtik5T1kAg5GA4hIwP5SBf709vW7n3I=" providerId="None" clId="Web-{AD1697F7-C993-4041-B4E8-B71AAE0569C5}" dt="2025-03-25T14:24:50.784" v="54"/>
        <pc:sldMkLst>
          <pc:docMk/>
          <pc:sldMk cId="4075251194" sldId="285"/>
        </pc:sldMkLst>
      </pc:sldChg>
      <pc:sldChg chg="del">
        <pc:chgData name="이민우" userId="DlWfUiWrudXcxtik5T1kAg5GA4hIwP5SBf709vW7n3I=" providerId="None" clId="Web-{AD1697F7-C993-4041-B4E8-B71AAE0569C5}" dt="2025-03-25T14:24:50.784" v="53"/>
        <pc:sldMkLst>
          <pc:docMk/>
          <pc:sldMk cId="487960678" sldId="286"/>
        </pc:sldMkLst>
      </pc:sldChg>
      <pc:sldChg chg="addSp delSp modSp add replId">
        <pc:chgData name="이민우" userId="DlWfUiWrudXcxtik5T1kAg5GA4hIwP5SBf709vW7n3I=" providerId="None" clId="Web-{AD1697F7-C993-4041-B4E8-B71AAE0569C5}" dt="2025-03-25T15:03:13.980" v="423" actId="1076"/>
        <pc:sldMkLst>
          <pc:docMk/>
          <pc:sldMk cId="3369980548" sldId="286"/>
        </pc:sldMkLst>
        <pc:spChg chg="mod">
          <ac:chgData name="이민우" userId="DlWfUiWrudXcxtik5T1kAg5GA4hIwP5SBf709vW7n3I=" providerId="None" clId="Web-{AD1697F7-C993-4041-B4E8-B71AAE0569C5}" dt="2025-03-25T14:46:51.946" v="176" actId="20577"/>
          <ac:spMkLst>
            <pc:docMk/>
            <pc:sldMk cId="3369980548" sldId="286"/>
            <ac:spMk id="2" creationId="{06C9C5A9-1949-66F0-5DE0-15F32BFDF1BD}"/>
          </ac:spMkLst>
        </pc:spChg>
        <pc:spChg chg="mod">
          <ac:chgData name="이민우" userId="DlWfUiWrudXcxtik5T1kAg5GA4hIwP5SBf709vW7n3I=" providerId="None" clId="Web-{AD1697F7-C993-4041-B4E8-B71AAE0569C5}" dt="2025-03-25T14:59:51.100" v="380" actId="20577"/>
          <ac:spMkLst>
            <pc:docMk/>
            <pc:sldMk cId="3369980548" sldId="286"/>
            <ac:spMk id="3" creationId="{3AF10861-8720-9253-3145-62E33308FCD5}"/>
          </ac:spMkLst>
        </pc:spChg>
        <pc:spChg chg="add del mod">
          <ac:chgData name="이민우" userId="DlWfUiWrudXcxtik5T1kAg5GA4hIwP5SBf709vW7n3I=" providerId="None" clId="Web-{AD1697F7-C993-4041-B4E8-B71AAE0569C5}" dt="2025-03-25T15:02:56.558" v="417" actId="1076"/>
          <ac:spMkLst>
            <pc:docMk/>
            <pc:sldMk cId="3369980548" sldId="286"/>
            <ac:spMk id="6" creationId="{749BC207-66C2-EB81-3E15-DCD8B8C3223D}"/>
          </ac:spMkLst>
        </pc:spChg>
        <pc:spChg chg="add mod">
          <ac:chgData name="이민우" userId="DlWfUiWrudXcxtik5T1kAg5GA4hIwP5SBf709vW7n3I=" providerId="None" clId="Web-{AD1697F7-C993-4041-B4E8-B71AAE0569C5}" dt="2025-03-25T15:03:13.980" v="423" actId="1076"/>
          <ac:spMkLst>
            <pc:docMk/>
            <pc:sldMk cId="3369980548" sldId="286"/>
            <ac:spMk id="7" creationId="{32FC09CF-D3FC-AE0C-CF44-F6DB7235186C}"/>
          </ac:spMkLst>
        </pc:spChg>
        <pc:picChg chg="add mod">
          <ac:chgData name="이민우" userId="DlWfUiWrudXcxtik5T1kAg5GA4hIwP5SBf709vW7n3I=" providerId="None" clId="Web-{AD1697F7-C993-4041-B4E8-B71AAE0569C5}" dt="2025-03-25T15:02:22.447" v="399" actId="1076"/>
          <ac:picMkLst>
            <pc:docMk/>
            <pc:sldMk cId="3369980548" sldId="286"/>
            <ac:picMk id="4" creationId="{B5C5B1CC-1B6B-02BA-ED44-E05E8C524A50}"/>
          </ac:picMkLst>
        </pc:picChg>
        <pc:picChg chg="add mod">
          <ac:chgData name="이민우" userId="DlWfUiWrudXcxtik5T1kAg5GA4hIwP5SBf709vW7n3I=" providerId="None" clId="Web-{AD1697F7-C993-4041-B4E8-B71AAE0569C5}" dt="2025-03-25T15:02:28.932" v="403" actId="1076"/>
          <ac:picMkLst>
            <pc:docMk/>
            <pc:sldMk cId="3369980548" sldId="286"/>
            <ac:picMk id="5" creationId="{F6995DE4-2796-33B0-D955-B1E4921BB0E6}"/>
          </ac:picMkLst>
        </pc:picChg>
      </pc:sldChg>
      <pc:sldChg chg="del">
        <pc:chgData name="이민우" userId="DlWfUiWrudXcxtik5T1kAg5GA4hIwP5SBf709vW7n3I=" providerId="None" clId="Web-{AD1697F7-C993-4041-B4E8-B71AAE0569C5}" dt="2025-03-25T14:24:50.784" v="52"/>
        <pc:sldMkLst>
          <pc:docMk/>
          <pc:sldMk cId="1883282720" sldId="287"/>
        </pc:sldMkLst>
      </pc:sldChg>
      <pc:sldChg chg="modSp add replId">
        <pc:chgData name="이민우" userId="DlWfUiWrudXcxtik5T1kAg5GA4hIwP5SBf709vW7n3I=" providerId="None" clId="Web-{AD1697F7-C993-4041-B4E8-B71AAE0569C5}" dt="2025-03-25T15:17:41.538" v="581" actId="20577"/>
        <pc:sldMkLst>
          <pc:docMk/>
          <pc:sldMk cId="3709369834" sldId="287"/>
        </pc:sldMkLst>
        <pc:spChg chg="mod">
          <ac:chgData name="이민우" userId="DlWfUiWrudXcxtik5T1kAg5GA4hIwP5SBf709vW7n3I=" providerId="None" clId="Web-{AD1697F7-C993-4041-B4E8-B71AAE0569C5}" dt="2025-03-25T14:57:53.940" v="353" actId="20577"/>
          <ac:spMkLst>
            <pc:docMk/>
            <pc:sldMk cId="3709369834" sldId="287"/>
            <ac:spMk id="2" creationId="{A24D07FF-8DFD-D57B-14A7-1148A6CB3F3C}"/>
          </ac:spMkLst>
        </pc:spChg>
        <pc:spChg chg="mod">
          <ac:chgData name="이민우" userId="DlWfUiWrudXcxtik5T1kAg5GA4hIwP5SBf709vW7n3I=" providerId="None" clId="Web-{AD1697F7-C993-4041-B4E8-B71AAE0569C5}" dt="2025-03-25T15:17:41.538" v="581" actId="20577"/>
          <ac:spMkLst>
            <pc:docMk/>
            <pc:sldMk cId="3709369834" sldId="287"/>
            <ac:spMk id="3" creationId="{96D71533-530A-1FC3-5816-CB156A467FA4}"/>
          </ac:spMkLst>
        </pc:spChg>
      </pc:sldChg>
      <pc:sldChg chg="add del replId">
        <pc:chgData name="이민우" userId="DlWfUiWrudXcxtik5T1kAg5GA4hIwP5SBf709vW7n3I=" providerId="None" clId="Web-{AD1697F7-C993-4041-B4E8-B71AAE0569C5}" dt="2025-03-25T14:29:45.966" v="160"/>
        <pc:sldMkLst>
          <pc:docMk/>
          <pc:sldMk cId="4123885250" sldId="287"/>
        </pc:sldMkLst>
      </pc:sldChg>
      <pc:sldChg chg="del">
        <pc:chgData name="이민우" userId="DlWfUiWrudXcxtik5T1kAg5GA4hIwP5SBf709vW7n3I=" providerId="None" clId="Web-{AD1697F7-C993-4041-B4E8-B71AAE0569C5}" dt="2025-03-25T14:24:50.800" v="60"/>
        <pc:sldMkLst>
          <pc:docMk/>
          <pc:sldMk cId="2399999026" sldId="288"/>
        </pc:sldMkLst>
      </pc:sldChg>
      <pc:sldChg chg="modSp add ord replId">
        <pc:chgData name="이민우" userId="DlWfUiWrudXcxtik5T1kAg5GA4hIwP5SBf709vW7n3I=" providerId="None" clId="Web-{AD1697F7-C993-4041-B4E8-B71AAE0569C5}" dt="2025-03-25T14:59:56.506" v="384" actId="20577"/>
        <pc:sldMkLst>
          <pc:docMk/>
          <pc:sldMk cId="3131678652" sldId="288"/>
        </pc:sldMkLst>
        <pc:spChg chg="mod">
          <ac:chgData name="이민우" userId="DlWfUiWrudXcxtik5T1kAg5GA4hIwP5SBf709vW7n3I=" providerId="None" clId="Web-{AD1697F7-C993-4041-B4E8-B71AAE0569C5}" dt="2025-03-25T14:59:56.506" v="384" actId="20577"/>
          <ac:spMkLst>
            <pc:docMk/>
            <pc:sldMk cId="3131678652" sldId="288"/>
            <ac:spMk id="2" creationId="{FBA24FFB-26CA-F4F1-81C7-0E8520A9F2D4}"/>
          </ac:spMkLst>
        </pc:spChg>
        <pc:spChg chg="mod">
          <ac:chgData name="이민우" userId="DlWfUiWrudXcxtik5T1kAg5GA4hIwP5SBf709vW7n3I=" providerId="None" clId="Web-{AD1697F7-C993-4041-B4E8-B71AAE0569C5}" dt="2025-03-25T14:59:52.631" v="382" actId="20577"/>
          <ac:spMkLst>
            <pc:docMk/>
            <pc:sldMk cId="3131678652" sldId="288"/>
            <ac:spMk id="3" creationId="{719E9DFB-A5D4-97A9-28ED-F870D8D3E9D9}"/>
          </ac:spMkLst>
        </pc:spChg>
      </pc:sldChg>
      <pc:sldChg chg="del">
        <pc:chgData name="이민우" userId="DlWfUiWrudXcxtik5T1kAg5GA4hIwP5SBf709vW7n3I=" providerId="None" clId="Web-{AD1697F7-C993-4041-B4E8-B71AAE0569C5}" dt="2025-03-25T14:24:50.784" v="59"/>
        <pc:sldMkLst>
          <pc:docMk/>
          <pc:sldMk cId="459474347" sldId="289"/>
        </pc:sldMkLst>
      </pc:sldChg>
      <pc:sldChg chg="addSp modSp add replId">
        <pc:chgData name="이민우" userId="DlWfUiWrudXcxtik5T1kAg5GA4hIwP5SBf709vW7n3I=" providerId="None" clId="Web-{AD1697F7-C993-4041-B4E8-B71AAE0569C5}" dt="2025-03-25T15:26:13.193" v="647" actId="1076"/>
        <pc:sldMkLst>
          <pc:docMk/>
          <pc:sldMk cId="1046033002" sldId="289"/>
        </pc:sldMkLst>
        <pc:spChg chg="mod">
          <ac:chgData name="이민우" userId="DlWfUiWrudXcxtik5T1kAg5GA4hIwP5SBf709vW7n3I=" providerId="None" clId="Web-{AD1697F7-C993-4041-B4E8-B71AAE0569C5}" dt="2025-03-25T15:11:34.950" v="567" actId="20577"/>
          <ac:spMkLst>
            <pc:docMk/>
            <pc:sldMk cId="1046033002" sldId="289"/>
            <ac:spMk id="2" creationId="{81C7952D-BFF7-BD2F-FFBF-5FEED465DDBC}"/>
          </ac:spMkLst>
        </pc:spChg>
        <pc:spChg chg="mod">
          <ac:chgData name="이민우" userId="DlWfUiWrudXcxtik5T1kAg5GA4hIwP5SBf709vW7n3I=" providerId="None" clId="Web-{AD1697F7-C993-4041-B4E8-B71AAE0569C5}" dt="2025-03-25T15:26:04.302" v="644" actId="20577"/>
          <ac:spMkLst>
            <pc:docMk/>
            <pc:sldMk cId="1046033002" sldId="289"/>
            <ac:spMk id="3" creationId="{967CB8CC-223F-AE90-967B-24F467EE07B3}"/>
          </ac:spMkLst>
        </pc:spChg>
        <pc:picChg chg="add mod">
          <ac:chgData name="이민우" userId="DlWfUiWrudXcxtik5T1kAg5GA4hIwP5SBf709vW7n3I=" providerId="None" clId="Web-{AD1697F7-C993-4041-B4E8-B71AAE0569C5}" dt="2025-03-25T15:26:13.193" v="647" actId="1076"/>
          <ac:picMkLst>
            <pc:docMk/>
            <pc:sldMk cId="1046033002" sldId="289"/>
            <ac:picMk id="4" creationId="{2CBACF30-EDD6-F439-CF89-4DFFCFBC7604}"/>
          </ac:picMkLst>
        </pc:picChg>
      </pc:sldChg>
      <pc:sldChg chg="addSp delSp modSp add replId">
        <pc:chgData name="이민우" userId="DlWfUiWrudXcxtik5T1kAg5GA4hIwP5SBf709vW7n3I=" providerId="None" clId="Web-{AD1697F7-C993-4041-B4E8-B71AAE0569C5}" dt="2025-03-25T17:23:38.638" v="3803" actId="1076"/>
        <pc:sldMkLst>
          <pc:docMk/>
          <pc:sldMk cId="490727506" sldId="290"/>
        </pc:sldMkLst>
        <pc:spChg chg="mod">
          <ac:chgData name="이민우" userId="DlWfUiWrudXcxtik5T1kAg5GA4hIwP5SBf709vW7n3I=" providerId="None" clId="Web-{AD1697F7-C993-4041-B4E8-B71AAE0569C5}" dt="2025-03-25T17:14:51.655" v="3737" actId="20577"/>
          <ac:spMkLst>
            <pc:docMk/>
            <pc:sldMk cId="490727506" sldId="290"/>
            <ac:spMk id="2" creationId="{D71CD8E4-FAC0-4467-6138-35D500E4DE35}"/>
          </ac:spMkLst>
        </pc:spChg>
        <pc:spChg chg="mod">
          <ac:chgData name="이민우" userId="DlWfUiWrudXcxtik5T1kAg5GA4hIwP5SBf709vW7n3I=" providerId="None" clId="Web-{AD1697F7-C993-4041-B4E8-B71AAE0569C5}" dt="2025-03-25T17:18:00.082" v="3751" actId="20577"/>
          <ac:spMkLst>
            <pc:docMk/>
            <pc:sldMk cId="490727506" sldId="290"/>
            <ac:spMk id="3" creationId="{70895BDE-F30B-2CF3-720E-1690682BB929}"/>
          </ac:spMkLst>
        </pc:spChg>
        <pc:spChg chg="add mod">
          <ac:chgData name="이민우" userId="DlWfUiWrudXcxtik5T1kAg5GA4hIwP5SBf709vW7n3I=" providerId="None" clId="Web-{AD1697F7-C993-4041-B4E8-B71AAE0569C5}" dt="2025-03-25T17:23:17.778" v="3797" actId="14100"/>
          <ac:spMkLst>
            <pc:docMk/>
            <pc:sldMk cId="490727506" sldId="290"/>
            <ac:spMk id="12" creationId="{C62E1188-056F-A773-9D67-547B99E6EB2D}"/>
          </ac:spMkLst>
        </pc:spChg>
        <pc:grpChg chg="add mod">
          <ac:chgData name="이민우" userId="DlWfUiWrudXcxtik5T1kAg5GA4hIwP5SBf709vW7n3I=" providerId="None" clId="Web-{AD1697F7-C993-4041-B4E8-B71AAE0569C5}" dt="2025-03-25T17:23:34.872" v="3802" actId="1076"/>
          <ac:grpSpMkLst>
            <pc:docMk/>
            <pc:sldMk cId="490727506" sldId="290"/>
            <ac:grpSpMk id="17" creationId="{58993686-0643-2E76-EAC7-E4B50944229E}"/>
          </ac:grpSpMkLst>
        </pc:grpChg>
        <pc:picChg chg="add mod">
          <ac:chgData name="이민우" userId="DlWfUiWrudXcxtik5T1kAg5GA4hIwP5SBf709vW7n3I=" providerId="None" clId="Web-{AD1697F7-C993-4041-B4E8-B71AAE0569C5}" dt="2025-03-25T17:23:38.638" v="3803" actId="1076"/>
          <ac:picMkLst>
            <pc:docMk/>
            <pc:sldMk cId="490727506" sldId="290"/>
            <ac:picMk id="4" creationId="{B8E21F07-5060-5061-04BF-B9B49E7F6586}"/>
          </ac:picMkLst>
        </pc:picChg>
        <pc:picChg chg="add del mod">
          <ac:chgData name="이민우" userId="DlWfUiWrudXcxtik5T1kAg5GA4hIwP5SBf709vW7n3I=" providerId="None" clId="Web-{AD1697F7-C993-4041-B4E8-B71AAE0569C5}" dt="2025-03-25T17:23:08.746" v="3789"/>
          <ac:picMkLst>
            <pc:docMk/>
            <pc:sldMk cId="490727506" sldId="290"/>
            <ac:picMk id="6" creationId="{C6F316E9-1F53-C177-8B9E-6EA89B07D59D}"/>
          </ac:picMkLst>
        </pc:picChg>
        <pc:picChg chg="add mod">
          <ac:chgData name="이민우" userId="DlWfUiWrudXcxtik5T1kAg5GA4hIwP5SBf709vW7n3I=" providerId="None" clId="Web-{AD1697F7-C993-4041-B4E8-B71AAE0569C5}" dt="2025-03-25T17:23:17.778" v="3799" actId="14100"/>
          <ac:picMkLst>
            <pc:docMk/>
            <pc:sldMk cId="490727506" sldId="290"/>
            <ac:picMk id="8" creationId="{40DA2561-FFC6-E896-D57C-BC5CB1470ACE}"/>
          </ac:picMkLst>
        </pc:picChg>
        <pc:picChg chg="add mod">
          <ac:chgData name="이민우" userId="DlWfUiWrudXcxtik5T1kAg5GA4hIwP5SBf709vW7n3I=" providerId="None" clId="Web-{AD1697F7-C993-4041-B4E8-B71AAE0569C5}" dt="2025-03-25T17:23:17.778" v="3798" actId="14100"/>
          <ac:picMkLst>
            <pc:docMk/>
            <pc:sldMk cId="490727506" sldId="290"/>
            <ac:picMk id="10" creationId="{C9C34985-F2BC-AD8E-4118-36ABFC292319}"/>
          </ac:picMkLst>
        </pc:picChg>
        <pc:cxnChg chg="add mod">
          <ac:chgData name="이민우" userId="DlWfUiWrudXcxtik5T1kAg5GA4hIwP5SBf709vW7n3I=" providerId="None" clId="Web-{AD1697F7-C993-4041-B4E8-B71AAE0569C5}" dt="2025-03-25T17:23:17.778" v="3796" actId="14100"/>
          <ac:cxnSpMkLst>
            <pc:docMk/>
            <pc:sldMk cId="490727506" sldId="290"/>
            <ac:cxnSpMk id="14" creationId="{0C6E6619-E76B-2551-919F-33FE63B93EBF}"/>
          </ac:cxnSpMkLst>
        </pc:cxnChg>
        <pc:cxnChg chg="add mod">
          <ac:chgData name="이민우" userId="DlWfUiWrudXcxtik5T1kAg5GA4hIwP5SBf709vW7n3I=" providerId="None" clId="Web-{AD1697F7-C993-4041-B4E8-B71AAE0569C5}" dt="2025-03-25T17:23:17.778" v="3795" actId="14100"/>
          <ac:cxnSpMkLst>
            <pc:docMk/>
            <pc:sldMk cId="490727506" sldId="290"/>
            <ac:cxnSpMk id="16" creationId="{725E8328-8F39-D823-431B-B9621D0C09B4}"/>
          </ac:cxnSpMkLst>
        </pc:cxnChg>
      </pc:sldChg>
      <pc:sldChg chg="del">
        <pc:chgData name="이민우" userId="DlWfUiWrudXcxtik5T1kAg5GA4hIwP5SBf709vW7n3I=" providerId="None" clId="Web-{AD1697F7-C993-4041-B4E8-B71AAE0569C5}" dt="2025-03-25T14:24:50.784" v="58"/>
        <pc:sldMkLst>
          <pc:docMk/>
          <pc:sldMk cId="819994689" sldId="290"/>
        </pc:sldMkLst>
      </pc:sldChg>
      <pc:sldChg chg="add replId">
        <pc:chgData name="이민우" userId="DlWfUiWrudXcxtik5T1kAg5GA4hIwP5SBf709vW7n3I=" providerId="None" clId="Web-{AD1697F7-C993-4041-B4E8-B71AAE0569C5}" dt="2025-03-25T14:29:54.372" v="167"/>
        <pc:sldMkLst>
          <pc:docMk/>
          <pc:sldMk cId="884426961" sldId="291"/>
        </pc:sldMkLst>
      </pc:sldChg>
      <pc:sldChg chg="del">
        <pc:chgData name="이민우" userId="DlWfUiWrudXcxtik5T1kAg5GA4hIwP5SBf709vW7n3I=" providerId="None" clId="Web-{AD1697F7-C993-4041-B4E8-B71AAE0569C5}" dt="2025-03-25T14:24:50.784" v="57"/>
        <pc:sldMkLst>
          <pc:docMk/>
          <pc:sldMk cId="3103250924" sldId="291"/>
        </pc:sldMkLst>
      </pc:sldChg>
      <pc:sldChg chg="addSp modSp add replId">
        <pc:chgData name="이민우" userId="DlWfUiWrudXcxtik5T1kAg5GA4hIwP5SBf709vW7n3I=" providerId="None" clId="Web-{AD1697F7-C993-4041-B4E8-B71AAE0569C5}" dt="2025-03-25T16:18:23.901" v="1430" actId="1076"/>
        <pc:sldMkLst>
          <pc:docMk/>
          <pc:sldMk cId="1825435489" sldId="292"/>
        </pc:sldMkLst>
        <pc:spChg chg="mod">
          <ac:chgData name="이민우" userId="DlWfUiWrudXcxtik5T1kAg5GA4hIwP5SBf709vW7n3I=" providerId="None" clId="Web-{AD1697F7-C993-4041-B4E8-B71AAE0569C5}" dt="2025-03-25T16:14:27.786" v="1428" actId="20577"/>
          <ac:spMkLst>
            <pc:docMk/>
            <pc:sldMk cId="1825435489" sldId="292"/>
            <ac:spMk id="3" creationId="{1133CCB5-6897-C0E5-11F3-84F6C6E5440D}"/>
          </ac:spMkLst>
        </pc:spChg>
        <pc:graphicFrameChg chg="add mod modGraphic">
          <ac:chgData name="이민우" userId="DlWfUiWrudXcxtik5T1kAg5GA4hIwP5SBf709vW7n3I=" providerId="None" clId="Web-{AD1697F7-C993-4041-B4E8-B71AAE0569C5}" dt="2025-03-25T16:18:23.901" v="1430" actId="1076"/>
          <ac:graphicFrameMkLst>
            <pc:docMk/>
            <pc:sldMk cId="1825435489" sldId="292"/>
            <ac:graphicFrameMk id="4" creationId="{DBDB29F2-EEC0-3966-58F5-59647BF42ADD}"/>
          </ac:graphicFrameMkLst>
        </pc:graphicFrameChg>
      </pc:sldChg>
      <pc:sldChg chg="del">
        <pc:chgData name="이민우" userId="DlWfUiWrudXcxtik5T1kAg5GA4hIwP5SBf709vW7n3I=" providerId="None" clId="Web-{AD1697F7-C993-4041-B4E8-B71AAE0569C5}" dt="2025-03-25T14:24:50.784" v="56"/>
        <pc:sldMkLst>
          <pc:docMk/>
          <pc:sldMk cId="2959080420" sldId="292"/>
        </pc:sldMkLst>
      </pc:sldChg>
      <pc:sldChg chg="add del replId">
        <pc:chgData name="이민우" userId="DlWfUiWrudXcxtik5T1kAg5GA4hIwP5SBf709vW7n3I=" providerId="None" clId="Web-{AD1697F7-C993-4041-B4E8-B71AAE0569C5}" dt="2025-03-25T15:17:24.085" v="574"/>
        <pc:sldMkLst>
          <pc:docMk/>
          <pc:sldMk cId="513971757" sldId="293"/>
        </pc:sldMkLst>
      </pc:sldChg>
      <pc:sldChg chg="addSp modSp add replId">
        <pc:chgData name="이민우" userId="DlWfUiWrudXcxtik5T1kAg5GA4hIwP5SBf709vW7n3I=" providerId="None" clId="Web-{AD1697F7-C993-4041-B4E8-B71AAE0569C5}" dt="2025-03-25T16:58:00.562" v="3171"/>
        <pc:sldMkLst>
          <pc:docMk/>
          <pc:sldMk cId="2903201114" sldId="293"/>
        </pc:sldMkLst>
        <pc:spChg chg="mod">
          <ac:chgData name="이민우" userId="DlWfUiWrudXcxtik5T1kAg5GA4hIwP5SBf709vW7n3I=" providerId="None" clId="Web-{AD1697F7-C993-4041-B4E8-B71AAE0569C5}" dt="2025-03-25T16:34:02.035" v="1457" actId="20577"/>
          <ac:spMkLst>
            <pc:docMk/>
            <pc:sldMk cId="2903201114" sldId="293"/>
            <ac:spMk id="3" creationId="{9DF07DBE-4EC3-33B2-6FE9-73E067485E76}"/>
          </ac:spMkLst>
        </pc:spChg>
        <pc:graphicFrameChg chg="add mod modGraphic">
          <ac:chgData name="이민우" userId="DlWfUiWrudXcxtik5T1kAg5GA4hIwP5SBf709vW7n3I=" providerId="None" clId="Web-{AD1697F7-C993-4041-B4E8-B71AAE0569C5}" dt="2025-03-25T16:58:00.562" v="3171"/>
          <ac:graphicFrameMkLst>
            <pc:docMk/>
            <pc:sldMk cId="2903201114" sldId="293"/>
            <ac:graphicFrameMk id="4" creationId="{96F591FC-DC07-8956-4C00-1FF44AD72739}"/>
          </ac:graphicFrameMkLst>
        </pc:graphicFrameChg>
      </pc:sldChg>
      <pc:sldChg chg="addSp delSp modSp add ord replId">
        <pc:chgData name="이민우" userId="DlWfUiWrudXcxtik5T1kAg5GA4hIwP5SBf709vW7n3I=" providerId="None" clId="Web-{AD1697F7-C993-4041-B4E8-B71AAE0569C5}" dt="2025-03-25T16:02:25.126" v="876" actId="20577"/>
        <pc:sldMkLst>
          <pc:docMk/>
          <pc:sldMk cId="2596862546" sldId="294"/>
        </pc:sldMkLst>
        <pc:spChg chg="mod">
          <ac:chgData name="이민우" userId="DlWfUiWrudXcxtik5T1kAg5GA4hIwP5SBf709vW7n3I=" providerId="None" clId="Web-{AD1697F7-C993-4041-B4E8-B71AAE0569C5}" dt="2025-03-25T16:02:25.126" v="876" actId="20577"/>
          <ac:spMkLst>
            <pc:docMk/>
            <pc:sldMk cId="2596862546" sldId="294"/>
            <ac:spMk id="3" creationId="{257A47E2-CB85-5648-EEBF-24B4A72B1D4A}"/>
          </ac:spMkLst>
        </pc:spChg>
        <pc:picChg chg="add mod">
          <ac:chgData name="이민우" userId="DlWfUiWrudXcxtik5T1kAg5GA4hIwP5SBf709vW7n3I=" providerId="None" clId="Web-{AD1697F7-C993-4041-B4E8-B71AAE0569C5}" dt="2025-03-25T16:01:13.265" v="872" actId="14100"/>
          <ac:picMkLst>
            <pc:docMk/>
            <pc:sldMk cId="2596862546" sldId="294"/>
            <ac:picMk id="4" creationId="{9810C740-E3CA-B340-D720-762812FCDE48}"/>
          </ac:picMkLst>
        </pc:picChg>
        <pc:cxnChg chg="add del mod">
          <ac:chgData name="이민우" userId="DlWfUiWrudXcxtik5T1kAg5GA4hIwP5SBf709vW7n3I=" providerId="None" clId="Web-{AD1697F7-C993-4041-B4E8-B71AAE0569C5}" dt="2025-03-25T16:00:22.467" v="862"/>
          <ac:cxnSpMkLst>
            <pc:docMk/>
            <pc:sldMk cId="2596862546" sldId="294"/>
            <ac:cxnSpMk id="5" creationId="{3C0FA9EE-2595-E1F9-2F0D-B49FFC721FCF}"/>
          </ac:cxnSpMkLst>
        </pc:cxnChg>
        <pc:cxnChg chg="add mod">
          <ac:chgData name="이민우" userId="DlWfUiWrudXcxtik5T1kAg5GA4hIwP5SBf709vW7n3I=" providerId="None" clId="Web-{AD1697F7-C993-4041-B4E8-B71AAE0569C5}" dt="2025-03-25T16:00:58.405" v="871" actId="14100"/>
          <ac:cxnSpMkLst>
            <pc:docMk/>
            <pc:sldMk cId="2596862546" sldId="294"/>
            <ac:cxnSpMk id="6" creationId="{ABF77355-30B2-B5AE-E241-34DDBB99FA14}"/>
          </ac:cxnSpMkLst>
        </pc:cxnChg>
      </pc:sldChg>
      <pc:sldChg chg="addSp modSp add replId">
        <pc:chgData name="이민우" userId="DlWfUiWrudXcxtik5T1kAg5GA4hIwP5SBf709vW7n3I=" providerId="None" clId="Web-{AD1697F7-C993-4041-B4E8-B71AAE0569C5}" dt="2025-03-25T16:59:31.877" v="3337"/>
        <pc:sldMkLst>
          <pc:docMk/>
          <pc:sldMk cId="3844991758" sldId="295"/>
        </pc:sldMkLst>
        <pc:spChg chg="mod">
          <ac:chgData name="이민우" userId="DlWfUiWrudXcxtik5T1kAg5GA4hIwP5SBf709vW7n3I=" providerId="None" clId="Web-{AD1697F7-C993-4041-B4E8-B71AAE0569C5}" dt="2025-03-25T16:52:07.724" v="2511" actId="20577"/>
          <ac:spMkLst>
            <pc:docMk/>
            <pc:sldMk cId="3844991758" sldId="295"/>
            <ac:spMk id="3" creationId="{8A8CEF7E-41CD-0F65-DE1D-2ACA340F2D2E}"/>
          </ac:spMkLst>
        </pc:spChg>
        <pc:graphicFrameChg chg="add mod modGraphic">
          <ac:chgData name="이민우" userId="DlWfUiWrudXcxtik5T1kAg5GA4hIwP5SBf709vW7n3I=" providerId="None" clId="Web-{AD1697F7-C993-4041-B4E8-B71AAE0569C5}" dt="2025-03-25T16:59:31.877" v="3337"/>
          <ac:graphicFrameMkLst>
            <pc:docMk/>
            <pc:sldMk cId="3844991758" sldId="295"/>
            <ac:graphicFrameMk id="4" creationId="{ACACC85E-F732-B1B7-A1BB-CE5B7067CB20}"/>
          </ac:graphicFrameMkLst>
        </pc:graphicFrameChg>
      </pc:sldChg>
      <pc:sldChg chg="addSp delSp modSp add replId">
        <pc:chgData name="이민우" userId="DlWfUiWrudXcxtik5T1kAg5GA4hIwP5SBf709vW7n3I=" providerId="None" clId="Web-{AD1697F7-C993-4041-B4E8-B71AAE0569C5}" dt="2025-03-25T17:24:38.327" v="3807"/>
        <pc:sldMkLst>
          <pc:docMk/>
          <pc:sldMk cId="1492868175" sldId="296"/>
        </pc:sldMkLst>
        <pc:spChg chg="mod">
          <ac:chgData name="이민우" userId="DlWfUiWrudXcxtik5T1kAg5GA4hIwP5SBf709vW7n3I=" providerId="None" clId="Web-{AD1697F7-C993-4041-B4E8-B71AAE0569C5}" dt="2025-03-25T17:07:33.143" v="3461" actId="20577"/>
          <ac:spMkLst>
            <pc:docMk/>
            <pc:sldMk cId="1492868175" sldId="296"/>
            <ac:spMk id="3" creationId="{E1A57E5F-C209-2B91-3729-37C46D089D42}"/>
          </ac:spMkLst>
        </pc:spChg>
        <pc:spChg chg="add del mod">
          <ac:chgData name="이민우" userId="DlWfUiWrudXcxtik5T1kAg5GA4hIwP5SBf709vW7n3I=" providerId="None" clId="Web-{AD1697F7-C993-4041-B4E8-B71AAE0569C5}" dt="2025-03-25T17:24:38.327" v="3806"/>
          <ac:spMkLst>
            <pc:docMk/>
            <pc:sldMk cId="1492868175" sldId="296"/>
            <ac:spMk id="8" creationId="{D22F3D45-B547-5EAF-490B-2B88E2A557F8}"/>
          </ac:spMkLst>
        </pc:spChg>
        <pc:graphicFrameChg chg="add mod modGraphic">
          <ac:chgData name="이민우" userId="DlWfUiWrudXcxtik5T1kAg5GA4hIwP5SBf709vW7n3I=" providerId="None" clId="Web-{AD1697F7-C993-4041-B4E8-B71AAE0569C5}" dt="2025-03-25T17:12:08.056" v="3733" actId="1076"/>
          <ac:graphicFrameMkLst>
            <pc:docMk/>
            <pc:sldMk cId="1492868175" sldId="296"/>
            <ac:graphicFrameMk id="6" creationId="{75B917E5-1E16-BC71-7687-5737F92A4F39}"/>
          </ac:graphicFrameMkLst>
        </pc:graphicFrameChg>
        <pc:picChg chg="add mod">
          <ac:chgData name="이민우" userId="DlWfUiWrudXcxtik5T1kAg5GA4hIwP5SBf709vW7n3I=" providerId="None" clId="Web-{AD1697F7-C993-4041-B4E8-B71AAE0569C5}" dt="2025-03-25T17:07:44.753" v="3463" actId="1076"/>
          <ac:picMkLst>
            <pc:docMk/>
            <pc:sldMk cId="1492868175" sldId="296"/>
            <ac:picMk id="4" creationId="{C792DDD3-6415-BEBD-A8D4-A0365FA082B9}"/>
          </ac:picMkLst>
        </pc:picChg>
        <pc:picChg chg="add del mod">
          <ac:chgData name="이민우" userId="DlWfUiWrudXcxtik5T1kAg5GA4hIwP5SBf709vW7n3I=" providerId="None" clId="Web-{AD1697F7-C993-4041-B4E8-B71AAE0569C5}" dt="2025-03-25T17:24:38.327" v="3807"/>
          <ac:picMkLst>
            <pc:docMk/>
            <pc:sldMk cId="1492868175" sldId="296"/>
            <ac:picMk id="7" creationId="{A5F7E7BB-9187-C8AA-7446-E70BC870CC0F}"/>
          </ac:picMkLst>
        </pc:picChg>
        <pc:cxnChg chg="add del mod">
          <ac:chgData name="이민우" userId="DlWfUiWrudXcxtik5T1kAg5GA4hIwP5SBf709vW7n3I=" providerId="None" clId="Web-{AD1697F7-C993-4041-B4E8-B71AAE0569C5}" dt="2025-03-25T17:24:38.327" v="3805"/>
          <ac:cxnSpMkLst>
            <pc:docMk/>
            <pc:sldMk cId="1492868175" sldId="296"/>
            <ac:cxnSpMk id="9" creationId="{0E8F6000-6B64-FA33-1333-D9E7831D79CF}"/>
          </ac:cxnSpMkLst>
        </pc:cxnChg>
        <pc:cxnChg chg="add del mod">
          <ac:chgData name="이민우" userId="DlWfUiWrudXcxtik5T1kAg5GA4hIwP5SBf709vW7n3I=" providerId="None" clId="Web-{AD1697F7-C993-4041-B4E8-B71AAE0569C5}" dt="2025-03-25T17:24:38.327" v="3804"/>
          <ac:cxnSpMkLst>
            <pc:docMk/>
            <pc:sldMk cId="1492868175" sldId="296"/>
            <ac:cxnSpMk id="10" creationId="{3C23B5E0-523A-3B34-B12E-11A440E13A5B}"/>
          </ac:cxnSpMkLst>
        </pc:cxnChg>
      </pc:sldChg>
    </pc:docChg>
  </pc:docChgLst>
  <pc:docChgLst>
    <pc:chgData name="이민우" userId="DlWfUiWrudXcxtik5T1kAg5GA4hIwP5SBf709vW7n3I=" providerId="None" clId="Web-{1DB7BD2D-6C1D-45BE-B0FA-432845B336A0}"/>
    <pc:docChg chg="addSld modSld">
      <pc:chgData name="이민우" userId="DlWfUiWrudXcxtik5T1kAg5GA4hIwP5SBf709vW7n3I=" providerId="None" clId="Web-{1DB7BD2D-6C1D-45BE-B0FA-432845B336A0}" dt="2025-03-25T17:26:28.601" v="3" actId="20577"/>
      <pc:docMkLst>
        <pc:docMk/>
      </pc:docMkLst>
      <pc:sldChg chg="modSp">
        <pc:chgData name="이민우" userId="DlWfUiWrudXcxtik5T1kAg5GA4hIwP5SBf709vW7n3I=" providerId="None" clId="Web-{1DB7BD2D-6C1D-45BE-B0FA-432845B336A0}" dt="2025-03-25T17:26:28.601" v="3" actId="20577"/>
        <pc:sldMkLst>
          <pc:docMk/>
          <pc:sldMk cId="490727506" sldId="290"/>
        </pc:sldMkLst>
        <pc:spChg chg="mod">
          <ac:chgData name="이민우" userId="DlWfUiWrudXcxtik5T1kAg5GA4hIwP5SBf709vW7n3I=" providerId="None" clId="Web-{1DB7BD2D-6C1D-45BE-B0FA-432845B336A0}" dt="2025-03-25T17:26:28.601" v="3" actId="20577"/>
          <ac:spMkLst>
            <pc:docMk/>
            <pc:sldMk cId="490727506" sldId="290"/>
            <ac:spMk id="3" creationId="{70895BDE-F30B-2CF3-720E-1690682BB929}"/>
          </ac:spMkLst>
        </pc:spChg>
      </pc:sldChg>
      <pc:sldChg chg="add replId">
        <pc:chgData name="이민우" userId="DlWfUiWrudXcxtik5T1kAg5GA4hIwP5SBf709vW7n3I=" providerId="None" clId="Web-{1DB7BD2D-6C1D-45BE-B0FA-432845B336A0}" dt="2025-03-25T17:26:17.194" v="0"/>
        <pc:sldMkLst>
          <pc:docMk/>
          <pc:sldMk cId="3214143663" sldId="297"/>
        </pc:sldMkLst>
      </pc:sldChg>
      <pc:sldChg chg="add replId">
        <pc:chgData name="이민우" userId="DlWfUiWrudXcxtik5T1kAg5GA4hIwP5SBf709vW7n3I=" providerId="None" clId="Web-{1DB7BD2D-6C1D-45BE-B0FA-432845B336A0}" dt="2025-03-25T17:26:17.288" v="1"/>
        <pc:sldMkLst>
          <pc:docMk/>
          <pc:sldMk cId="1675266525" sldId="2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2025. 4. 13.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2025. 4. 13.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KCwTLCR3D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Hard Disks and File Systems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ore-KR" altLang="en-US" dirty="0"/>
              <a:t>유튜브 주소</a:t>
            </a:r>
            <a:r>
              <a:rPr lang="en-US" altLang="ko-Kore-KR" dirty="0"/>
              <a:t>: </a:t>
            </a:r>
            <a:r>
              <a:rPr lang="en-US" altLang="ko-Kore-KR" dirty="0">
                <a:hlinkClick r:id="rId2"/>
              </a:rPr>
              <a:t>https://</a:t>
            </a:r>
            <a:r>
              <a:rPr lang="en-US" altLang="ko-Kore-KR" dirty="0" err="1">
                <a:hlinkClick r:id="rId2"/>
              </a:rPr>
              <a:t>youtu.be</a:t>
            </a:r>
            <a:r>
              <a:rPr lang="en-US" altLang="ko-Kore-KR" dirty="0">
                <a:hlinkClick r:id="rId2"/>
              </a:rPr>
              <a:t>/vKCwTLCR3D0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02F68-FB4A-E8B2-B98C-4D9A0E8F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52E84-440B-B8F4-E7EC-B0EF92DF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File systems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CEF7E-41CD-0F65-DE1D-2ACA340F2D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파일 유형 및 확장자</a:t>
            </a:r>
          </a:p>
          <a:p>
            <a:pPr lvl="1"/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파일 시스템은 확장자(</a:t>
            </a:r>
            <a:r>
              <a:rPr lang="ko-KR" altLang="en-US" sz="2200" b="1" err="1">
                <a:solidFill>
                  <a:srgbClr val="FF0000"/>
                </a:solidFill>
                <a:cs typeface="Arial"/>
              </a:rPr>
              <a:t>extension</a:t>
            </a:r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)을 통해 파일의 역할을 구분</a:t>
            </a:r>
          </a:p>
          <a:p>
            <a:pPr lvl="1"/>
            <a:r>
              <a:rPr lang="ko-KR" altLang="en-US" sz="2200" dirty="0">
                <a:cs typeface="Arial"/>
              </a:rPr>
              <a:t>포렌식 분석 시, 확장자를 분석하여 파일의 기능 및 위험성 판단 가능</a:t>
            </a:r>
          </a:p>
          <a:p>
            <a:pPr lvl="2"/>
            <a:r>
              <a:rPr lang="ko-KR" altLang="en-US" sz="1800" dirty="0" err="1">
                <a:cs typeface="Arial"/>
              </a:rPr>
              <a:t>E.g</a:t>
            </a:r>
            <a:r>
              <a:rPr lang="ko-KR" altLang="en-US" sz="1800" dirty="0">
                <a:cs typeface="Arial"/>
              </a:rPr>
              <a:t>. .</a:t>
            </a:r>
            <a:r>
              <a:rPr lang="ko-KR" altLang="en-US" sz="1800" dirty="0" err="1">
                <a:cs typeface="Arial"/>
              </a:rPr>
              <a:t>exe</a:t>
            </a:r>
            <a:r>
              <a:rPr lang="ko-KR" altLang="en-US" sz="1800" dirty="0">
                <a:cs typeface="Arial"/>
              </a:rPr>
              <a:t> 확장자는 실행 파일 -&gt; 악성코드가 포함되었을 가능성 있음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ACC85E-F732-B1B7-A1BB-CE5B7067C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15075"/>
              </p:ext>
            </p:extLst>
          </p:nvPr>
        </p:nvGraphicFramePr>
        <p:xfrm>
          <a:off x="973666" y="2677583"/>
          <a:ext cx="10243087" cy="410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704593479"/>
                    </a:ext>
                  </a:extLst>
                </a:gridCol>
                <a:gridCol w="3545416">
                  <a:extLst>
                    <a:ext uri="{9D8B030D-6E8A-4147-A177-3AD203B41FA5}">
                      <a16:colId xmlns:a16="http://schemas.microsoft.com/office/drawing/2014/main" val="942236316"/>
                    </a:ext>
                  </a:extLst>
                </a:gridCol>
                <a:gridCol w="4475171">
                  <a:extLst>
                    <a:ext uri="{9D8B030D-6E8A-4147-A177-3AD203B41FA5}">
                      <a16:colId xmlns:a16="http://schemas.microsoft.com/office/drawing/2014/main" val="802264049"/>
                    </a:ext>
                  </a:extLst>
                </a:gridCol>
              </a:tblGrid>
              <a:tr h="410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예시 확장자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34263"/>
                  </a:ext>
                </a:extLst>
              </a:tr>
              <a:tr h="4101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/>
                        <a:t>실행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.</a:t>
                      </a:r>
                      <a:r>
                        <a:rPr lang="ko-KR" altLang="en-US" sz="1800" dirty="0" err="1"/>
                        <a:t>exe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com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bin</a:t>
                      </a:r>
                      <a:r>
                        <a:rPr lang="ko-KR" altLang="en-US" sz="1800" dirty="0"/>
                        <a:t>, </a:t>
                      </a:r>
                      <a:r>
                        <a:rPr lang="ko-KR" altLang="en-US" sz="1800" dirty="0" err="1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실행 가능한 프로그램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10580"/>
                  </a:ext>
                </a:extLst>
              </a:tr>
              <a:tr h="4101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/>
                        <a:t>오브젝트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.</a:t>
                      </a:r>
                      <a:r>
                        <a:rPr lang="ko-KR" altLang="en-US" sz="1800" dirty="0" err="1"/>
                        <a:t>obj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 err="1"/>
                        <a:t>컴파일된</a:t>
                      </a:r>
                      <a:r>
                        <a:rPr lang="ko-KR" altLang="en-US" sz="1800" dirty="0"/>
                        <a:t> 중간 결과물(링크 전)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730389"/>
                  </a:ext>
                </a:extLst>
              </a:tr>
              <a:tr h="4101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/>
                        <a:t>소스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.c, .</a:t>
                      </a:r>
                      <a:r>
                        <a:rPr lang="ko-KR" altLang="en-US" sz="1800" dirty="0" err="1"/>
                        <a:t>py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pas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asm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다양한 언어의 소스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607360"/>
                  </a:ext>
                </a:extLst>
              </a:tr>
              <a:tr h="4101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/>
                        <a:t>배치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.</a:t>
                      </a:r>
                      <a:r>
                        <a:rPr lang="ko-KR" altLang="en-US" sz="1800" dirty="0" err="1"/>
                        <a:t>bat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doc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명령어 스크립트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119557"/>
                  </a:ext>
                </a:extLst>
              </a:tr>
              <a:tr h="4101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/>
                        <a:t>텍스트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.</a:t>
                      </a:r>
                      <a:r>
                        <a:rPr lang="ko-KR" altLang="en-US" sz="1800" dirty="0" err="1"/>
                        <a:t>txt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doc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일반 텍스트 문서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323416"/>
                  </a:ext>
                </a:extLst>
              </a:tr>
              <a:tr h="4101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/>
                        <a:t>워드 문서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r>
                        <a:rPr lang="ko-KR" sz="1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wp</a:t>
                      </a: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, .</a:t>
                      </a:r>
                      <a:r>
                        <a:rPr lang="ko-KR" sz="1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tex</a:t>
                      </a: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, .</a:t>
                      </a:r>
                      <a:r>
                        <a:rPr lang="ko-KR" sz="1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rrf</a:t>
                      </a:r>
                      <a:endParaRPr lang="ko-KR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워드 프로세서 포맷 문서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842289"/>
                  </a:ext>
                </a:extLst>
              </a:tr>
              <a:tr h="4101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/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.</a:t>
                      </a:r>
                      <a:r>
                        <a:rPr lang="ko-KR" altLang="en-US" sz="1800" dirty="0" err="1"/>
                        <a:t>lib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코드 루틴 모음(프로그램에서 링크)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172149"/>
                  </a:ext>
                </a:extLst>
              </a:tr>
              <a:tr h="4101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/>
                        <a:t>출력/보기용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.</a:t>
                      </a:r>
                      <a:r>
                        <a:rPr lang="ko-KR" altLang="en-US" sz="1800" dirty="0" err="1"/>
                        <a:t>ps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dvi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gif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pdf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인쇄 </a:t>
                      </a:r>
                      <a:r>
                        <a:rPr lang="ko-KR" altLang="en-US" sz="1800" dirty="0" err="1"/>
                        <a:t>or</a:t>
                      </a:r>
                      <a:r>
                        <a:rPr lang="ko-KR" altLang="en-US" sz="1800" dirty="0"/>
                        <a:t> 미리보기용 ASCII/바이너리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88858"/>
                  </a:ext>
                </a:extLst>
              </a:tr>
              <a:tr h="4101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/>
                        <a:t>압축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.</a:t>
                      </a:r>
                      <a:r>
                        <a:rPr lang="ko-KR" altLang="en-US" sz="1800" dirty="0" err="1"/>
                        <a:t>arc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zip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tar</a:t>
                      </a:r>
                      <a:r>
                        <a:rPr lang="ko-KR" altLang="en-US" sz="1800" dirty="0"/>
                        <a:t>, .</a:t>
                      </a:r>
                      <a:r>
                        <a:rPr lang="ko-KR" altLang="en-US" sz="1800" dirty="0" err="1"/>
                        <a:t>gz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여러 파일을 하나로 묶거나 압축한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21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99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4B6C0-44A3-A2E3-A6A9-98DC7B003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72D9E-1357-D1F2-AB84-BD2F0D6D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File systems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57E5F-C209-2B91-3729-37C46D089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저장장치 계층 구조</a:t>
            </a:r>
          </a:p>
          <a:p>
            <a:pPr lvl="1"/>
            <a:r>
              <a:rPr lang="ko-KR" altLang="en-US" sz="2200" dirty="0">
                <a:cs typeface="Arial"/>
              </a:rPr>
              <a:t>컴퓨터 저장장치는 속도, 용량 비용에 따라 계층적으로 나뉨</a:t>
            </a:r>
          </a:p>
          <a:p>
            <a:pPr lvl="1"/>
            <a:r>
              <a:rPr lang="ko-KR" altLang="en-US" sz="2200" dirty="0">
                <a:cs typeface="Arial"/>
              </a:rPr>
              <a:t>상위 계층일수록 속도는 빠르지만 용량이 작음(그리고 비쌈)</a:t>
            </a:r>
          </a:p>
          <a:p>
            <a:pPr lvl="1"/>
            <a:r>
              <a:rPr lang="ko-KR" altLang="en-US" sz="2200" dirty="0">
                <a:cs typeface="Arial"/>
              </a:rPr>
              <a:t>하위 계층일수록 속도는 느리지만 용량이 큼(그리고 저렴함)</a:t>
            </a:r>
          </a:p>
        </p:txBody>
      </p:sp>
      <p:pic>
        <p:nvPicPr>
          <p:cNvPr id="4" name="그림 3" descr="텍스트, 도표, 스크린샷, 평행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C792DDD3-6415-BEBD-A8D4-A0365FA0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96" y="2659063"/>
            <a:ext cx="5453591" cy="41941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B917E5-1E16-BC71-7687-5737F92A4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49233"/>
              </p:ext>
            </p:extLst>
          </p:nvPr>
        </p:nvGraphicFramePr>
        <p:xfrm>
          <a:off x="412750" y="3132666"/>
          <a:ext cx="6051973" cy="324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6">
                  <a:extLst>
                    <a:ext uri="{9D8B030D-6E8A-4147-A177-3AD203B41FA5}">
                      <a16:colId xmlns:a16="http://schemas.microsoft.com/office/drawing/2014/main" val="1463709255"/>
                    </a:ext>
                  </a:extLst>
                </a:gridCol>
                <a:gridCol w="2751939">
                  <a:extLst>
                    <a:ext uri="{9D8B030D-6E8A-4147-A177-3AD203B41FA5}">
                      <a16:colId xmlns:a16="http://schemas.microsoft.com/office/drawing/2014/main" val="109943941"/>
                    </a:ext>
                  </a:extLst>
                </a:gridCol>
                <a:gridCol w="1818368">
                  <a:extLst>
                    <a:ext uri="{9D8B030D-6E8A-4147-A177-3AD203B41FA5}">
                      <a16:colId xmlns:a16="http://schemas.microsoft.com/office/drawing/2014/main" val="290022651"/>
                    </a:ext>
                  </a:extLst>
                </a:gridCol>
              </a:tblGrid>
              <a:tr h="847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551150"/>
                  </a:ext>
                </a:extLst>
              </a:tr>
              <a:tr h="799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1차 저장소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b="1" dirty="0"/>
                        <a:t>(</a:t>
                      </a:r>
                      <a:r>
                        <a:rPr lang="ko-KR" altLang="en-US" b="1" dirty="0" err="1"/>
                        <a:t>primary</a:t>
                      </a:r>
                      <a:r>
                        <a:rPr lang="ko-KR" alt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레지스터, 캐시, 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메인메모리</a:t>
                      </a:r>
                      <a:r>
                        <a:rPr lang="ko-KR" altLang="en-US" dirty="0"/>
                        <a:t>(RAM)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KB~GB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828200"/>
                  </a:ext>
                </a:extLst>
              </a:tr>
              <a:tr h="799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2차 저장소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b="1" dirty="0"/>
                        <a:t>(</a:t>
                      </a:r>
                      <a:r>
                        <a:rPr lang="ko-KR" altLang="en-US" b="1" dirty="0" err="1"/>
                        <a:t>secondary</a:t>
                      </a:r>
                      <a:r>
                        <a:rPr lang="ko-KR" alt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SSD, HDD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GB~TB</a:t>
                      </a:r>
                      <a:endParaRPr lang="ko-KR" altLang="en-U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125287"/>
                  </a:ext>
                </a:extLst>
              </a:tr>
              <a:tr h="7999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/>
                        <a:t>3차 저장소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b="1" dirty="0"/>
                        <a:t>(</a:t>
                      </a:r>
                      <a:r>
                        <a:rPr lang="ko-KR" altLang="en-US" b="1" dirty="0" err="1"/>
                        <a:t>Tertiary</a:t>
                      </a:r>
                      <a:r>
                        <a:rPr lang="ko-KR" alt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광 디스크, 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/>
                        <a:t>마그네틱 테이프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TB 이상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109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86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4E97-9BA4-1020-679A-E80D9D4E9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D8E4-FAC0-4467-6138-35D500E4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File systems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95BDE-F30B-2CF3-720E-1690682BB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저장장치 계층 구조 이해를 돕기 위한, 유명한 옥수수 </a:t>
            </a:r>
            <a:r>
              <a:rPr lang="ko-KR" altLang="en-US" sz="2600" dirty="0" err="1">
                <a:cs typeface="Arial"/>
              </a:rPr>
              <a:t>설명법</a:t>
            </a:r>
          </a:p>
        </p:txBody>
      </p:sp>
      <p:pic>
        <p:nvPicPr>
          <p:cNvPr id="4" name="그림 3" descr="컴알못을 위한 노예비유법 (컴퓨터 스펙 보는 법)">
            <a:extLst>
              <a:ext uri="{FF2B5EF4-FFF2-40B4-BE49-F238E27FC236}">
                <a16:creationId xmlns:a16="http://schemas.microsoft.com/office/drawing/2014/main" id="{B8E21F07-5060-5061-04BF-B9B49E7F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4" y="1714500"/>
            <a:ext cx="3907366" cy="493183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8993686-0643-2E76-EAC7-E4B50944229E}"/>
              </a:ext>
            </a:extLst>
          </p:cNvPr>
          <p:cNvGrpSpPr/>
          <p:nvPr/>
        </p:nvGrpSpPr>
        <p:grpSpPr>
          <a:xfrm>
            <a:off x="5580063" y="1718733"/>
            <a:ext cx="4797425" cy="5134505"/>
            <a:chOff x="6320896" y="1094317"/>
            <a:chExt cx="5453591" cy="5758921"/>
          </a:xfrm>
        </p:grpSpPr>
        <p:pic>
          <p:nvPicPr>
            <p:cNvPr id="8" name="그림 7" descr="텍스트, 도표, 스크린샷, 평행이(가) 표시된 사진&#10;&#10;AI가 생성한 콘텐츠에는 오류가 있을 수 있습니다.">
              <a:extLst>
                <a:ext uri="{FF2B5EF4-FFF2-40B4-BE49-F238E27FC236}">
                  <a16:creationId xmlns:a16="http://schemas.microsoft.com/office/drawing/2014/main" id="{40DA2561-FFC6-E896-D57C-BC5CB1470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0896" y="2659063"/>
              <a:ext cx="5453591" cy="4194175"/>
            </a:xfrm>
            <a:prstGeom prst="rect">
              <a:avLst/>
            </a:prstGeom>
          </p:spPr>
        </p:pic>
        <p:pic>
          <p:nvPicPr>
            <p:cNvPr id="10" name="그림 9" descr="CPU X - 폰 및 시스템 정보 - Google Play 앱">
              <a:extLst>
                <a:ext uri="{FF2B5EF4-FFF2-40B4-BE49-F238E27FC236}">
                  <a16:creationId xmlns:a16="http://schemas.microsoft.com/office/drawing/2014/main" id="{C9C34985-F2BC-AD8E-4118-36ABFC29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5816" y="1094317"/>
              <a:ext cx="1536701" cy="155786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2E1188-056F-A773-9D67-547B99E6EB2D}"/>
                </a:ext>
              </a:extLst>
            </p:cNvPr>
            <p:cNvSpPr/>
            <p:nvPr/>
          </p:nvSpPr>
          <p:spPr>
            <a:xfrm>
              <a:off x="8138583" y="2995083"/>
              <a:ext cx="1524000" cy="7831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C6E6619-E76B-2551-919F-33FE63B93EBF}"/>
                </a:ext>
              </a:extLst>
            </p:cNvPr>
            <p:cNvCxnSpPr/>
            <p:nvPr/>
          </p:nvCxnSpPr>
          <p:spPr>
            <a:xfrm flipH="1">
              <a:off x="8191501" y="2709332"/>
              <a:ext cx="1037164" cy="232834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25E8328-8F39-D823-431B-B9621D0C0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94334" y="2698749"/>
              <a:ext cx="1100663" cy="1037167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C7CD63-B5AF-48FB-AEA5-CD27814F7959}"/>
              </a:ext>
            </a:extLst>
          </p:cNvPr>
          <p:cNvSpPr/>
          <p:nvPr/>
        </p:nvSpPr>
        <p:spPr>
          <a:xfrm>
            <a:off x="1193800" y="4001082"/>
            <a:ext cx="1016000" cy="541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6EE00D-92C1-4973-8588-29EAF5A69223}"/>
              </a:ext>
            </a:extLst>
          </p:cNvPr>
          <p:cNvSpPr/>
          <p:nvPr/>
        </p:nvSpPr>
        <p:spPr>
          <a:xfrm>
            <a:off x="3635375" y="4001082"/>
            <a:ext cx="1016000" cy="5418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6A9EC2-192C-4DE3-B648-164ADFD66892}"/>
              </a:ext>
            </a:extLst>
          </p:cNvPr>
          <p:cNvSpPr/>
          <p:nvPr/>
        </p:nvSpPr>
        <p:spPr>
          <a:xfrm>
            <a:off x="2988733" y="5705475"/>
            <a:ext cx="1693334" cy="5513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69275E-8046-4A61-9753-C28D724DBB38}"/>
              </a:ext>
            </a:extLst>
          </p:cNvPr>
          <p:cNvSpPr/>
          <p:nvPr/>
        </p:nvSpPr>
        <p:spPr>
          <a:xfrm>
            <a:off x="2425700" y="4001082"/>
            <a:ext cx="1016000" cy="5418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A0C6AA-49DC-4583-9DF7-516E7FCBCEDE}"/>
              </a:ext>
            </a:extLst>
          </p:cNvPr>
          <p:cNvSpPr/>
          <p:nvPr/>
        </p:nvSpPr>
        <p:spPr>
          <a:xfrm>
            <a:off x="7072866" y="4138252"/>
            <a:ext cx="1537734" cy="4046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FB9E60-DC75-4C36-ABA0-CCD12335657D}"/>
              </a:ext>
            </a:extLst>
          </p:cNvPr>
          <p:cNvSpPr/>
          <p:nvPr/>
        </p:nvSpPr>
        <p:spPr>
          <a:xfrm>
            <a:off x="6939283" y="4578010"/>
            <a:ext cx="1804900" cy="4046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C47A0D-3DF6-4586-BBB0-92F76F6A0A4E}"/>
              </a:ext>
            </a:extLst>
          </p:cNvPr>
          <p:cNvSpPr/>
          <p:nvPr/>
        </p:nvSpPr>
        <p:spPr>
          <a:xfrm>
            <a:off x="6741202" y="5029331"/>
            <a:ext cx="2201062" cy="4046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2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62E18-E55A-E16F-4AE7-18183CC22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0F8C3-9488-46A5-A711-22A54F64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Hard disk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B971F-056B-3A68-4899-DE32DEFB0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하드디스크</a:t>
            </a:r>
            <a:r>
              <a:rPr lang="en-US" altLang="ko-KR" sz="2600" dirty="0">
                <a:cs typeface="Arial"/>
              </a:rPr>
              <a:t>(HDD)</a:t>
            </a:r>
            <a:r>
              <a:rPr lang="ko-KR" altLang="en-US" sz="2600" dirty="0">
                <a:cs typeface="Arial"/>
              </a:rPr>
              <a:t>는 데이터를 자기 디스크에 저장하는 장치</a:t>
            </a:r>
            <a:endParaRPr lang="en-US" altLang="ko-KR" sz="2600" dirty="0">
              <a:cs typeface="Arial"/>
            </a:endParaRPr>
          </a:p>
          <a:p>
            <a:r>
              <a:rPr lang="ko-KR" altLang="en-US" sz="2600" dirty="0">
                <a:cs typeface="Arial"/>
              </a:rPr>
              <a:t>내부는 다음과 같은 주요 부품으로 구성</a:t>
            </a:r>
            <a:endParaRPr lang="en-US" altLang="ko-KR" sz="2600" dirty="0">
              <a:cs typeface="Arial"/>
            </a:endParaRPr>
          </a:p>
          <a:p>
            <a:r>
              <a:rPr lang="en-US" altLang="ko-KR" sz="2600" dirty="0">
                <a:cs typeface="Arial"/>
              </a:rPr>
              <a:t>Platter(</a:t>
            </a:r>
            <a:r>
              <a:rPr lang="ko-KR" altLang="en-US" sz="2600" dirty="0">
                <a:cs typeface="Arial"/>
              </a:rPr>
              <a:t>원판</a:t>
            </a:r>
            <a:r>
              <a:rPr lang="en-US" altLang="ko-KR" sz="2600" dirty="0">
                <a:cs typeface="Arial"/>
              </a:rPr>
              <a:t>)</a:t>
            </a:r>
          </a:p>
          <a:p>
            <a:pPr lvl="1"/>
            <a:r>
              <a:rPr lang="ko-KR" altLang="en-US" sz="2200" dirty="0">
                <a:cs typeface="Arial"/>
              </a:rPr>
              <a:t>디스크를 이루는 원형 판</a:t>
            </a:r>
            <a:r>
              <a:rPr lang="en-US" altLang="ko-KR" sz="2200" dirty="0">
                <a:cs typeface="Arial"/>
              </a:rPr>
              <a:t>(</a:t>
            </a:r>
            <a:r>
              <a:rPr lang="ko-KR" altLang="en-US" sz="2200" dirty="0">
                <a:cs typeface="Arial"/>
              </a:rPr>
              <a:t>데이터 저장</a:t>
            </a:r>
            <a:r>
              <a:rPr lang="en-US" altLang="ko-KR" sz="2200" dirty="0">
                <a:cs typeface="Arial"/>
              </a:rPr>
              <a:t>)</a:t>
            </a:r>
          </a:p>
          <a:p>
            <a:r>
              <a:rPr lang="en-US" altLang="ko-KR" sz="2600" dirty="0">
                <a:cs typeface="Arial"/>
              </a:rPr>
              <a:t>Head</a:t>
            </a:r>
          </a:p>
          <a:p>
            <a:pPr lvl="1"/>
            <a:r>
              <a:rPr lang="ko-KR" altLang="en-US" sz="2200" dirty="0" err="1">
                <a:cs typeface="Arial"/>
              </a:rPr>
              <a:t>플래터의</a:t>
            </a:r>
            <a:r>
              <a:rPr lang="ko-KR" altLang="en-US" sz="2200" dirty="0">
                <a:cs typeface="Arial"/>
              </a:rPr>
              <a:t> 자기 정보를 </a:t>
            </a:r>
            <a:r>
              <a:rPr lang="en-US" altLang="ko-KR" sz="2200" dirty="0">
                <a:cs typeface="Arial"/>
              </a:rPr>
              <a:t>R/W</a:t>
            </a:r>
          </a:p>
          <a:p>
            <a:r>
              <a:rPr lang="en-US" altLang="ko-KR" sz="2600" dirty="0">
                <a:cs typeface="Arial"/>
              </a:rPr>
              <a:t>VCM</a:t>
            </a:r>
          </a:p>
          <a:p>
            <a:pPr lvl="1"/>
            <a:r>
              <a:rPr lang="ko-KR" altLang="en-US" sz="2200" dirty="0">
                <a:cs typeface="Arial"/>
              </a:rPr>
              <a:t>전자석 원리로 헤드를 움직임</a:t>
            </a:r>
            <a:endParaRPr lang="en-US" altLang="ko-KR" sz="2200" dirty="0">
              <a:cs typeface="Arial"/>
            </a:endParaRPr>
          </a:p>
          <a:p>
            <a:r>
              <a:rPr lang="en-US" altLang="ko-KR" sz="2600" dirty="0">
                <a:cs typeface="Arial"/>
              </a:rPr>
              <a:t>Spindle Motor</a:t>
            </a:r>
          </a:p>
          <a:p>
            <a:pPr lvl="1"/>
            <a:r>
              <a:rPr lang="ko-KR" altLang="en-US" sz="2200" dirty="0" err="1">
                <a:cs typeface="Arial"/>
              </a:rPr>
              <a:t>플래터를</a:t>
            </a:r>
            <a:r>
              <a:rPr lang="ko-KR" altLang="en-US" sz="2200" dirty="0">
                <a:cs typeface="Arial"/>
              </a:rPr>
              <a:t> 고속 회전 시킴</a:t>
            </a:r>
            <a:endParaRPr lang="en-US" altLang="ko-KR" sz="2200" dirty="0">
              <a:cs typeface="Arial"/>
            </a:endParaRPr>
          </a:p>
          <a:p>
            <a:pPr lvl="2"/>
            <a:r>
              <a:rPr lang="ko-KR" altLang="en-US" sz="1800" dirty="0">
                <a:cs typeface="Arial"/>
              </a:rPr>
              <a:t>읽기</a:t>
            </a:r>
            <a:r>
              <a:rPr lang="en-US" altLang="ko-KR" sz="1800" dirty="0">
                <a:cs typeface="Arial"/>
              </a:rPr>
              <a:t>, </a:t>
            </a:r>
            <a:r>
              <a:rPr lang="ko-KR" altLang="en-US" sz="1800" dirty="0">
                <a:cs typeface="Arial"/>
              </a:rPr>
              <a:t>쓰기가 가능하게 함</a:t>
            </a:r>
            <a:endParaRPr lang="en-US" altLang="ko-KR" sz="1800" dirty="0">
              <a:cs typeface="Arial"/>
            </a:endParaRPr>
          </a:p>
          <a:p>
            <a:r>
              <a:rPr lang="en-US" altLang="ko-KR" sz="2600" dirty="0">
                <a:cs typeface="Arial"/>
              </a:rPr>
              <a:t>Data Track</a:t>
            </a:r>
          </a:p>
          <a:p>
            <a:pPr lvl="1"/>
            <a:r>
              <a:rPr lang="ko-KR" altLang="en-US" sz="2200" dirty="0" err="1">
                <a:cs typeface="Arial"/>
              </a:rPr>
              <a:t>플래터</a:t>
            </a:r>
            <a:r>
              <a:rPr lang="ko-KR" altLang="en-US" sz="2200" dirty="0">
                <a:cs typeface="Arial"/>
              </a:rPr>
              <a:t> 표면에</a:t>
            </a:r>
            <a:r>
              <a:rPr lang="en-US" altLang="ko-KR" sz="2200" dirty="0">
                <a:cs typeface="Arial"/>
              </a:rPr>
              <a:t> </a:t>
            </a:r>
            <a:r>
              <a:rPr lang="ko-KR" altLang="en-US" sz="2200" dirty="0">
                <a:cs typeface="Arial"/>
              </a:rPr>
              <a:t>데이터를 저장할 때 사용하는 단위</a:t>
            </a:r>
            <a:r>
              <a:rPr lang="en-US" altLang="ko-KR" sz="2200" dirty="0">
                <a:cs typeface="Arial"/>
              </a:rPr>
              <a:t>(</a:t>
            </a:r>
            <a:r>
              <a:rPr lang="ko-KR" altLang="en-US" sz="2200" dirty="0">
                <a:cs typeface="Arial"/>
              </a:rPr>
              <a:t>논리적 개념</a:t>
            </a:r>
            <a:r>
              <a:rPr lang="en-US" altLang="ko-KR" sz="2200" dirty="0">
                <a:cs typeface="Arial"/>
              </a:rPr>
              <a:t>)</a:t>
            </a:r>
            <a:endParaRPr lang="ko-KR" altLang="en-US" sz="2200" dirty="0">
              <a:cs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ACD6D-3C57-43A5-939A-CBF0B6BA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304" y="2241260"/>
            <a:ext cx="5548300" cy="37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2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62E18-E55A-E16F-4AE7-18183CC22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0F8C3-9488-46A5-A711-22A54F64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Hard disk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B971F-056B-3A68-4899-DE32DEFB0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하드디스크의 데이터 저장 구조</a:t>
            </a:r>
            <a:endParaRPr lang="en-US" altLang="ko-KR" sz="2600" dirty="0">
              <a:cs typeface="Arial"/>
            </a:endParaRPr>
          </a:p>
          <a:p>
            <a:pPr lvl="1"/>
            <a:r>
              <a:rPr lang="ko-KR" altLang="en-US" sz="2200" dirty="0" err="1">
                <a:cs typeface="Arial"/>
              </a:rPr>
              <a:t>플래터</a:t>
            </a:r>
            <a:r>
              <a:rPr lang="en-US" altLang="ko-KR" sz="2200" dirty="0">
                <a:cs typeface="Arial"/>
              </a:rPr>
              <a:t>(</a:t>
            </a:r>
            <a:r>
              <a:rPr lang="ko-KR" altLang="en-US" sz="2200" dirty="0">
                <a:cs typeface="Arial"/>
              </a:rPr>
              <a:t>원판</a:t>
            </a:r>
            <a:r>
              <a:rPr lang="en-US" altLang="ko-KR" sz="2200" dirty="0">
                <a:cs typeface="Arial"/>
              </a:rPr>
              <a:t>)</a:t>
            </a:r>
            <a:r>
              <a:rPr lang="ko-KR" altLang="en-US" sz="2200" dirty="0">
                <a:cs typeface="Arial"/>
              </a:rPr>
              <a:t>의 표면 위에 데이터를 저장</a:t>
            </a:r>
            <a:endParaRPr lang="en-US" altLang="ko-KR" sz="2200" dirty="0">
              <a:cs typeface="Arial"/>
            </a:endParaRPr>
          </a:p>
          <a:p>
            <a:pPr lvl="1"/>
            <a:r>
              <a:rPr lang="ko-KR" altLang="en-US" sz="2200" dirty="0">
                <a:cs typeface="Arial"/>
              </a:rPr>
              <a:t>저장 시 논리적인 단위로 영역을 나눠서 저장</a:t>
            </a:r>
            <a:endParaRPr lang="en-US" altLang="ko-KR" sz="2200" dirty="0">
              <a:cs typeface="Arial"/>
            </a:endParaRPr>
          </a:p>
          <a:p>
            <a:pPr lvl="1"/>
            <a:endParaRPr lang="en-US" altLang="ko-KR" sz="2200" dirty="0">
              <a:cs typeface="Arial"/>
            </a:endParaRPr>
          </a:p>
          <a:p>
            <a:pPr lvl="1"/>
            <a:endParaRPr lang="en-US" altLang="ko-KR" sz="2200" dirty="0">
              <a:cs typeface="Arial"/>
            </a:endParaRPr>
          </a:p>
          <a:p>
            <a:pPr lvl="1"/>
            <a:endParaRPr lang="en-US" altLang="ko-KR" sz="2200" dirty="0">
              <a:cs typeface="Arial"/>
            </a:endParaRPr>
          </a:p>
          <a:p>
            <a:pPr lvl="1"/>
            <a:endParaRPr lang="en-US" altLang="ko-KR" sz="2200" dirty="0">
              <a:cs typeface="Arial"/>
            </a:endParaRPr>
          </a:p>
          <a:p>
            <a:pPr lvl="1"/>
            <a:endParaRPr lang="en-US" altLang="ko-KR" sz="2200" dirty="0">
              <a:cs typeface="Arial"/>
            </a:endParaRPr>
          </a:p>
          <a:p>
            <a:pPr lvl="1"/>
            <a:endParaRPr lang="en-US" altLang="ko-KR" sz="2200" dirty="0">
              <a:cs typeface="Arial"/>
            </a:endParaRPr>
          </a:p>
          <a:p>
            <a:pPr marL="457200" lvl="1" indent="0">
              <a:buNone/>
            </a:pPr>
            <a:endParaRPr lang="en-US" altLang="ko-KR" sz="2200" dirty="0">
              <a:cs typeface="Arial"/>
            </a:endParaRPr>
          </a:p>
          <a:p>
            <a:pPr lvl="1"/>
            <a:r>
              <a:rPr lang="ko-KR" altLang="en-US" sz="2200" dirty="0">
                <a:cs typeface="Arial"/>
              </a:rPr>
              <a:t>클러스터는 항상 </a:t>
            </a:r>
            <a:r>
              <a:rPr lang="en-US" altLang="ko-KR" sz="2200" dirty="0">
                <a:cs typeface="Arial"/>
              </a:rPr>
              <a:t>2</a:t>
            </a:r>
            <a:r>
              <a:rPr lang="ko-KR" altLang="en-US" sz="2200" dirty="0">
                <a:cs typeface="Arial"/>
              </a:rPr>
              <a:t>의 배수 크기</a:t>
            </a:r>
            <a:r>
              <a:rPr lang="en-US" altLang="ko-KR" sz="2200" dirty="0">
                <a:cs typeface="Arial"/>
              </a:rPr>
              <a:t>(1,2,4,8…</a:t>
            </a:r>
            <a:r>
              <a:rPr lang="ko-KR" altLang="en-US" sz="2200" dirty="0">
                <a:cs typeface="Arial"/>
              </a:rPr>
              <a:t>섹터</a:t>
            </a:r>
            <a:r>
              <a:rPr lang="en-US" altLang="ko-KR" sz="2200" dirty="0">
                <a:cs typeface="Arial"/>
              </a:rPr>
              <a:t>)</a:t>
            </a:r>
          </a:p>
          <a:p>
            <a:pPr lvl="1"/>
            <a:r>
              <a:rPr lang="ko-KR" altLang="en-US" sz="2200" dirty="0">
                <a:cs typeface="Arial"/>
              </a:rPr>
              <a:t>하나의 파일이 한 클러스터에 다 </a:t>
            </a:r>
            <a:r>
              <a:rPr lang="ko-KR" altLang="en-US" sz="2200" dirty="0" err="1">
                <a:cs typeface="Arial"/>
              </a:rPr>
              <a:t>안들어갈</a:t>
            </a:r>
            <a:r>
              <a:rPr lang="ko-KR" altLang="en-US" sz="2200" dirty="0">
                <a:cs typeface="Arial"/>
              </a:rPr>
              <a:t> 경우</a:t>
            </a:r>
            <a:r>
              <a:rPr lang="en-US" altLang="ko-KR" sz="2200" dirty="0">
                <a:cs typeface="Arial"/>
              </a:rPr>
              <a:t>, </a:t>
            </a:r>
            <a:r>
              <a:rPr lang="ko-KR" altLang="en-US" sz="2200" dirty="0">
                <a:cs typeface="Arial"/>
              </a:rPr>
              <a:t>여러 클러스터에 나누어 저장됨</a:t>
            </a:r>
            <a:endParaRPr lang="en-US" altLang="ko-KR" sz="2200" dirty="0">
              <a:cs typeface="Arial"/>
            </a:endParaRPr>
          </a:p>
          <a:p>
            <a:pPr lvl="2"/>
            <a:r>
              <a:rPr lang="ko-KR" altLang="en-US" sz="1800" b="1" dirty="0">
                <a:solidFill>
                  <a:srgbClr val="2E75B6"/>
                </a:solidFill>
                <a:cs typeface="Arial"/>
              </a:rPr>
              <a:t>이 때 해당 클러스터들이 물리적으로 연속되지 않은 위치에 저장되면</a:t>
            </a:r>
            <a:r>
              <a:rPr lang="en-US" altLang="ko-KR" sz="1800" b="1" dirty="0">
                <a:solidFill>
                  <a:srgbClr val="2E75B6"/>
                </a:solidFill>
                <a:cs typeface="Arial"/>
              </a:rPr>
              <a:t> </a:t>
            </a:r>
            <a:r>
              <a:rPr lang="ko-KR" altLang="en-US" sz="1800" b="1" dirty="0">
                <a:solidFill>
                  <a:srgbClr val="2E75B6"/>
                </a:solidFill>
                <a:cs typeface="Arial"/>
              </a:rPr>
              <a:t>단편화</a:t>
            </a:r>
            <a:r>
              <a:rPr lang="en-US" altLang="ko-KR" sz="1800" b="1" dirty="0">
                <a:solidFill>
                  <a:srgbClr val="2E75B6"/>
                </a:solidFill>
                <a:cs typeface="Arial"/>
              </a:rPr>
              <a:t>(Fragmentation)</a:t>
            </a:r>
            <a:r>
              <a:rPr lang="ko-KR" altLang="en-US" sz="1800" b="1" dirty="0">
                <a:solidFill>
                  <a:srgbClr val="2E75B6"/>
                </a:solidFill>
                <a:cs typeface="Arial"/>
              </a:rPr>
              <a:t> 발생</a:t>
            </a:r>
            <a:endParaRPr lang="en-US" altLang="ko-KR" sz="1800" b="1" dirty="0">
              <a:solidFill>
                <a:srgbClr val="2E75B6"/>
              </a:solidFill>
              <a:cs typeface="Arial"/>
            </a:endParaRPr>
          </a:p>
          <a:p>
            <a:pPr lvl="2"/>
            <a:r>
              <a:rPr lang="ko-KR" altLang="en-US" sz="1800" dirty="0">
                <a:cs typeface="Arial"/>
              </a:rPr>
              <a:t>단편화 발생 시</a:t>
            </a:r>
            <a:r>
              <a:rPr lang="en-US" altLang="ko-KR" sz="1800" dirty="0">
                <a:cs typeface="Arial"/>
              </a:rPr>
              <a:t>, </a:t>
            </a:r>
            <a:r>
              <a:rPr lang="ko-KR" altLang="en-US" sz="1800" dirty="0">
                <a:cs typeface="Arial"/>
              </a:rPr>
              <a:t>파일을 읽는 속도가 </a:t>
            </a:r>
            <a:r>
              <a:rPr lang="ko-KR" altLang="en-US" sz="1800" dirty="0" err="1">
                <a:cs typeface="Arial"/>
              </a:rPr>
              <a:t>느려짐</a:t>
            </a:r>
            <a:r>
              <a:rPr lang="en-US" altLang="ko-KR" sz="1800" dirty="0">
                <a:cs typeface="Arial"/>
              </a:rPr>
              <a:t>(</a:t>
            </a:r>
            <a:r>
              <a:rPr lang="ko-KR" altLang="en-US" sz="1800" dirty="0">
                <a:cs typeface="Arial"/>
              </a:rPr>
              <a:t>헤드가 여러 위치를 이동해야 하기 때문</a:t>
            </a:r>
            <a:r>
              <a:rPr lang="en-US" altLang="ko-KR" sz="1800" dirty="0">
                <a:cs typeface="Arial"/>
              </a:rPr>
              <a:t>)</a:t>
            </a:r>
          </a:p>
          <a:p>
            <a:pPr lvl="2"/>
            <a:r>
              <a:rPr lang="ko-KR" altLang="en-US" sz="1800" dirty="0">
                <a:cs typeface="Arial"/>
              </a:rPr>
              <a:t>이러한 이유로</a:t>
            </a:r>
            <a:r>
              <a:rPr lang="en-US" altLang="ko-KR" sz="1800" dirty="0">
                <a:cs typeface="Arial"/>
              </a:rPr>
              <a:t>, HDD</a:t>
            </a:r>
            <a:r>
              <a:rPr lang="ko-KR" altLang="en-US" sz="1800" dirty="0">
                <a:cs typeface="Arial"/>
              </a:rPr>
              <a:t>에 </a:t>
            </a:r>
            <a:r>
              <a:rPr lang="en-US" altLang="ko-KR" sz="1800" dirty="0">
                <a:cs typeface="Arial"/>
              </a:rPr>
              <a:t>Windows</a:t>
            </a:r>
            <a:r>
              <a:rPr lang="ko-KR" altLang="en-US" sz="1800" dirty="0">
                <a:cs typeface="Arial"/>
              </a:rPr>
              <a:t>를 설치하던 시절에는 디스크 조각 모음 기능을 수행해줘야 했음</a:t>
            </a:r>
            <a:endParaRPr lang="en-US" altLang="ko-KR" sz="1800" dirty="0">
              <a:cs typeface="Arial"/>
            </a:endParaRPr>
          </a:p>
          <a:p>
            <a:pPr lvl="1"/>
            <a:endParaRPr lang="en-US" altLang="ko-KR" sz="2200" dirty="0">
              <a:cs typeface="Arial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6B864F-30D8-4002-8CBF-0D074BB6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04843"/>
              </p:ext>
            </p:extLst>
          </p:nvPr>
        </p:nvGraphicFramePr>
        <p:xfrm>
          <a:off x="932165" y="2403356"/>
          <a:ext cx="10327670" cy="2390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50">
                  <a:extLst>
                    <a:ext uri="{9D8B030D-6E8A-4147-A177-3AD203B41FA5}">
                      <a16:colId xmlns:a16="http://schemas.microsoft.com/office/drawing/2014/main" val="2686843900"/>
                    </a:ext>
                  </a:extLst>
                </a:gridCol>
                <a:gridCol w="7438420">
                  <a:extLst>
                    <a:ext uri="{9D8B030D-6E8A-4147-A177-3AD203B41FA5}">
                      <a16:colId xmlns:a16="http://schemas.microsoft.com/office/drawing/2014/main" val="1212959986"/>
                    </a:ext>
                  </a:extLst>
                </a:gridCol>
              </a:tblGrid>
              <a:tr h="366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334381"/>
                  </a:ext>
                </a:extLst>
              </a:tr>
              <a:tr h="366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트랙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디스크 표면 위의 원 모양 경로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데이터를 원형으로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102437"/>
                  </a:ext>
                </a:extLst>
              </a:tr>
              <a:tr h="53310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섹터</a:t>
                      </a:r>
                      <a:endParaRPr lang="ko-KR" sz="1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트랙을 나눈 조각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보통 </a:t>
                      </a:r>
                      <a:r>
                        <a:rPr lang="en-US" altLang="ko-KR" dirty="0"/>
                        <a:t>512Byte </a:t>
                      </a:r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물리적 최소 저장 단위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614341"/>
                  </a:ext>
                </a:extLst>
              </a:tr>
              <a:tr h="562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클러스터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섹터를 묶은 단위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 시스템이 실제로 사용하는 저장 단위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논리적 최소 저장 단위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53611"/>
                  </a:ext>
                </a:extLst>
              </a:tr>
              <a:tr h="485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실린더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원판에서 같은 위치의 트랙들을 수직으로 연결한 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5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36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62E18-E55A-E16F-4AE7-18183CC22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0F8C3-9488-46A5-A711-22A54F64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Hard disk forensics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B971F-056B-3A68-4899-DE32DEFB0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하드디스크 포렌식이란</a:t>
            </a:r>
            <a:r>
              <a:rPr lang="en-US" altLang="ko-KR" sz="2600" dirty="0">
                <a:cs typeface="Arial"/>
              </a:rPr>
              <a:t>?</a:t>
            </a:r>
          </a:p>
          <a:p>
            <a:pPr lvl="1"/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하드디스크 내부에서 삭제되거나</a:t>
            </a:r>
            <a:r>
              <a:rPr lang="en-US" altLang="ko-KR" sz="2200" b="1" dirty="0">
                <a:solidFill>
                  <a:srgbClr val="FF0000"/>
                </a:solidFill>
                <a:cs typeface="Arial"/>
              </a:rPr>
              <a:t>, </a:t>
            </a:r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파괴된 데이터를 복구하고 분석하는 과정</a:t>
            </a:r>
            <a:endParaRPr lang="en-US" altLang="ko-KR" sz="2200" b="1" dirty="0">
              <a:solidFill>
                <a:srgbClr val="FF0000"/>
              </a:solidFill>
              <a:cs typeface="Arial"/>
            </a:endParaRPr>
          </a:p>
          <a:p>
            <a:pPr lvl="1"/>
            <a:r>
              <a:rPr lang="ko-KR" altLang="en-US" sz="2200" dirty="0">
                <a:cs typeface="Arial"/>
              </a:rPr>
              <a:t>주로</a:t>
            </a:r>
            <a:r>
              <a:rPr lang="en-US" altLang="ko-KR" sz="2200" dirty="0">
                <a:cs typeface="Arial"/>
              </a:rPr>
              <a:t> </a:t>
            </a:r>
            <a:r>
              <a:rPr lang="ko-KR" altLang="en-US" sz="2200" dirty="0">
                <a:cs typeface="Arial"/>
              </a:rPr>
              <a:t>복구한 데이터를 법적 증거로 활용</a:t>
            </a:r>
            <a:endParaRPr lang="en-US" altLang="ko-KR" sz="2200" dirty="0">
              <a:cs typeface="Arial"/>
            </a:endParaRPr>
          </a:p>
          <a:p>
            <a:pPr lvl="1"/>
            <a:r>
              <a:rPr lang="ko-KR" altLang="en-US" sz="2200" dirty="0">
                <a:cs typeface="Arial"/>
              </a:rPr>
              <a:t>포렌식 기법을 통해 암호화된 정보도 추출 가능</a:t>
            </a:r>
            <a:endParaRPr lang="en-US" altLang="ko-KR" sz="2200" dirty="0">
              <a:cs typeface="Arial"/>
            </a:endParaRPr>
          </a:p>
          <a:p>
            <a:pPr lvl="2"/>
            <a:r>
              <a:rPr lang="ko-KR" altLang="en-US" sz="1800" dirty="0">
                <a:cs typeface="Arial"/>
              </a:rPr>
              <a:t>단</a:t>
            </a:r>
            <a:r>
              <a:rPr lang="en-US" altLang="ko-KR" sz="1800" dirty="0">
                <a:cs typeface="Arial"/>
              </a:rPr>
              <a:t>, </a:t>
            </a:r>
            <a:r>
              <a:rPr lang="ko-KR" altLang="en-US" sz="1800" dirty="0">
                <a:cs typeface="Arial"/>
              </a:rPr>
              <a:t>암호화된 정보를 </a:t>
            </a:r>
            <a:r>
              <a:rPr lang="ko-KR" altLang="en-US" sz="1800" dirty="0" err="1">
                <a:cs typeface="Arial"/>
              </a:rPr>
              <a:t>복호화하는</a:t>
            </a:r>
            <a:r>
              <a:rPr lang="ko-KR" altLang="en-US" sz="1800" dirty="0">
                <a:cs typeface="Arial"/>
              </a:rPr>
              <a:t> 건 별개의 문제</a:t>
            </a:r>
            <a:endParaRPr lang="en-US" altLang="ko-KR" sz="1800" dirty="0">
              <a:cs typeface="Arial"/>
            </a:endParaRPr>
          </a:p>
          <a:p>
            <a:pPr lvl="1"/>
            <a:r>
              <a:rPr lang="en-US" altLang="ko-KR" sz="2200" dirty="0">
                <a:cs typeface="Arial"/>
              </a:rPr>
              <a:t>USB, </a:t>
            </a:r>
            <a:r>
              <a:rPr lang="ko-KR" altLang="en-US" sz="2200" dirty="0">
                <a:cs typeface="Arial"/>
              </a:rPr>
              <a:t>외장하드</a:t>
            </a:r>
            <a:r>
              <a:rPr lang="en-US" altLang="ko-KR" sz="2200" dirty="0">
                <a:cs typeface="Arial"/>
              </a:rPr>
              <a:t>, CD/DVD, </a:t>
            </a:r>
            <a:r>
              <a:rPr lang="ko-KR" altLang="en-US" sz="2200" dirty="0">
                <a:cs typeface="Arial"/>
              </a:rPr>
              <a:t>플로피디스크</a:t>
            </a:r>
            <a:r>
              <a:rPr lang="en-US" altLang="ko-KR" sz="2200" dirty="0">
                <a:cs typeface="Arial"/>
              </a:rPr>
              <a:t>, </a:t>
            </a:r>
            <a:r>
              <a:rPr lang="ko-KR" altLang="en-US" sz="2200" dirty="0">
                <a:cs typeface="Arial"/>
              </a:rPr>
              <a:t>모바일 기기 등이 대상</a:t>
            </a:r>
            <a:endParaRPr lang="en-US" altLang="ko-KR" sz="2200" dirty="0">
              <a:cs typeface="Arial"/>
            </a:endParaRPr>
          </a:p>
          <a:p>
            <a:pPr lvl="1"/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원본에는 절대 포렌식 작업을 수행하지 않는다는 원칙 존재</a:t>
            </a:r>
            <a:endParaRPr lang="en-US" altLang="ko-KR" sz="2200" b="1" dirty="0">
              <a:solidFill>
                <a:srgbClr val="FF0000"/>
              </a:solidFill>
              <a:cs typeface="Arial"/>
            </a:endParaRPr>
          </a:p>
          <a:p>
            <a:pPr lvl="2"/>
            <a:r>
              <a:rPr lang="ko-KR" altLang="en-US" sz="1800" dirty="0">
                <a:cs typeface="Arial"/>
              </a:rPr>
              <a:t>실제 포렌식에서는 원본 데이터를 훼손하지 않기 위해 복제본을 분석함</a:t>
            </a:r>
            <a:endParaRPr lang="en-US" altLang="ko-KR" sz="1800" dirty="0">
              <a:cs typeface="Arial"/>
            </a:endParaRPr>
          </a:p>
          <a:p>
            <a:pPr lvl="1"/>
            <a:endParaRPr lang="ko-KR" altLang="en-US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69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62E18-E55A-E16F-4AE7-18183CC22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0F8C3-9488-46A5-A711-22A54F64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Hard disk forensics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B971F-056B-3A68-4899-DE32DEFB0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하드디스크 포렌식의 </a:t>
            </a:r>
            <a:r>
              <a:rPr lang="en-US" altLang="ko-KR" sz="2600" dirty="0">
                <a:cs typeface="Arial"/>
              </a:rPr>
              <a:t>7</a:t>
            </a:r>
            <a:r>
              <a:rPr lang="ko-KR" altLang="en-US" sz="2600" dirty="0">
                <a:cs typeface="Arial"/>
              </a:rPr>
              <a:t>단계 절차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D3DC87-954D-4D5C-B721-2D83EB0B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57" y="5362866"/>
            <a:ext cx="5314314" cy="141659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8873C9-DA80-41CA-9A69-B914AC21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13881"/>
              </p:ext>
            </p:extLst>
          </p:nvPr>
        </p:nvGraphicFramePr>
        <p:xfrm>
          <a:off x="932163" y="1632375"/>
          <a:ext cx="10709503" cy="366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370">
                  <a:extLst>
                    <a:ext uri="{9D8B030D-6E8A-4147-A177-3AD203B41FA5}">
                      <a16:colId xmlns:a16="http://schemas.microsoft.com/office/drawing/2014/main" val="2686843900"/>
                    </a:ext>
                  </a:extLst>
                </a:gridCol>
                <a:gridCol w="8602133">
                  <a:extLst>
                    <a:ext uri="{9D8B030D-6E8A-4147-A177-3AD203B41FA5}">
                      <a16:colId xmlns:a16="http://schemas.microsoft.com/office/drawing/2014/main" val="1212959986"/>
                    </a:ext>
                  </a:extLst>
                </a:gridCol>
              </a:tblGrid>
              <a:tr h="392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334381"/>
                  </a:ext>
                </a:extLst>
              </a:tr>
              <a:tr h="39252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="1" dirty="0"/>
                        <a:t>1. </a:t>
                      </a:r>
                      <a:r>
                        <a:rPr lang="ko-KR" altLang="en-US" b="1" dirty="0"/>
                        <a:t>식별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범죄 현장 등에서 하드디스크</a:t>
                      </a:r>
                      <a:r>
                        <a:rPr lang="en-US" altLang="ko-KR" dirty="0"/>
                        <a:t>, USB, CD </a:t>
                      </a:r>
                      <a:r>
                        <a:rPr lang="ko-KR" altLang="en-US" dirty="0"/>
                        <a:t>등 저장장치를 식별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102437"/>
                  </a:ext>
                </a:extLst>
              </a:tr>
              <a:tr h="6660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2.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확보 및 획득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장치를 확보하고 원본에 대한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해시값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복제본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생성 및 복제본의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해시값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생성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분석 중 데이터가 조작 및 손상되지 않았다는 무결성을 확보하는 핵심 단계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134339"/>
                  </a:ext>
                </a:extLst>
              </a:tr>
              <a:tr h="392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3. </a:t>
                      </a:r>
                      <a:r>
                        <a:rPr lang="ko-KR" altLang="en-US" b="1" dirty="0"/>
                        <a:t>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생성한 복제본과 원본의 </a:t>
                      </a:r>
                      <a:r>
                        <a:rPr lang="ko-KR" altLang="en-US" dirty="0" err="1"/>
                        <a:t>해시값</a:t>
                      </a:r>
                      <a:r>
                        <a:rPr lang="ko-KR" altLang="en-US" dirty="0"/>
                        <a:t> 비교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동일성 검증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696188"/>
                  </a:ext>
                </a:extLst>
              </a:tr>
              <a:tr h="392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4. </a:t>
                      </a:r>
                      <a:r>
                        <a:rPr lang="ko-KR" altLang="en-US" b="1" dirty="0"/>
                        <a:t>보존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원본은 안전한 장소에 보관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복제본은 추가로 생성하여 백업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624785"/>
                  </a:ext>
                </a:extLst>
              </a:tr>
              <a:tr h="392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복제본을 분석하여 삭제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은폐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암호화된 데이터 복구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가장 많은 시간과 전문성이 요구되는 단계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927180"/>
                  </a:ext>
                </a:extLst>
              </a:tr>
              <a:tr h="392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6. </a:t>
                      </a:r>
                      <a:r>
                        <a:rPr lang="ko-KR" altLang="en-US" b="1" dirty="0"/>
                        <a:t>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 및 분석한 내용을 요약하여 정리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8551"/>
                  </a:ext>
                </a:extLst>
              </a:tr>
              <a:tr h="392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7. </a:t>
                      </a:r>
                      <a:r>
                        <a:rPr lang="ko-KR" altLang="en-US" b="1" dirty="0"/>
                        <a:t>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법적 효력을 갖는 공식 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32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92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E2086-2320-B453-D6C1-0B5DAA188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62280-B8EC-F706-E53E-71747F5C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Analyzing the registry files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232AE-E35B-B9A2-15D6-A99A045482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sz="2600" dirty="0">
                <a:cs typeface="Arial"/>
              </a:rPr>
              <a:t>Windows </a:t>
            </a:r>
            <a:r>
              <a:rPr lang="ko-KR" altLang="en-US" sz="2600" dirty="0">
                <a:cs typeface="Arial"/>
              </a:rPr>
              <a:t>레지스트리 분석</a:t>
            </a:r>
            <a:endParaRPr lang="en-US" altLang="ko-KR" sz="2600" dirty="0">
              <a:cs typeface="Arial"/>
            </a:endParaRPr>
          </a:p>
          <a:p>
            <a:pPr lvl="1"/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레지스트리</a:t>
            </a:r>
            <a:r>
              <a:rPr lang="en-US" altLang="ko-KR" sz="2200" b="1" dirty="0">
                <a:solidFill>
                  <a:srgbClr val="FF0000"/>
                </a:solidFill>
                <a:cs typeface="Arial"/>
              </a:rPr>
              <a:t>: Windows </a:t>
            </a:r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시스템의 핵심 설정 정보가 저장되는 </a:t>
            </a:r>
            <a:r>
              <a:rPr lang="en-US" altLang="ko-KR" sz="2200" b="1" dirty="0">
                <a:solidFill>
                  <a:srgbClr val="FF0000"/>
                </a:solidFill>
                <a:cs typeface="Arial"/>
              </a:rPr>
              <a:t>DB</a:t>
            </a:r>
          </a:p>
          <a:p>
            <a:pPr lvl="2"/>
            <a:r>
              <a:rPr lang="en-US" altLang="ko-KR" sz="1800" dirty="0">
                <a:cs typeface="Arial"/>
              </a:rPr>
              <a:t>OS</a:t>
            </a:r>
            <a:r>
              <a:rPr lang="ko-KR" altLang="en-US" sz="1800" dirty="0">
                <a:cs typeface="Arial"/>
              </a:rPr>
              <a:t>의 설정</a:t>
            </a:r>
            <a:r>
              <a:rPr lang="en-US" altLang="ko-KR" sz="1800" dirty="0">
                <a:cs typeface="Arial"/>
              </a:rPr>
              <a:t>, </a:t>
            </a:r>
            <a:r>
              <a:rPr lang="ko-KR" altLang="en-US" sz="1800" dirty="0">
                <a:cs typeface="Arial"/>
              </a:rPr>
              <a:t>사용자 활동</a:t>
            </a:r>
            <a:r>
              <a:rPr lang="en-US" altLang="ko-KR" sz="1800" dirty="0">
                <a:cs typeface="Arial"/>
              </a:rPr>
              <a:t>, </a:t>
            </a:r>
            <a:r>
              <a:rPr lang="ko-KR" altLang="en-US" sz="1800" dirty="0">
                <a:cs typeface="Arial"/>
              </a:rPr>
              <a:t>설치 프로그램</a:t>
            </a:r>
            <a:r>
              <a:rPr lang="en-US" altLang="ko-KR" sz="1800" dirty="0">
                <a:cs typeface="Arial"/>
              </a:rPr>
              <a:t>, </a:t>
            </a:r>
            <a:r>
              <a:rPr lang="ko-KR" altLang="en-US" sz="1800" dirty="0">
                <a:cs typeface="Arial"/>
              </a:rPr>
              <a:t>로그인 정보 등을 저장</a:t>
            </a:r>
            <a:endParaRPr lang="en-US" altLang="ko-KR" sz="1800" dirty="0">
              <a:cs typeface="Arial"/>
            </a:endParaRPr>
          </a:p>
          <a:p>
            <a:pPr lvl="2"/>
            <a:r>
              <a:rPr lang="ko-KR" altLang="en-US" sz="1800" b="1" dirty="0">
                <a:solidFill>
                  <a:srgbClr val="2E75B6"/>
                </a:solidFill>
                <a:cs typeface="Arial"/>
              </a:rPr>
              <a:t>시스템의 일기장이라고 볼 수 있음</a:t>
            </a:r>
            <a:endParaRPr lang="en-US" altLang="ko-KR" sz="1800" b="1" dirty="0">
              <a:solidFill>
                <a:srgbClr val="2E75B6"/>
              </a:solidFill>
              <a:cs typeface="Arial"/>
            </a:endParaRPr>
          </a:p>
          <a:p>
            <a:pPr lvl="1"/>
            <a:r>
              <a:rPr lang="ko-KR" altLang="en-US" sz="2200" dirty="0">
                <a:cs typeface="Arial"/>
              </a:rPr>
              <a:t>사용자의 활동 흔적이 레지스트리에 남을 확률이 높음</a:t>
            </a:r>
            <a:endParaRPr lang="en-US" altLang="ko-KR" sz="2200" dirty="0">
              <a:cs typeface="Arial"/>
            </a:endParaRPr>
          </a:p>
          <a:p>
            <a:pPr lvl="2"/>
            <a:r>
              <a:rPr lang="ko-KR" altLang="en-US" sz="1800" dirty="0">
                <a:cs typeface="Arial"/>
              </a:rPr>
              <a:t>대부분 사용자는 레지스트리를 직접적으로 조작하지 않기 때문</a:t>
            </a:r>
            <a:endParaRPr lang="en-US" altLang="ko-KR" sz="1800" dirty="0">
              <a:cs typeface="Arial"/>
            </a:endParaRPr>
          </a:p>
          <a:p>
            <a:pPr lvl="1"/>
            <a:r>
              <a:rPr lang="ko-KR" altLang="en-US" sz="2200" dirty="0">
                <a:cs typeface="Arial"/>
              </a:rPr>
              <a:t>주요 정보 예시</a:t>
            </a:r>
            <a:endParaRPr lang="en-US" altLang="ko-KR" sz="2200" dirty="0">
              <a:cs typeface="Arial"/>
            </a:endParaRPr>
          </a:p>
          <a:p>
            <a:pPr lvl="2"/>
            <a:r>
              <a:rPr lang="ko-KR" altLang="en-US" sz="1800" dirty="0">
                <a:cs typeface="Arial"/>
              </a:rPr>
              <a:t>최근 사용된 파일 목록</a:t>
            </a:r>
            <a:r>
              <a:rPr lang="en-US" altLang="ko-KR" sz="1800" dirty="0">
                <a:cs typeface="Arial"/>
              </a:rPr>
              <a:t>(MRU </a:t>
            </a:r>
            <a:r>
              <a:rPr lang="ko-KR" altLang="en-US" sz="1800" dirty="0">
                <a:cs typeface="Arial"/>
              </a:rPr>
              <a:t>리스트</a:t>
            </a:r>
            <a:r>
              <a:rPr lang="en-US" altLang="ko-KR" sz="1800" dirty="0">
                <a:cs typeface="Arial"/>
              </a:rPr>
              <a:t>)</a:t>
            </a:r>
          </a:p>
          <a:p>
            <a:pPr lvl="2"/>
            <a:r>
              <a:rPr lang="ko-KR" altLang="en-US" sz="1800" dirty="0">
                <a:cs typeface="Arial"/>
              </a:rPr>
              <a:t>자동</a:t>
            </a:r>
            <a:r>
              <a:rPr lang="en-US" altLang="ko-KR" sz="1800" dirty="0">
                <a:cs typeface="Arial"/>
              </a:rPr>
              <a:t> </a:t>
            </a:r>
            <a:r>
              <a:rPr lang="ko-KR" altLang="en-US" sz="1800" dirty="0">
                <a:cs typeface="Arial"/>
              </a:rPr>
              <a:t>실행 프로그램</a:t>
            </a:r>
            <a:r>
              <a:rPr lang="en-US" altLang="ko-KR" sz="1800" dirty="0">
                <a:cs typeface="Arial"/>
              </a:rPr>
              <a:t>(Run </a:t>
            </a:r>
            <a:r>
              <a:rPr lang="ko-KR" altLang="en-US" sz="1800" dirty="0">
                <a:cs typeface="Arial"/>
              </a:rPr>
              <a:t>키</a:t>
            </a:r>
            <a:r>
              <a:rPr lang="en-US" altLang="ko-KR" sz="1800" dirty="0">
                <a:cs typeface="Arial"/>
              </a:rPr>
              <a:t>)</a:t>
            </a:r>
          </a:p>
          <a:p>
            <a:pPr lvl="2"/>
            <a:r>
              <a:rPr lang="ko-KR" altLang="en-US" sz="1800" dirty="0">
                <a:cs typeface="Arial"/>
              </a:rPr>
              <a:t>설치된 소프트웨어 및 경로</a:t>
            </a:r>
            <a:endParaRPr lang="en-US" altLang="ko-KR" sz="1800" dirty="0">
              <a:cs typeface="Arial"/>
            </a:endParaRPr>
          </a:p>
          <a:p>
            <a:pPr lvl="2"/>
            <a:r>
              <a:rPr lang="ko-KR" altLang="en-US" sz="1800" dirty="0">
                <a:cs typeface="Arial"/>
              </a:rPr>
              <a:t>마지막 로그인 한 사용자 및 시간</a:t>
            </a:r>
            <a:endParaRPr lang="en-US" altLang="ko-KR" sz="1800" dirty="0">
              <a:cs typeface="Arial"/>
            </a:endParaRPr>
          </a:p>
          <a:p>
            <a:pPr lvl="1"/>
            <a:r>
              <a:rPr lang="ko-KR" altLang="en-US" sz="2200" dirty="0">
                <a:cs typeface="Arial"/>
              </a:rPr>
              <a:t>단점</a:t>
            </a:r>
            <a:r>
              <a:rPr lang="en-US" altLang="ko-KR" sz="2200" dirty="0">
                <a:cs typeface="Arial"/>
              </a:rPr>
              <a:t>: </a:t>
            </a:r>
            <a:r>
              <a:rPr lang="ko-KR" altLang="en-US" sz="2200" dirty="0">
                <a:cs typeface="Arial"/>
              </a:rPr>
              <a:t>구조가 매우 복잡하여 수작업으로 분석하기 어렵고</a:t>
            </a:r>
            <a:r>
              <a:rPr lang="en-US" altLang="ko-KR" sz="2200" dirty="0">
                <a:cs typeface="Arial"/>
              </a:rPr>
              <a:t>, </a:t>
            </a:r>
            <a:r>
              <a:rPr lang="ko-KR" altLang="en-US" sz="2200" dirty="0">
                <a:cs typeface="Arial"/>
              </a:rPr>
              <a:t>시간이 오래 걸림</a:t>
            </a:r>
            <a:endParaRPr lang="en-US" altLang="ko-KR" sz="2200" dirty="0">
              <a:cs typeface="Arial"/>
            </a:endParaRPr>
          </a:p>
          <a:p>
            <a:pPr lvl="1"/>
            <a:r>
              <a:rPr lang="en-US" altLang="ko-KR" sz="2200" dirty="0" err="1">
                <a:cs typeface="Arial"/>
              </a:rPr>
              <a:t>RegAlyzer</a:t>
            </a:r>
            <a:r>
              <a:rPr lang="en-US" altLang="ko-KR" sz="2200" dirty="0">
                <a:cs typeface="Arial"/>
              </a:rPr>
              <a:t> </a:t>
            </a:r>
            <a:r>
              <a:rPr lang="ko-KR" altLang="en-US" sz="2200" dirty="0">
                <a:cs typeface="Arial"/>
              </a:rPr>
              <a:t>도구 활용 가능</a:t>
            </a:r>
            <a:endParaRPr lang="en-US" altLang="ko-KR" sz="1400" dirty="0">
              <a:cs typeface="Arial"/>
            </a:endParaRPr>
          </a:p>
          <a:p>
            <a:pPr lvl="2"/>
            <a:r>
              <a:rPr lang="ko-KR" altLang="en-US" sz="1800" dirty="0">
                <a:cs typeface="Arial"/>
              </a:rPr>
              <a:t>기존 </a:t>
            </a:r>
            <a:r>
              <a:rPr lang="en-US" altLang="ko-KR" sz="1800" dirty="0">
                <a:cs typeface="Arial"/>
              </a:rPr>
              <a:t>regedit</a:t>
            </a:r>
            <a:r>
              <a:rPr lang="ko-KR" altLang="en-US" sz="1800" dirty="0">
                <a:cs typeface="Arial"/>
              </a:rPr>
              <a:t>의 기능적 한계를 극복한 레지스트리 분석 도구</a:t>
            </a:r>
            <a:endParaRPr lang="en-US" altLang="ko-KR" sz="1800" dirty="0">
              <a:cs typeface="Arial"/>
            </a:endParaRPr>
          </a:p>
          <a:p>
            <a:pPr lvl="2"/>
            <a:r>
              <a:rPr lang="ko-KR" altLang="en-US" sz="1800" dirty="0">
                <a:cs typeface="Arial"/>
              </a:rPr>
              <a:t>패턴 검색</a:t>
            </a:r>
            <a:r>
              <a:rPr lang="en-US" altLang="ko-KR" sz="1800" dirty="0">
                <a:cs typeface="Arial"/>
              </a:rPr>
              <a:t>(</a:t>
            </a:r>
            <a:r>
              <a:rPr lang="ko-KR" altLang="en-US" sz="1800" dirty="0">
                <a:cs typeface="Arial"/>
              </a:rPr>
              <a:t>정규 표현식 사용</a:t>
            </a:r>
            <a:r>
              <a:rPr lang="en-US" altLang="ko-KR" sz="1800" dirty="0">
                <a:cs typeface="Arial"/>
              </a:rPr>
              <a:t>), </a:t>
            </a:r>
            <a:r>
              <a:rPr lang="ko-KR" altLang="en-US" sz="1800" dirty="0">
                <a:cs typeface="Arial"/>
              </a:rPr>
              <a:t>히스토리 기능</a:t>
            </a:r>
            <a:r>
              <a:rPr lang="en-US" altLang="ko-KR" sz="1800" dirty="0">
                <a:cs typeface="Arial"/>
              </a:rPr>
              <a:t>, </a:t>
            </a:r>
            <a:r>
              <a:rPr lang="ko-KR" altLang="en-US" sz="1800" dirty="0">
                <a:cs typeface="Arial"/>
              </a:rPr>
              <a:t>탭 사용</a:t>
            </a:r>
            <a:r>
              <a:rPr lang="en-US" altLang="ko-KR" sz="1800" dirty="0">
                <a:cs typeface="Arial"/>
              </a:rPr>
              <a:t>, </a:t>
            </a:r>
            <a:r>
              <a:rPr lang="ko-KR" altLang="en-US" sz="1800" dirty="0">
                <a:cs typeface="Arial"/>
              </a:rPr>
              <a:t>북마크 기능 등 사용 가능</a:t>
            </a:r>
            <a:endParaRPr lang="en-US" altLang="ko-KR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14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E2086-2320-B453-D6C1-0B5DAA188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62280-B8EC-F706-E53E-71747F5C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Analyzing the registry files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232AE-E35B-B9A2-15D6-A99A045482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467570" cy="56038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sz="2600" dirty="0">
                <a:cs typeface="Arial"/>
              </a:rPr>
              <a:t>Windows </a:t>
            </a:r>
            <a:r>
              <a:rPr lang="ko-KR" altLang="en-US" sz="2600" dirty="0">
                <a:cs typeface="Arial"/>
              </a:rPr>
              <a:t>시스템 파일 분석</a:t>
            </a:r>
            <a:r>
              <a:rPr lang="en-US" altLang="ko-KR" sz="2600" dirty="0">
                <a:cs typeface="Arial"/>
              </a:rPr>
              <a:t>(NTFS)</a:t>
            </a:r>
            <a:endParaRPr lang="en-US" altLang="ko-KR" sz="1800" dirty="0">
              <a:cs typeface="Arial"/>
            </a:endParaRPr>
          </a:p>
          <a:p>
            <a:pPr lvl="1"/>
            <a:r>
              <a:rPr lang="en-US" altLang="ko-KR" sz="2200" b="1" dirty="0">
                <a:solidFill>
                  <a:srgbClr val="FF0000"/>
                </a:solidFill>
                <a:cs typeface="Arial"/>
              </a:rPr>
              <a:t>NTFS</a:t>
            </a:r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는 파일 삭제 시</a:t>
            </a:r>
            <a:r>
              <a:rPr lang="en-US" altLang="ko-KR" sz="2200" b="1" dirty="0">
                <a:solidFill>
                  <a:srgbClr val="FF0000"/>
                </a:solidFill>
                <a:cs typeface="Arial"/>
              </a:rPr>
              <a:t>, </a:t>
            </a:r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파일 본문은 유지된 채 인덱스 정보만 제거됨</a:t>
            </a:r>
            <a:endParaRPr lang="en-US" altLang="ko-KR" sz="2200" b="1" dirty="0">
              <a:solidFill>
                <a:srgbClr val="FF0000"/>
              </a:solidFill>
              <a:cs typeface="Arial"/>
            </a:endParaRPr>
          </a:p>
          <a:p>
            <a:pPr lvl="2"/>
            <a:r>
              <a:rPr lang="ko-KR" altLang="en-US" sz="1800" dirty="0">
                <a:cs typeface="Arial"/>
              </a:rPr>
              <a:t>이를 통해 포렌식 도구를 사용하여 파일의 내용</a:t>
            </a:r>
            <a:r>
              <a:rPr lang="en-US" altLang="ko-KR" sz="1800" dirty="0">
                <a:cs typeface="Arial"/>
              </a:rPr>
              <a:t>, </a:t>
            </a:r>
            <a:r>
              <a:rPr lang="ko-KR" altLang="en-US" sz="1800" dirty="0">
                <a:cs typeface="Arial"/>
              </a:rPr>
              <a:t>삭제 시간</a:t>
            </a:r>
            <a:r>
              <a:rPr lang="en-US" altLang="ko-KR" sz="1800" dirty="0">
                <a:cs typeface="Arial"/>
              </a:rPr>
              <a:t>, </a:t>
            </a:r>
            <a:r>
              <a:rPr lang="ko-KR" altLang="en-US" sz="1800" dirty="0">
                <a:cs typeface="Arial"/>
              </a:rPr>
              <a:t>사용자 정보 등을 복구 가능</a:t>
            </a:r>
            <a:endParaRPr lang="en-US" altLang="ko-KR" sz="1800" dirty="0">
              <a:cs typeface="Arial"/>
            </a:endParaRPr>
          </a:p>
          <a:p>
            <a:pPr lvl="2"/>
            <a:r>
              <a:rPr lang="en-US" altLang="ko-KR" sz="1800" dirty="0">
                <a:cs typeface="Arial"/>
              </a:rPr>
              <a:t>E.g. </a:t>
            </a:r>
            <a:r>
              <a:rPr lang="ko-KR" altLang="en-US" sz="1800" dirty="0">
                <a:cs typeface="Arial"/>
              </a:rPr>
              <a:t>로그인 사용자와 삭제 시간 비교를 통한 행위자 추정</a:t>
            </a:r>
            <a:endParaRPr lang="en-US" altLang="ko-KR" sz="1800" dirty="0">
              <a:cs typeface="Arial"/>
            </a:endParaRPr>
          </a:p>
          <a:p>
            <a:pPr lvl="1"/>
            <a:r>
              <a:rPr lang="en-US" altLang="ko-KR" sz="2200" dirty="0">
                <a:cs typeface="Arial"/>
              </a:rPr>
              <a:t>Alternate Data Streams(ADS)</a:t>
            </a:r>
          </a:p>
          <a:p>
            <a:pPr lvl="2"/>
            <a:r>
              <a:rPr lang="en-US" altLang="ko-KR" sz="1800" dirty="0">
                <a:cs typeface="Arial"/>
              </a:rPr>
              <a:t>NTFS</a:t>
            </a:r>
            <a:r>
              <a:rPr lang="ko-KR" altLang="en-US" sz="1800" dirty="0">
                <a:cs typeface="Arial"/>
              </a:rPr>
              <a:t>는 파일 하나에 여러 데이터 스트림을 저장할 수 있는 </a:t>
            </a:r>
            <a:r>
              <a:rPr lang="en-US" altLang="ko-KR" sz="1800" dirty="0">
                <a:cs typeface="Arial"/>
              </a:rPr>
              <a:t>ADS </a:t>
            </a:r>
            <a:r>
              <a:rPr lang="ko-KR" altLang="en-US" sz="1800" dirty="0">
                <a:cs typeface="Arial"/>
              </a:rPr>
              <a:t>기능 제공</a:t>
            </a:r>
            <a:endParaRPr lang="en-US" altLang="ko-KR" sz="1800" dirty="0">
              <a:cs typeface="Arial"/>
            </a:endParaRPr>
          </a:p>
          <a:p>
            <a:pPr lvl="2"/>
            <a:r>
              <a:rPr lang="en-US" altLang="ko-KR" sz="1800" dirty="0">
                <a:cs typeface="Arial"/>
              </a:rPr>
              <a:t>Mac</a:t>
            </a:r>
            <a:r>
              <a:rPr lang="ko-KR" altLang="en-US" sz="1800" dirty="0">
                <a:cs typeface="Arial"/>
              </a:rPr>
              <a:t>과의 파일 호환을 목적으로 생긴 기능</a:t>
            </a:r>
            <a:endParaRPr lang="en-US" altLang="ko-KR" sz="1800" dirty="0">
              <a:cs typeface="Arial"/>
            </a:endParaRPr>
          </a:p>
          <a:p>
            <a:pPr lvl="2"/>
            <a:r>
              <a:rPr lang="en-US" altLang="ko-KR" sz="1800" dirty="0">
                <a:cs typeface="Arial"/>
              </a:rPr>
              <a:t>But,</a:t>
            </a:r>
            <a:r>
              <a:rPr lang="ko-KR" altLang="en-US" sz="1800" dirty="0">
                <a:cs typeface="Arial"/>
              </a:rPr>
              <a:t> 텍스트 및 실행 파일의 데이터를 은닉할 수 있어 악용 가능</a:t>
            </a:r>
            <a:endParaRPr lang="en-US" altLang="ko-KR" sz="1800" dirty="0">
              <a:cs typeface="Arial"/>
            </a:endParaRPr>
          </a:p>
          <a:p>
            <a:pPr lvl="2"/>
            <a:r>
              <a:rPr lang="en-US" altLang="ko-KR" sz="1800" dirty="0">
                <a:cs typeface="Arial"/>
              </a:rPr>
              <a:t>E.g. </a:t>
            </a:r>
            <a:r>
              <a:rPr lang="en-US" altLang="ko-KR" sz="1800" dirty="0" err="1">
                <a:cs typeface="Arial"/>
              </a:rPr>
              <a:t>document.txt:hidden.exe</a:t>
            </a:r>
            <a:r>
              <a:rPr lang="en-US" altLang="ko-KR" sz="1800" dirty="0">
                <a:cs typeface="Arial"/>
              </a:rPr>
              <a:t> -&gt; </a:t>
            </a:r>
            <a:r>
              <a:rPr lang="ko-KR" altLang="en-US" sz="1800" dirty="0">
                <a:cs typeface="Arial"/>
              </a:rPr>
              <a:t>탐색기에는 보이지 않지만</a:t>
            </a:r>
            <a:r>
              <a:rPr lang="en-US" altLang="ko-KR" sz="1800" dirty="0">
                <a:cs typeface="Arial"/>
              </a:rPr>
              <a:t>,</a:t>
            </a:r>
            <a:r>
              <a:rPr lang="ko-KR" altLang="en-US" sz="1800" dirty="0">
                <a:cs typeface="Arial"/>
              </a:rPr>
              <a:t> 실제 </a:t>
            </a:r>
            <a:r>
              <a:rPr lang="en-US" altLang="ko-KR" sz="1800" dirty="0">
                <a:cs typeface="Arial"/>
              </a:rPr>
              <a:t>exe </a:t>
            </a:r>
            <a:r>
              <a:rPr lang="ko-KR" altLang="en-US" sz="1800" dirty="0">
                <a:cs typeface="Arial"/>
              </a:rPr>
              <a:t>파일 존재</a:t>
            </a:r>
            <a:endParaRPr lang="en-US" altLang="ko-KR" sz="1800" dirty="0">
              <a:cs typeface="Arial"/>
            </a:endParaRPr>
          </a:p>
          <a:p>
            <a:pPr lvl="1"/>
            <a:r>
              <a:rPr lang="ko-KR" altLang="en-US" sz="2200" dirty="0">
                <a:cs typeface="Arial"/>
              </a:rPr>
              <a:t>자동화 도구를 사용하여 </a:t>
            </a:r>
            <a:r>
              <a:rPr lang="en-US" altLang="ko-KR" sz="2200" dirty="0">
                <a:cs typeface="Arial"/>
              </a:rPr>
              <a:t>NTFS </a:t>
            </a:r>
            <a:r>
              <a:rPr lang="ko-KR" altLang="en-US" sz="2200" dirty="0">
                <a:cs typeface="Arial"/>
              </a:rPr>
              <a:t>분석 가능</a:t>
            </a:r>
            <a:endParaRPr lang="en-US" altLang="ko-KR" sz="2200" dirty="0">
              <a:cs typeface="Arial"/>
            </a:endParaRPr>
          </a:p>
          <a:p>
            <a:pPr lvl="2"/>
            <a:r>
              <a:rPr lang="ko-KR" altLang="en-US" sz="1800" dirty="0">
                <a:cs typeface="Arial"/>
              </a:rPr>
              <a:t>삭제된 파일의 시간 정보 및 사용자 추정</a:t>
            </a:r>
            <a:endParaRPr lang="en-US" altLang="ko-KR" sz="1800" dirty="0">
              <a:cs typeface="Arial"/>
            </a:endParaRPr>
          </a:p>
          <a:p>
            <a:pPr lvl="2"/>
            <a:r>
              <a:rPr lang="en-US" altLang="ko-KR" sz="1800" dirty="0">
                <a:cs typeface="Arial"/>
              </a:rPr>
              <a:t>ADS </a:t>
            </a:r>
            <a:r>
              <a:rPr lang="ko-KR" altLang="en-US" sz="1800" dirty="0">
                <a:cs typeface="Arial"/>
              </a:rPr>
              <a:t>스트림 자동 탐지 및 위치 추적</a:t>
            </a:r>
            <a:endParaRPr lang="en-US" altLang="ko-KR" sz="1800" dirty="0">
              <a:cs typeface="Arial"/>
            </a:endParaRPr>
          </a:p>
          <a:p>
            <a:pPr lvl="1"/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단</a:t>
            </a:r>
            <a:r>
              <a:rPr lang="en-US" altLang="ko-KR" sz="2200" b="1" dirty="0">
                <a:solidFill>
                  <a:srgbClr val="FF0000"/>
                </a:solidFill>
                <a:cs typeface="Arial"/>
              </a:rPr>
              <a:t>, </a:t>
            </a:r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고의 삭제</a:t>
            </a:r>
            <a:r>
              <a:rPr lang="en-US" altLang="ko-KR" sz="2200" b="1" dirty="0">
                <a:solidFill>
                  <a:srgbClr val="FF0000"/>
                </a:solidFill>
                <a:cs typeface="Arial"/>
              </a:rPr>
              <a:t>(</a:t>
            </a:r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덮어쓰기</a:t>
            </a:r>
            <a:r>
              <a:rPr lang="en-US" altLang="ko-KR" sz="2200" b="1" dirty="0">
                <a:solidFill>
                  <a:srgbClr val="FF0000"/>
                </a:solidFill>
                <a:cs typeface="Arial"/>
              </a:rPr>
              <a:t>, </a:t>
            </a:r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파괴 등</a:t>
            </a:r>
            <a:r>
              <a:rPr lang="en-US" altLang="ko-KR" sz="2200" b="1" dirty="0">
                <a:solidFill>
                  <a:srgbClr val="FF0000"/>
                </a:solidFill>
                <a:cs typeface="Arial"/>
              </a:rPr>
              <a:t>)</a:t>
            </a:r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가 이루어진 경우는 복구가 불가능할 수 있음</a:t>
            </a:r>
            <a:endParaRPr lang="en-US" altLang="ko-KR" sz="2200" b="1" dirty="0">
              <a:solidFill>
                <a:srgbClr val="FF0000"/>
              </a:solidFill>
              <a:cs typeface="Arial"/>
            </a:endParaRPr>
          </a:p>
          <a:p>
            <a:pPr lvl="1"/>
            <a:endParaRPr lang="en-US" altLang="ko-KR" sz="2200" dirty="0">
              <a:cs typeface="Arial"/>
            </a:endParaRPr>
          </a:p>
          <a:p>
            <a:endParaRPr lang="ko-KR" altLang="en-US" sz="2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88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0D905-E450-1E61-D661-C4CC7800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59A8-2E2C-5E7A-840E-6948AB9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CHAPTER3: Hard Disks and File Systems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3F608-8BED-F101-842F-4FDF06991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b="1" dirty="0">
                <a:solidFill>
                  <a:srgbClr val="FF0000"/>
                </a:solidFill>
                <a:cs typeface="Arial"/>
              </a:rPr>
              <a:t>포렌식을 위해 필요한 기본적인 개념들에 대한 이해를 돕는 챕터</a:t>
            </a:r>
          </a:p>
          <a:p>
            <a:pPr lvl="1"/>
            <a:r>
              <a:rPr lang="ko-KR" altLang="en-US" sz="2200" dirty="0">
                <a:cs typeface="Arial"/>
              </a:rPr>
              <a:t>파일시스템, 파일 구성 방식, 저장 장치 종류 등에 대해 학습</a:t>
            </a:r>
          </a:p>
          <a:p>
            <a:r>
              <a:rPr lang="ko-KR" altLang="en-US" sz="2600" dirty="0">
                <a:cs typeface="Arial"/>
              </a:rPr>
              <a:t>학습 항목</a:t>
            </a:r>
            <a:endParaRPr lang="ko-KR" altLang="en-US" sz="2200" dirty="0">
              <a:cs typeface="Arial"/>
            </a:endParaRPr>
          </a:p>
          <a:p>
            <a:pPr lvl="1"/>
            <a:r>
              <a:rPr lang="ko-KR" altLang="en-US" sz="2200" dirty="0">
                <a:cs typeface="Arial"/>
              </a:rPr>
              <a:t>숫자</a:t>
            </a:r>
            <a:r>
              <a:rPr lang="ko-KR" sz="2200" dirty="0">
                <a:ea typeface="+mn-lt"/>
                <a:cs typeface="+mn-lt"/>
              </a:rPr>
              <a:t> 체계의 종류 (</a:t>
            </a:r>
            <a:r>
              <a:rPr lang="ko-KR" sz="2200" dirty="0" err="1">
                <a:ea typeface="+mn-lt"/>
                <a:cs typeface="+mn-lt"/>
              </a:rPr>
              <a:t>Different</a:t>
            </a:r>
            <a:r>
              <a:rPr lang="ko-KR" sz="2200" dirty="0">
                <a:ea typeface="+mn-lt"/>
                <a:cs typeface="+mn-lt"/>
              </a:rPr>
              <a:t> </a:t>
            </a:r>
            <a:r>
              <a:rPr lang="ko-KR" sz="2200" dirty="0" err="1">
                <a:ea typeface="+mn-lt"/>
                <a:cs typeface="+mn-lt"/>
              </a:rPr>
              <a:t>number</a:t>
            </a:r>
            <a:r>
              <a:rPr lang="ko-KR" sz="2200" dirty="0">
                <a:ea typeface="+mn-lt"/>
                <a:cs typeface="+mn-lt"/>
              </a:rPr>
              <a:t> </a:t>
            </a:r>
            <a:r>
              <a:rPr lang="ko-KR" sz="2200" dirty="0" err="1">
                <a:ea typeface="+mn-lt"/>
                <a:cs typeface="+mn-lt"/>
              </a:rPr>
              <a:t>system</a:t>
            </a:r>
            <a:r>
              <a:rPr lang="ko-KR" sz="2200" dirty="0">
                <a:ea typeface="+mn-lt"/>
                <a:cs typeface="+mn-lt"/>
              </a:rPr>
              <a:t>)</a:t>
            </a:r>
            <a:endParaRPr lang="ko-KR" altLang="en-US" sz="2200" dirty="0">
              <a:cs typeface="Arial"/>
            </a:endParaRPr>
          </a:p>
          <a:p>
            <a:pPr lvl="1"/>
            <a:r>
              <a:rPr lang="ko-KR" sz="2200" dirty="0">
                <a:ea typeface="+mn-lt"/>
                <a:cs typeface="+mn-lt"/>
              </a:rPr>
              <a:t>인코딩 방식 (</a:t>
            </a:r>
            <a:r>
              <a:rPr lang="ko-KR" sz="2200" dirty="0" err="1">
                <a:ea typeface="+mn-lt"/>
                <a:cs typeface="+mn-lt"/>
              </a:rPr>
              <a:t>Encoding</a:t>
            </a:r>
            <a:r>
              <a:rPr lang="ko-KR" sz="2200" dirty="0">
                <a:ea typeface="+mn-lt"/>
                <a:cs typeface="+mn-lt"/>
              </a:rPr>
              <a:t> </a:t>
            </a:r>
            <a:r>
              <a:rPr lang="ko-KR" sz="2200" dirty="0" err="1">
                <a:ea typeface="+mn-lt"/>
                <a:cs typeface="+mn-lt"/>
              </a:rPr>
              <a:t>schema</a:t>
            </a:r>
            <a:r>
              <a:rPr lang="ko-KR" sz="2200" dirty="0">
                <a:ea typeface="+mn-lt"/>
                <a:cs typeface="+mn-lt"/>
              </a:rPr>
              <a:t>)</a:t>
            </a:r>
            <a:endParaRPr lang="ko-KR" sz="2200" dirty="0">
              <a:cs typeface="Arial"/>
            </a:endParaRPr>
          </a:p>
          <a:p>
            <a:pPr lvl="1"/>
            <a:r>
              <a:rPr lang="ko-KR" sz="2200" b="1" dirty="0">
                <a:solidFill>
                  <a:srgbClr val="FF0000"/>
                </a:solidFill>
                <a:ea typeface="+mn-lt"/>
                <a:cs typeface="+mn-lt"/>
              </a:rPr>
              <a:t>파일 구조와 복원 (</a:t>
            </a:r>
            <a:r>
              <a:rPr lang="ko-KR" sz="2200" b="1" dirty="0" err="1">
                <a:solidFill>
                  <a:srgbClr val="FF0000"/>
                </a:solidFill>
                <a:ea typeface="+mn-lt"/>
                <a:cs typeface="+mn-lt"/>
              </a:rPr>
              <a:t>File</a:t>
            </a:r>
            <a:r>
              <a:rPr lang="ko-KR" sz="22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ko-KR" sz="2200" b="1" dirty="0" err="1">
                <a:solidFill>
                  <a:srgbClr val="FF0000"/>
                </a:solidFill>
                <a:ea typeface="+mn-lt"/>
                <a:cs typeface="+mn-lt"/>
              </a:rPr>
              <a:t>carving</a:t>
            </a:r>
            <a:r>
              <a:rPr lang="ko-KR" sz="2200" b="1" dirty="0">
                <a:solidFill>
                  <a:srgbClr val="FF0000"/>
                </a:solidFill>
                <a:ea typeface="+mn-lt"/>
                <a:cs typeface="+mn-lt"/>
              </a:rPr>
              <a:t> and </a:t>
            </a:r>
            <a:r>
              <a:rPr lang="ko-KR" sz="2200" b="1" dirty="0" err="1">
                <a:solidFill>
                  <a:srgbClr val="FF0000"/>
                </a:solidFill>
                <a:ea typeface="+mn-lt"/>
                <a:cs typeface="+mn-lt"/>
              </a:rPr>
              <a:t>structure</a:t>
            </a:r>
            <a:r>
              <a:rPr lang="ko-KR" sz="2200" b="1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  <a:endParaRPr lang="ko-KR" sz="2200" b="1" dirty="0">
              <a:solidFill>
                <a:srgbClr val="FF0000"/>
              </a:solidFill>
              <a:cs typeface="Arial"/>
            </a:endParaRPr>
          </a:p>
          <a:p>
            <a:pPr lvl="1"/>
            <a:r>
              <a:rPr lang="ko-KR" sz="2200" b="1" dirty="0">
                <a:solidFill>
                  <a:srgbClr val="2E75B6"/>
                </a:solidFill>
                <a:ea typeface="+mn-lt"/>
                <a:cs typeface="+mn-lt"/>
              </a:rPr>
              <a:t>파일 메타데이터 (</a:t>
            </a:r>
            <a:r>
              <a:rPr lang="ko-KR" sz="2200" b="1" dirty="0" err="1">
                <a:solidFill>
                  <a:srgbClr val="2E75B6"/>
                </a:solidFill>
                <a:ea typeface="+mn-lt"/>
                <a:cs typeface="+mn-lt"/>
              </a:rPr>
              <a:t>File</a:t>
            </a:r>
            <a:r>
              <a:rPr lang="ko-KR" sz="2200" b="1" dirty="0">
                <a:solidFill>
                  <a:srgbClr val="2E75B6"/>
                </a:solidFill>
                <a:ea typeface="+mn-lt"/>
                <a:cs typeface="+mn-lt"/>
              </a:rPr>
              <a:t> </a:t>
            </a:r>
            <a:r>
              <a:rPr lang="ko-KR" sz="2200" b="1" dirty="0" err="1">
                <a:solidFill>
                  <a:srgbClr val="2E75B6"/>
                </a:solidFill>
                <a:ea typeface="+mn-lt"/>
                <a:cs typeface="+mn-lt"/>
              </a:rPr>
              <a:t>metadata</a:t>
            </a:r>
            <a:r>
              <a:rPr lang="ko-KR" sz="2200" b="1" dirty="0">
                <a:solidFill>
                  <a:srgbClr val="2E75B6"/>
                </a:solidFill>
                <a:ea typeface="+mn-lt"/>
                <a:cs typeface="+mn-lt"/>
              </a:rPr>
              <a:t>)</a:t>
            </a:r>
            <a:endParaRPr lang="ko-KR" sz="2200" b="1" dirty="0">
              <a:solidFill>
                <a:srgbClr val="2E75B6"/>
              </a:solidFill>
              <a:cs typeface="Arial"/>
            </a:endParaRPr>
          </a:p>
          <a:p>
            <a:pPr lvl="1"/>
            <a:r>
              <a:rPr lang="ko-KR" sz="2200" b="1" dirty="0">
                <a:solidFill>
                  <a:srgbClr val="2E75B6"/>
                </a:solidFill>
                <a:ea typeface="+mn-lt"/>
                <a:cs typeface="+mn-lt"/>
              </a:rPr>
              <a:t>해시 분석 (</a:t>
            </a:r>
            <a:r>
              <a:rPr lang="ko-KR" sz="2200" b="1" dirty="0" err="1">
                <a:solidFill>
                  <a:srgbClr val="2E75B6"/>
                </a:solidFill>
                <a:ea typeface="+mn-lt"/>
                <a:cs typeface="+mn-lt"/>
              </a:rPr>
              <a:t>Hash</a:t>
            </a:r>
            <a:r>
              <a:rPr lang="ko-KR" sz="2200" b="1" dirty="0">
                <a:solidFill>
                  <a:srgbClr val="2E75B6"/>
                </a:solidFill>
                <a:ea typeface="+mn-lt"/>
                <a:cs typeface="+mn-lt"/>
              </a:rPr>
              <a:t> </a:t>
            </a:r>
            <a:r>
              <a:rPr lang="ko-KR" sz="2200" b="1" dirty="0" err="1">
                <a:solidFill>
                  <a:srgbClr val="2E75B6"/>
                </a:solidFill>
                <a:ea typeface="+mn-lt"/>
                <a:cs typeface="+mn-lt"/>
              </a:rPr>
              <a:t>analysis</a:t>
            </a:r>
            <a:r>
              <a:rPr lang="ko-KR" sz="2200" b="1" dirty="0">
                <a:solidFill>
                  <a:srgbClr val="2E75B6"/>
                </a:solidFill>
                <a:ea typeface="+mn-lt"/>
                <a:cs typeface="+mn-lt"/>
              </a:rPr>
              <a:t>)</a:t>
            </a:r>
            <a:endParaRPr lang="ko-KR" sz="2200" b="1" dirty="0">
              <a:solidFill>
                <a:srgbClr val="2E75B6"/>
              </a:solidFill>
              <a:cs typeface="Arial"/>
            </a:endParaRPr>
          </a:p>
          <a:p>
            <a:pPr lvl="1"/>
            <a:r>
              <a:rPr lang="ko-KR" sz="2200" dirty="0">
                <a:ea typeface="+mn-lt"/>
                <a:cs typeface="+mn-lt"/>
              </a:rPr>
              <a:t>시스템 메모리 (System </a:t>
            </a:r>
            <a:r>
              <a:rPr lang="ko-KR" sz="2200" dirty="0" err="1">
                <a:ea typeface="+mn-lt"/>
                <a:cs typeface="+mn-lt"/>
              </a:rPr>
              <a:t>memory</a:t>
            </a:r>
            <a:r>
              <a:rPr lang="ko-KR" sz="2200" dirty="0">
                <a:ea typeface="+mn-lt"/>
                <a:cs typeface="+mn-lt"/>
              </a:rPr>
              <a:t>)</a:t>
            </a:r>
            <a:endParaRPr lang="ko-KR" sz="2200" dirty="0">
              <a:cs typeface="Arial"/>
            </a:endParaRPr>
          </a:p>
          <a:p>
            <a:pPr lvl="1"/>
            <a:r>
              <a:rPr lang="ko-KR" sz="2200" b="1" dirty="0">
                <a:solidFill>
                  <a:srgbClr val="FF0000"/>
                </a:solidFill>
                <a:ea typeface="+mn-lt"/>
                <a:cs typeface="+mn-lt"/>
              </a:rPr>
              <a:t>저장 장치 (</a:t>
            </a:r>
            <a:r>
              <a:rPr lang="ko-KR" sz="2200" b="1" dirty="0" err="1">
                <a:solidFill>
                  <a:srgbClr val="FF0000"/>
                </a:solidFill>
                <a:ea typeface="+mn-lt"/>
                <a:cs typeface="+mn-lt"/>
              </a:rPr>
              <a:t>Storage</a:t>
            </a:r>
            <a:r>
              <a:rPr lang="ko-KR" sz="2200" b="1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  <a:endParaRPr lang="ko-KR" sz="2200" b="1" dirty="0">
              <a:solidFill>
                <a:srgbClr val="FF0000"/>
              </a:solidFill>
              <a:cs typeface="Arial"/>
            </a:endParaRPr>
          </a:p>
          <a:p>
            <a:pPr lvl="1"/>
            <a:r>
              <a:rPr lang="ko-KR" sz="2200" b="1" dirty="0">
                <a:solidFill>
                  <a:srgbClr val="FF0000"/>
                </a:solidFill>
                <a:ea typeface="+mn-lt"/>
                <a:cs typeface="+mn-lt"/>
              </a:rPr>
              <a:t>파일 시스템 (</a:t>
            </a:r>
            <a:r>
              <a:rPr lang="ko-KR" sz="2200" b="1" dirty="0" err="1">
                <a:solidFill>
                  <a:srgbClr val="FF0000"/>
                </a:solidFill>
                <a:ea typeface="+mn-lt"/>
                <a:cs typeface="+mn-lt"/>
              </a:rPr>
              <a:t>Filesystem</a:t>
            </a:r>
            <a:r>
              <a:rPr lang="ko-KR" sz="2200" b="1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  <a:endParaRPr lang="ko-KR" sz="2200" b="1" dirty="0">
              <a:solidFill>
                <a:srgbClr val="FF0000"/>
              </a:solidFill>
              <a:cs typeface="Arial"/>
            </a:endParaRPr>
          </a:p>
          <a:p>
            <a:pPr lvl="1"/>
            <a:r>
              <a:rPr lang="ko-KR" sz="2200" dirty="0">
                <a:ea typeface="+mn-lt"/>
                <a:cs typeface="+mn-lt"/>
              </a:rPr>
              <a:t>클라우드 컴퓨팅 (</a:t>
            </a:r>
            <a:r>
              <a:rPr lang="ko-KR" sz="2200" dirty="0" err="1">
                <a:ea typeface="+mn-lt"/>
                <a:cs typeface="+mn-lt"/>
              </a:rPr>
              <a:t>Cloud</a:t>
            </a:r>
            <a:r>
              <a:rPr lang="ko-KR" sz="2200" dirty="0">
                <a:ea typeface="+mn-lt"/>
                <a:cs typeface="+mn-lt"/>
              </a:rPr>
              <a:t> </a:t>
            </a:r>
            <a:r>
              <a:rPr lang="ko-KR" sz="2200" dirty="0" err="1">
                <a:ea typeface="+mn-lt"/>
                <a:cs typeface="+mn-lt"/>
              </a:rPr>
              <a:t>computing</a:t>
            </a:r>
            <a:r>
              <a:rPr lang="ko-KR" sz="2200" dirty="0">
                <a:ea typeface="+mn-lt"/>
                <a:cs typeface="+mn-lt"/>
              </a:rPr>
              <a:t>)</a:t>
            </a:r>
            <a:endParaRPr lang="ko-KR" sz="2200" dirty="0">
              <a:cs typeface="Arial"/>
            </a:endParaRPr>
          </a:p>
          <a:p>
            <a:pPr lvl="1"/>
            <a:r>
              <a:rPr lang="ko-KR" sz="2200" b="1" dirty="0">
                <a:solidFill>
                  <a:srgbClr val="FF0000"/>
                </a:solidFill>
                <a:ea typeface="+mn-lt"/>
                <a:cs typeface="+mn-lt"/>
              </a:rPr>
              <a:t>윈도우 운영체제 (Windows OS)</a:t>
            </a:r>
            <a:endParaRPr lang="ko-KR" sz="2200" b="1" dirty="0">
              <a:solidFill>
                <a:srgbClr val="FF0000"/>
              </a:solidFill>
              <a:cs typeface="Arial"/>
            </a:endParaRPr>
          </a:p>
          <a:p>
            <a:pPr lvl="1"/>
            <a:r>
              <a:rPr lang="ko-KR" sz="2200" dirty="0">
                <a:ea typeface="+mn-lt"/>
                <a:cs typeface="+mn-lt"/>
              </a:rPr>
              <a:t>네트워킹 (</a:t>
            </a:r>
            <a:r>
              <a:rPr lang="ko-KR" sz="2200" dirty="0" err="1">
                <a:ea typeface="+mn-lt"/>
                <a:cs typeface="+mn-lt"/>
              </a:rPr>
              <a:t>Networking</a:t>
            </a:r>
            <a:r>
              <a:rPr lang="ko-KR" sz="2200" dirty="0">
                <a:ea typeface="+mn-lt"/>
                <a:cs typeface="+mn-lt"/>
              </a:rPr>
              <a:t>)</a:t>
            </a:r>
            <a:endParaRPr lang="ko-KR" sz="2200" dirty="0">
              <a:cs typeface="Arial"/>
            </a:endParaRPr>
          </a:p>
          <a:p>
            <a:pPr lvl="2"/>
            <a:endParaRPr lang="ko-KR" altLang="en-US" sz="1800" dirty="0">
              <a:cs typeface="Arial"/>
            </a:endParaRPr>
          </a:p>
          <a:p>
            <a:pPr lvl="2"/>
            <a:endParaRPr lang="en-US" altLang="ko-KR" sz="1800" dirty="0">
              <a:cs typeface="Arial"/>
            </a:endParaRPr>
          </a:p>
          <a:p>
            <a:pPr lvl="1"/>
            <a:endParaRPr lang="en-US" altLang="ko-KR" sz="2200" dirty="0">
              <a:cs typeface="Arial"/>
            </a:endParaRPr>
          </a:p>
        </p:txBody>
      </p:sp>
      <p:pic>
        <p:nvPicPr>
          <p:cNvPr id="5" name="그림 4" descr="텍스트, 스크린샷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36B9F8C7-9A61-1ACB-909F-4E4DB7C2A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746" y="2049462"/>
            <a:ext cx="3692654" cy="47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7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6D22D-4646-08CD-E7BF-96DD9515D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9C5A9-1949-66F0-5DE0-15F32BFD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Hard disk and file systems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10861-8720-9253-3145-62E33308F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파일 시스템</a:t>
            </a:r>
          </a:p>
          <a:p>
            <a:pPr lvl="1"/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파일 시스템(FS)은 데이터가 저장되는 방식과 위치를 결정</a:t>
            </a:r>
          </a:p>
          <a:p>
            <a:pPr lvl="1"/>
            <a:r>
              <a:rPr lang="ko-KR" altLang="en-US" sz="2200" dirty="0">
                <a:cs typeface="Arial"/>
              </a:rPr>
              <a:t>논리적인 저장 단위를 사용하여, 파일을 디렉터리로 그룹화(폴더 구조 생성)</a:t>
            </a:r>
          </a:p>
          <a:p>
            <a:pPr lvl="1"/>
            <a:r>
              <a:rPr lang="ko-KR" altLang="en-US" sz="2200" dirty="0">
                <a:cs typeface="Arial"/>
              </a:rPr>
              <a:t>운영체제와 사용자가 파일을 구조적으로 관리하고 접근할 수 있도록 지원</a:t>
            </a:r>
          </a:p>
          <a:p>
            <a:pPr lvl="1"/>
            <a:r>
              <a:rPr lang="ko-KR" altLang="en-US" sz="2200" dirty="0">
                <a:cs typeface="Arial"/>
              </a:rPr>
              <a:t>대표적인 파일 시스템:</a:t>
            </a:r>
            <a:r>
              <a:rPr lang="ko-KR" altLang="en-US" sz="2000" dirty="0">
                <a:cs typeface="Arial"/>
              </a:rPr>
              <a:t> </a:t>
            </a:r>
            <a:r>
              <a:rPr lang="ko-KR" sz="2000" dirty="0">
                <a:cs typeface="Arial"/>
              </a:rPr>
              <a:t>NTFS, FAT32, HFS+</a:t>
            </a:r>
          </a:p>
          <a:p>
            <a:endParaRPr lang="ko-KR" altLang="en-US" sz="2600" dirty="0">
              <a:cs typeface="Arial"/>
            </a:endParaRPr>
          </a:p>
          <a:p>
            <a:pPr lvl="2"/>
            <a:endParaRPr lang="ko-KR" altLang="en-US" sz="1800" dirty="0">
              <a:cs typeface="Arial"/>
            </a:endParaRPr>
          </a:p>
        </p:txBody>
      </p:sp>
      <p:pic>
        <p:nvPicPr>
          <p:cNvPr id="4" name="그림 3" descr="텍스트, 스크린샷, 폰트, 다채로움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5C5B1CC-1B6B-02BA-ED44-E05E8C52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3862388"/>
            <a:ext cx="4953000" cy="2066925"/>
          </a:xfrm>
          <a:prstGeom prst="rect">
            <a:avLst/>
          </a:prstGeom>
        </p:spPr>
      </p:pic>
      <p:pic>
        <p:nvPicPr>
          <p:cNvPr id="5" name="그림 4" descr="텍스트, 스크린샷, 직사각형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F6995DE4-2796-33B0-D955-B1E4921B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124325"/>
            <a:ext cx="5600700" cy="1343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BC207-66C2-EB81-3E15-DCD8B8C3223D}"/>
              </a:ext>
            </a:extLst>
          </p:cNvPr>
          <p:cNvSpPr txBox="1"/>
          <p:nvPr/>
        </p:nvSpPr>
        <p:spPr>
          <a:xfrm>
            <a:off x="1716617" y="5930899"/>
            <a:ext cx="2646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Arial"/>
              </a:rPr>
              <a:t>NTFS 파일 시스템 구조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C09CF-D3FC-AE0C-CF44-F6DB7235186C}"/>
              </a:ext>
            </a:extLst>
          </p:cNvPr>
          <p:cNvSpPr txBox="1"/>
          <p:nvPr/>
        </p:nvSpPr>
        <p:spPr>
          <a:xfrm>
            <a:off x="7422092" y="5930898"/>
            <a:ext cx="2646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Arial"/>
              </a:rPr>
              <a:t>FAT32 파일 시스템 구조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6998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8CF5C-CF8C-B1C5-F786-F9DE8FBB9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24FFB-26CA-F4F1-81C7-0E8520A9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Hard disk and file systems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E9DFB-A5D4-97A9-28ED-F870D8D3E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sz="2600" dirty="0">
                <a:cs typeface="Arial"/>
              </a:rPr>
              <a:t>파일 시스템 핵심 역할</a:t>
            </a:r>
            <a:endParaRPr lang="en-US" sz="2600">
              <a:cs typeface="Arial"/>
            </a:endParaRPr>
          </a:p>
          <a:p>
            <a:pPr lvl="1"/>
            <a:r>
              <a:rPr lang="ko-KR" sz="2200" dirty="0">
                <a:cs typeface="Arial"/>
              </a:rPr>
              <a:t>메타데이터 관리</a:t>
            </a:r>
            <a:endParaRPr lang="en-US" sz="2200">
              <a:cs typeface="Arial"/>
            </a:endParaRPr>
          </a:p>
          <a:p>
            <a:pPr lvl="2"/>
            <a:r>
              <a:rPr lang="ko-KR" sz="1800" dirty="0">
                <a:cs typeface="Arial"/>
              </a:rPr>
              <a:t>파일 이름, 생성일, 크기 등</a:t>
            </a:r>
            <a:endParaRPr lang="en-US" sz="1800">
              <a:cs typeface="Arial"/>
            </a:endParaRPr>
          </a:p>
          <a:p>
            <a:pPr lvl="1"/>
            <a:r>
              <a:rPr lang="ko-KR" sz="2200" dirty="0">
                <a:cs typeface="Arial"/>
              </a:rPr>
              <a:t>저장소 관리</a:t>
            </a:r>
            <a:endParaRPr lang="en-US" sz="2200">
              <a:cs typeface="Arial"/>
            </a:endParaRPr>
          </a:p>
          <a:p>
            <a:pPr lvl="2"/>
            <a:r>
              <a:rPr lang="ko-KR" sz="1800" dirty="0">
                <a:cs typeface="Arial"/>
              </a:rPr>
              <a:t>데이터 블록 및 섹터의 위치 지정</a:t>
            </a:r>
            <a:endParaRPr lang="en-US" sz="1800" dirty="0">
              <a:cs typeface="Arial"/>
            </a:endParaRPr>
          </a:p>
          <a:p>
            <a:pPr lvl="1"/>
            <a:r>
              <a:rPr lang="ko-KR" sz="2200" dirty="0">
                <a:cs typeface="Arial"/>
              </a:rPr>
              <a:t>디렉터리 관리</a:t>
            </a:r>
            <a:endParaRPr lang="en-US" sz="2200">
              <a:cs typeface="Arial"/>
            </a:endParaRPr>
          </a:p>
          <a:p>
            <a:pPr lvl="2"/>
            <a:r>
              <a:rPr lang="ko-KR" sz="1800" dirty="0">
                <a:cs typeface="Arial"/>
              </a:rPr>
              <a:t>계층적 폴더 구성</a:t>
            </a:r>
            <a:endParaRPr lang="en-US" sz="1800">
              <a:cs typeface="Arial"/>
            </a:endParaRPr>
          </a:p>
          <a:p>
            <a:pPr lvl="1"/>
            <a:r>
              <a:rPr lang="ko-KR" sz="2200" dirty="0">
                <a:cs typeface="Arial"/>
              </a:rPr>
              <a:t>접근 제어</a:t>
            </a:r>
            <a:endParaRPr lang="en-US" sz="2200" dirty="0">
              <a:cs typeface="Arial"/>
            </a:endParaRPr>
          </a:p>
          <a:p>
            <a:pPr lvl="2"/>
            <a:r>
              <a:rPr lang="ko-KR" sz="1800" dirty="0">
                <a:cs typeface="Arial"/>
              </a:rPr>
              <a:t>사용자 및 앱이 데이터에 접근하는 방식 제어</a:t>
            </a:r>
            <a:endParaRPr lang="en-US" sz="1800">
              <a:cs typeface="Arial"/>
            </a:endParaRPr>
          </a:p>
          <a:p>
            <a:pPr lvl="2"/>
            <a:r>
              <a:rPr lang="en-US" sz="1800" dirty="0">
                <a:cs typeface="Arial"/>
              </a:rPr>
              <a:t>E.g. </a:t>
            </a:r>
            <a:r>
              <a:rPr lang="ko-KR" sz="1800" dirty="0">
                <a:cs typeface="Arial"/>
              </a:rPr>
              <a:t>파일 시스템 없이는 프로그램 제거, 파일 복구, 이름 중복 방지 등이 불가능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3167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B428F-F83F-9807-337C-64BE4D8A9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D07FF-8DFD-D57B-14A7-1148A6CB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Hard disk and file systems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71533-530A-1FC3-5816-CB156A467F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포렌식 관점에서 본 파일 시스템</a:t>
            </a:r>
          </a:p>
          <a:p>
            <a:pPr lvl="1"/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삭제된 데이터 복구 시 파일 시스템 분석이 핵심</a:t>
            </a:r>
          </a:p>
          <a:p>
            <a:pPr lvl="2"/>
            <a:r>
              <a:rPr lang="ko-KR" altLang="en-US" sz="1800" dirty="0">
                <a:solidFill>
                  <a:srgbClr val="000000"/>
                </a:solidFill>
                <a:cs typeface="Arial"/>
              </a:rPr>
              <a:t>삭제된 데이터의 위치와 상태를 추적하기 위해선 파일 시스템 분석 필요</a:t>
            </a:r>
          </a:p>
          <a:p>
            <a:pPr lvl="2"/>
            <a:r>
              <a:rPr lang="ko-KR" altLang="en-US" sz="1800" dirty="0">
                <a:solidFill>
                  <a:srgbClr val="000000"/>
                </a:solidFill>
                <a:cs typeface="Arial"/>
              </a:rPr>
              <a:t>블록/섹터 수준의 구조 분석을 통해 조각난 파일도 복원 가능</a:t>
            </a:r>
          </a:p>
          <a:p>
            <a:pPr lvl="2"/>
            <a:r>
              <a:rPr lang="ko-KR" altLang="en-US" sz="1800" dirty="0">
                <a:solidFill>
                  <a:srgbClr val="000000"/>
                </a:solidFill>
                <a:cs typeface="Arial"/>
              </a:rPr>
              <a:t>디스크 캐시, 커널 연동, 사용자 </a:t>
            </a:r>
            <a:r>
              <a:rPr lang="ko-KR" altLang="en-US" sz="1800" dirty="0" err="1">
                <a:solidFill>
                  <a:srgbClr val="000000"/>
                </a:solidFill>
                <a:cs typeface="Arial"/>
              </a:rPr>
              <a:t>API도</a:t>
            </a:r>
            <a:r>
              <a:rPr lang="ko-KR" altLang="en-US" sz="1800" dirty="0">
                <a:solidFill>
                  <a:srgbClr val="000000"/>
                </a:solidFill>
                <a:cs typeface="Arial"/>
              </a:rPr>
              <a:t> 분석의 대상(고급 분석)</a:t>
            </a:r>
          </a:p>
          <a:p>
            <a:pPr lvl="1"/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즉,</a:t>
            </a:r>
            <a:r>
              <a:rPr lang="ko-KR" altLang="en-US" sz="2200" dirty="0">
                <a:solidFill>
                  <a:srgbClr val="000000"/>
                </a:solidFill>
                <a:cs typeface="Arial"/>
              </a:rPr>
              <a:t> </a:t>
            </a:r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파일 시스템 내부 분석을 통해 삭제된 파일 추적 가능</a:t>
            </a:r>
          </a:p>
          <a:p>
            <a:pPr lvl="2"/>
            <a:r>
              <a:rPr lang="ko-KR" altLang="en-US" sz="1800" b="1" dirty="0">
                <a:solidFill>
                  <a:schemeClr val="accent1"/>
                </a:solidFill>
                <a:cs typeface="Arial"/>
              </a:rPr>
              <a:t>파일이 지워져도, 파일 시스템 내부에 일부 정보가 남아있을 수 있음</a:t>
            </a:r>
          </a:p>
          <a:p>
            <a:pPr lvl="2"/>
            <a:r>
              <a:rPr lang="ko-KR" altLang="en-US" sz="1800" dirty="0" err="1">
                <a:solidFill>
                  <a:srgbClr val="000000"/>
                </a:solidFill>
                <a:cs typeface="Arial"/>
              </a:rPr>
              <a:t>E.g</a:t>
            </a:r>
            <a:r>
              <a:rPr lang="ko-KR" altLang="en-US" sz="1800" dirty="0">
                <a:solidFill>
                  <a:srgbClr val="000000"/>
                </a:solidFill>
                <a:cs typeface="Arial"/>
              </a:rPr>
              <a:t>. </a:t>
            </a:r>
            <a:r>
              <a:rPr lang="ko-KR" sz="1800" dirty="0">
                <a:solidFill>
                  <a:srgbClr val="000000"/>
                </a:solidFill>
                <a:cs typeface="Arial"/>
              </a:rPr>
              <a:t>메타데이터, 블록 위치 정보, 파일 할당 테이블 등</a:t>
            </a:r>
          </a:p>
          <a:p>
            <a:pPr lvl="2"/>
            <a:r>
              <a:rPr lang="ko-KR" altLang="en-US" sz="1800" dirty="0">
                <a:solidFill>
                  <a:srgbClr val="000000"/>
                </a:solidFill>
                <a:cs typeface="Arial"/>
              </a:rPr>
              <a:t>해당 정보들을 분석하여 파일 복구 시도 가능</a:t>
            </a:r>
          </a:p>
          <a:p>
            <a:pPr lvl="2"/>
            <a:endParaRPr lang="ko-KR" altLang="en-US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36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AEF5C-E076-D8F8-A7B4-5D103BFF6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7952D-BFF7-BD2F-FFBF-5FEED465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File systems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CB8CC-223F-AE90-967B-24F467EE0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파일 시스템 구조</a:t>
            </a:r>
          </a:p>
          <a:p>
            <a:pPr lvl="1"/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파일 시스템은 계층적 구조로 구성</a:t>
            </a:r>
          </a:p>
          <a:p>
            <a:pPr lvl="1"/>
            <a:r>
              <a:rPr lang="ko-KR" altLang="en-US" sz="2200" dirty="0">
                <a:cs typeface="Arial"/>
              </a:rPr>
              <a:t>상위 폴더 -&gt; 하위 폴더 </a:t>
            </a:r>
            <a:r>
              <a:rPr lang="ko-KR" altLang="en-US" sz="2200" dirty="0" err="1">
                <a:cs typeface="Arial"/>
              </a:rPr>
              <a:t>or</a:t>
            </a:r>
            <a:r>
              <a:rPr lang="ko-KR" altLang="en-US" sz="2200" dirty="0">
                <a:cs typeface="Arial"/>
              </a:rPr>
              <a:t> 파일로 연결되는 트리 구조로 구성</a:t>
            </a:r>
          </a:p>
          <a:p>
            <a:pPr lvl="1"/>
            <a:r>
              <a:rPr lang="ko-KR" altLang="en-US" sz="2200" dirty="0">
                <a:cs typeface="Arial"/>
              </a:rPr>
              <a:t>운영체제는 이 구조를 기반으로 파일 저장, 탐색, 접근 권한 관리 등을 수행</a:t>
            </a:r>
          </a:p>
          <a:p>
            <a:pPr lvl="1"/>
            <a:r>
              <a:rPr lang="ko-KR" altLang="en-US" sz="2200" dirty="0">
                <a:cs typeface="Arial"/>
              </a:rPr>
              <a:t>사용자는 루트(최상위 폴더)</a:t>
            </a:r>
            <a:r>
              <a:rPr lang="ko-KR" altLang="en-US" sz="2200" dirty="0" err="1">
                <a:cs typeface="Arial"/>
              </a:rPr>
              <a:t>부터</a:t>
            </a:r>
            <a:r>
              <a:rPr lang="ko-KR" altLang="en-US" sz="2200" dirty="0">
                <a:cs typeface="Arial"/>
              </a:rPr>
              <a:t> 경로 기반으로 파일에 접근</a:t>
            </a:r>
          </a:p>
        </p:txBody>
      </p:sp>
      <p:pic>
        <p:nvPicPr>
          <p:cNvPr id="4" name="그림 3" descr="텍스트, 도표, 스크린샷, 직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CBACF30-EDD6-F439-CF89-4DFFCFBC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135842"/>
            <a:ext cx="4734984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2B75C-E22F-F492-01AC-BFECD147C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25064-E4B9-3299-3BEF-57B4D13C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File systems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7A47E2-CB85-5648-EEBF-24B4A72B1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파일 시스템과 파티션의 관계</a:t>
            </a:r>
          </a:p>
          <a:p>
            <a:pPr lvl="1"/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파일 시스템은 논리적 구조를 지님(</a:t>
            </a:r>
            <a:r>
              <a:rPr lang="ko-KR" sz="2200" b="1" dirty="0">
                <a:solidFill>
                  <a:srgbClr val="FF0000"/>
                </a:solidFill>
                <a:cs typeface="Arial"/>
              </a:rPr>
              <a:t>운영체제가 파일을 다루는 기준이 되는</a:t>
            </a:r>
            <a:r>
              <a:rPr lang="en-US" altLang="ko-KR" sz="2200" b="1" dirty="0">
                <a:solidFill>
                  <a:srgbClr val="FF0000"/>
                </a:solidFill>
                <a:cs typeface="Arial"/>
              </a:rPr>
              <a:t>)</a:t>
            </a:r>
          </a:p>
          <a:p>
            <a:pPr lvl="1"/>
            <a:r>
              <a:rPr lang="ko-KR" altLang="en-US" sz="2200" dirty="0">
                <a:cs typeface="Arial"/>
              </a:rPr>
              <a:t>하나의 물리 디스크에 여러 개의 파티션 존재 가능</a:t>
            </a:r>
          </a:p>
          <a:p>
            <a:pPr lvl="1"/>
            <a:r>
              <a:rPr lang="ko-KR" altLang="en-US" sz="2200" b="1" dirty="0">
                <a:solidFill>
                  <a:srgbClr val="FF0000"/>
                </a:solidFill>
                <a:cs typeface="Arial"/>
              </a:rPr>
              <a:t>각 파티션은 고유한 파일 시스템(NTFS, FAT 등)을 지님</a:t>
            </a:r>
          </a:p>
          <a:p>
            <a:pPr lvl="1"/>
            <a:r>
              <a:rPr lang="ko-KR" altLang="en-US" sz="2200" dirty="0" err="1">
                <a:cs typeface="Arial"/>
              </a:rPr>
              <a:t>E.g</a:t>
            </a:r>
            <a:r>
              <a:rPr lang="ko-KR" altLang="en-US" sz="2200" dirty="0">
                <a:cs typeface="Arial"/>
              </a:rPr>
              <a:t>. 2개의 파티션에 각각 다른 파일 시스템 적용 가능</a:t>
            </a:r>
          </a:p>
          <a:p>
            <a:pPr lvl="2"/>
            <a:r>
              <a:rPr lang="ko-KR" altLang="en-US" sz="1800" dirty="0">
                <a:cs typeface="Arial"/>
              </a:rPr>
              <a:t>BUT 일반적인 설정은 아님(Windows의 경우)</a:t>
            </a:r>
          </a:p>
          <a:p>
            <a:pPr lvl="2"/>
            <a:r>
              <a:rPr lang="ko-KR" altLang="en-US" sz="1800" dirty="0" err="1">
                <a:cs typeface="Arial"/>
              </a:rPr>
              <a:t>리눅스에선</a:t>
            </a:r>
            <a:r>
              <a:rPr lang="ko-KR" altLang="en-US" sz="1800" dirty="0">
                <a:cs typeface="Arial"/>
              </a:rPr>
              <a:t> 파티션 별로 다른 파일 시스템을 적용하는 경우 있음</a:t>
            </a:r>
          </a:p>
          <a:p>
            <a:pPr lvl="1"/>
            <a:r>
              <a:rPr lang="ko-KR" altLang="en-US" sz="2200" dirty="0">
                <a:cs typeface="Arial"/>
              </a:rPr>
              <a:t>대부분의 응용 프로그램은 파일 시스템이 없으면 실행 불가</a:t>
            </a:r>
            <a:endParaRPr lang="ko-KR" dirty="0"/>
          </a:p>
          <a:p>
            <a:pPr lvl="1"/>
            <a:r>
              <a:rPr lang="ko-KR" altLang="en-US" sz="2200" dirty="0">
                <a:cs typeface="Arial"/>
              </a:rPr>
              <a:t>운영체제별 파일 시스템 호환성 차이 존재</a:t>
            </a:r>
          </a:p>
          <a:p>
            <a:pPr lvl="2"/>
            <a:r>
              <a:rPr lang="ko-KR" altLang="en-US" sz="1800" dirty="0">
                <a:cs typeface="Arial"/>
              </a:rPr>
              <a:t> </a:t>
            </a:r>
            <a:r>
              <a:rPr lang="ko-KR" altLang="en-US" sz="1800" dirty="0" err="1">
                <a:cs typeface="Arial"/>
              </a:rPr>
              <a:t>E.g</a:t>
            </a:r>
            <a:r>
              <a:rPr lang="ko-KR" altLang="en-US" sz="1800" dirty="0">
                <a:cs typeface="Arial"/>
              </a:rPr>
              <a:t>. </a:t>
            </a:r>
            <a:r>
              <a:rPr lang="en-US" altLang="ko-KR" sz="1800" dirty="0">
                <a:cs typeface="Arial"/>
              </a:rPr>
              <a:t>M</a:t>
            </a:r>
            <a:r>
              <a:rPr lang="ko-KR" altLang="en-US" sz="1800" dirty="0" err="1">
                <a:cs typeface="Arial"/>
              </a:rPr>
              <a:t>acOS용</a:t>
            </a:r>
            <a:r>
              <a:rPr lang="ko-KR" altLang="en-US" sz="1800" dirty="0">
                <a:cs typeface="Arial"/>
              </a:rPr>
              <a:t> 프로그램은 Windows에서 실행 불가</a:t>
            </a:r>
          </a:p>
        </p:txBody>
      </p:sp>
      <p:pic>
        <p:nvPicPr>
          <p:cNvPr id="4" name="그림 3" descr="06-02 파일 시스템 관리 - 숏텀 리눅스">
            <a:extLst>
              <a:ext uri="{FF2B5EF4-FFF2-40B4-BE49-F238E27FC236}">
                <a16:creationId xmlns:a16="http://schemas.microsoft.com/office/drawing/2014/main" id="{9810C740-E3CA-B340-D720-762812FCD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618" y="4061376"/>
            <a:ext cx="4165430" cy="26934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77355-30B2-B5AE-E241-34DDBB99FA14}"/>
              </a:ext>
            </a:extLst>
          </p:cNvPr>
          <p:cNvCxnSpPr/>
          <p:nvPr/>
        </p:nvCxnSpPr>
        <p:spPr>
          <a:xfrm>
            <a:off x="8149166" y="3481917"/>
            <a:ext cx="1428750" cy="529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2A5D7-E24C-AFE4-1631-D37AEE3FD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C54B3-084A-4C4E-F265-019C50B2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File systems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3CCB5-6897-C0E5-11F3-84F6C6E54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주요 파일 시스템 비교</a:t>
            </a:r>
          </a:p>
          <a:p>
            <a:endParaRPr lang="ko-KR" altLang="en-US" sz="2600" dirty="0">
              <a:cs typeface="Arial"/>
            </a:endParaRPr>
          </a:p>
          <a:p>
            <a:endParaRPr lang="ko-KR" altLang="en-US" sz="2600" dirty="0">
              <a:cs typeface="Arial"/>
            </a:endParaRPr>
          </a:p>
          <a:p>
            <a:endParaRPr lang="ko-KR" altLang="en-US" sz="2600" dirty="0">
              <a:cs typeface="Arial"/>
            </a:endParaRPr>
          </a:p>
          <a:p>
            <a:endParaRPr lang="ko-KR" altLang="en-US" sz="2600" dirty="0">
              <a:cs typeface="Arial"/>
            </a:endParaRPr>
          </a:p>
          <a:p>
            <a:endParaRPr lang="ko-KR" altLang="en-US" sz="2600" dirty="0">
              <a:cs typeface="Arial"/>
            </a:endParaRPr>
          </a:p>
          <a:p>
            <a:endParaRPr lang="ko-KR" altLang="en-US" sz="2600" dirty="0">
              <a:cs typeface="Arial"/>
            </a:endParaRPr>
          </a:p>
          <a:p>
            <a:endParaRPr lang="ko-KR" altLang="en-US" sz="2600" dirty="0">
              <a:cs typeface="Arial"/>
            </a:endParaRPr>
          </a:p>
          <a:p>
            <a:endParaRPr lang="ko-KR" altLang="en-US" sz="2600" dirty="0">
              <a:cs typeface="Arial"/>
            </a:endParaRPr>
          </a:p>
          <a:p>
            <a:r>
              <a:rPr lang="ko-KR" altLang="en-US" sz="2600" dirty="0" err="1">
                <a:cs typeface="Arial"/>
              </a:rPr>
              <a:t>MacOS는</a:t>
            </a:r>
            <a:r>
              <a:rPr lang="ko-KR" altLang="en-US" sz="2600" dirty="0">
                <a:cs typeface="Arial"/>
              </a:rPr>
              <a:t> </a:t>
            </a:r>
            <a:r>
              <a:rPr lang="ko-KR" altLang="en-US" sz="2600" dirty="0" err="1">
                <a:cs typeface="Arial"/>
              </a:rPr>
              <a:t>HFS+를</a:t>
            </a:r>
            <a:r>
              <a:rPr lang="ko-KR" altLang="en-US" sz="2600" dirty="0">
                <a:cs typeface="Arial"/>
              </a:rPr>
              <a:t> 사용했으나, 현재는 </a:t>
            </a:r>
            <a:r>
              <a:rPr lang="ko-KR" altLang="en-US" sz="2600" dirty="0" err="1">
                <a:cs typeface="Arial"/>
              </a:rPr>
              <a:t>APFS로</a:t>
            </a:r>
            <a:r>
              <a:rPr lang="ko-KR" altLang="en-US" sz="2600" dirty="0">
                <a:cs typeface="Arial"/>
              </a:rPr>
              <a:t> 넘어가는 추세</a:t>
            </a:r>
          </a:p>
          <a:p>
            <a:pPr lvl="1"/>
            <a:r>
              <a:rPr lang="ko-KR" altLang="en-US" sz="2200" dirty="0" err="1">
                <a:cs typeface="Arial"/>
              </a:rPr>
              <a:t>MacOS</a:t>
            </a:r>
            <a:r>
              <a:rPr lang="ko-KR" altLang="en-US" sz="2200" dirty="0">
                <a:cs typeface="Arial"/>
              </a:rPr>
              <a:t> 10.13 </a:t>
            </a:r>
            <a:r>
              <a:rPr lang="ko-KR" altLang="en-US" sz="2200" dirty="0" err="1">
                <a:cs typeface="Arial"/>
              </a:rPr>
              <a:t>High</a:t>
            </a:r>
            <a:r>
              <a:rPr lang="ko-KR" altLang="en-US" sz="2200" dirty="0">
                <a:cs typeface="Arial"/>
              </a:rPr>
              <a:t> </a:t>
            </a:r>
            <a:r>
              <a:rPr lang="ko-KR" altLang="en-US" sz="2200" dirty="0" err="1">
                <a:cs typeface="Arial"/>
              </a:rPr>
              <a:t>Sierra부터</a:t>
            </a:r>
            <a:r>
              <a:rPr lang="ko-KR" altLang="en-US" sz="2200" dirty="0">
                <a:cs typeface="Arial"/>
              </a:rPr>
              <a:t> APFS 도입(2017년)</a:t>
            </a:r>
          </a:p>
          <a:p>
            <a:r>
              <a:rPr lang="ko-KR" altLang="en-US" sz="2600" dirty="0" err="1">
                <a:cs typeface="Arial"/>
              </a:rPr>
              <a:t>UDF는</a:t>
            </a:r>
            <a:r>
              <a:rPr lang="ko-KR" altLang="en-US" sz="2600" dirty="0">
                <a:cs typeface="Arial"/>
              </a:rPr>
              <a:t> 광학 매체(CD, DVD)용, </a:t>
            </a:r>
            <a:r>
              <a:rPr lang="ko-KR" altLang="en-US" sz="2600" dirty="0" err="1">
                <a:cs typeface="Arial"/>
              </a:rPr>
              <a:t>GFS는</a:t>
            </a:r>
            <a:r>
              <a:rPr lang="ko-KR" altLang="en-US" sz="2600" dirty="0">
                <a:cs typeface="Arial"/>
              </a:rPr>
              <a:t> 서버 간 파일 공유 시스템으로 활용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DB29F2-EEC0-3966-58F5-59647BF42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4253"/>
              </p:ext>
            </p:extLst>
          </p:nvPr>
        </p:nvGraphicFramePr>
        <p:xfrm>
          <a:off x="1015999" y="1714499"/>
          <a:ext cx="10147814" cy="365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49">
                  <a:extLst>
                    <a:ext uri="{9D8B030D-6E8A-4147-A177-3AD203B41FA5}">
                      <a16:colId xmlns:a16="http://schemas.microsoft.com/office/drawing/2014/main" val="1463709255"/>
                    </a:ext>
                  </a:extLst>
                </a:gridCol>
                <a:gridCol w="4847166">
                  <a:extLst>
                    <a:ext uri="{9D8B030D-6E8A-4147-A177-3AD203B41FA5}">
                      <a16:colId xmlns:a16="http://schemas.microsoft.com/office/drawing/2014/main" val="109943941"/>
                    </a:ext>
                  </a:extLst>
                </a:gridCol>
                <a:gridCol w="3048999">
                  <a:extLst>
                    <a:ext uri="{9D8B030D-6E8A-4147-A177-3AD203B41FA5}">
                      <a16:colId xmlns:a16="http://schemas.microsoft.com/office/drawing/2014/main" val="290022651"/>
                    </a:ext>
                  </a:extLst>
                </a:gridCol>
              </a:tblGrid>
              <a:tr h="572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환경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551150"/>
                  </a:ext>
                </a:extLst>
              </a:tr>
              <a:tr h="488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FAT32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4GB 제한, 폭넓은 호환성, 오래된 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USB, 카메라, 게임기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828200"/>
                  </a:ext>
                </a:extLst>
              </a:tr>
              <a:tr h="488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err="1"/>
                        <a:t>exFAT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FAT32 개선, 대용량 지원, 경량 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최신 USB, </a:t>
                      </a:r>
                      <a:r>
                        <a:rPr lang="ko-KR" altLang="en-US" dirty="0" err="1"/>
                        <a:t>SD카드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125287"/>
                  </a:ext>
                </a:extLst>
              </a:tr>
              <a:tr h="488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NTFS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높은 보안성, 복구 가능성 높음,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dirty="0"/>
                        <a:t> 대용량 파일/디스크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Windows 시스템 디스크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390162"/>
                  </a:ext>
                </a:extLst>
              </a:tr>
              <a:tr h="488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HFS+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MacOS</a:t>
                      </a:r>
                      <a:r>
                        <a:rPr lang="ko-KR" altLang="en-US" dirty="0"/>
                        <a:t> 전용, 안정적인 트리 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구형 Mac 저장 장치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58036"/>
                  </a:ext>
                </a:extLst>
              </a:tr>
              <a:tr h="488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UDF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광학 매체(CD/DVD) 호환, 범용성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디스크, 멀티 플랫폼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267017"/>
                  </a:ext>
                </a:extLst>
              </a:tr>
              <a:tr h="488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GFS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공유 저장소, 다중 서버 간 파일 접근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고가용성 클러스터 시스템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61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43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C43C-1091-735C-8641-D5F569DC0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6E960-4DCB-E356-FED8-26BC7D42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File systems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07DBE-4EC3-33B2-6FE9-73E067485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600" dirty="0">
                <a:cs typeface="Arial"/>
              </a:rPr>
              <a:t>주요 파일 시스템 외 특수 파일 시스템</a:t>
            </a:r>
          </a:p>
          <a:p>
            <a:pPr lvl="1"/>
            <a:r>
              <a:rPr lang="ko-KR" altLang="en-US" sz="2200" dirty="0">
                <a:cs typeface="Arial"/>
              </a:rPr>
              <a:t>일반적인 파일 시스템 외에도 특수 목적의 파일 시스템들이 존재</a:t>
            </a:r>
          </a:p>
          <a:p>
            <a:pPr lvl="1"/>
            <a:r>
              <a:rPr lang="ko-KR" altLang="en-US" sz="2200" dirty="0">
                <a:cs typeface="Arial"/>
              </a:rPr>
              <a:t>저장 매체, 네트워크, 트랜잭션, DB 등 용도에 따라 구조가 다름</a:t>
            </a:r>
          </a:p>
          <a:p>
            <a:pPr lvl="1"/>
            <a:endParaRPr lang="ko-KR" altLang="en-US" sz="2200" dirty="0">
              <a:cs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F591FC-DC07-8956-4C00-1FF44AD72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35656"/>
              </p:ext>
            </p:extLst>
          </p:nvPr>
        </p:nvGraphicFramePr>
        <p:xfrm>
          <a:off x="752475" y="2409825"/>
          <a:ext cx="10327670" cy="43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50">
                  <a:extLst>
                    <a:ext uri="{9D8B030D-6E8A-4147-A177-3AD203B41FA5}">
                      <a16:colId xmlns:a16="http://schemas.microsoft.com/office/drawing/2014/main" val="2686843900"/>
                    </a:ext>
                  </a:extLst>
                </a:gridCol>
                <a:gridCol w="7438420">
                  <a:extLst>
                    <a:ext uri="{9D8B030D-6E8A-4147-A177-3AD203B41FA5}">
                      <a16:colId xmlns:a16="http://schemas.microsoft.com/office/drawing/2014/main" val="1212959986"/>
                    </a:ext>
                  </a:extLst>
                </a:gridCol>
              </a:tblGrid>
              <a:tr h="516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334381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디스크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일반적인 HDD, SSD 파일 시스템(</a:t>
                      </a:r>
                      <a:r>
                        <a:rPr lang="ko-KR" altLang="en-US" dirty="0" err="1"/>
                        <a:t>E.g</a:t>
                      </a:r>
                      <a:r>
                        <a:rPr lang="ko-KR" altLang="en-US" dirty="0"/>
                        <a:t>. NTFS, FAT32, ext4)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102437"/>
                  </a:ext>
                </a:extLst>
              </a:tr>
              <a:tr h="75188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테이프 기반</a:t>
                      </a:r>
                      <a:endParaRPr lang="ko-KR" sz="18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고전 방식, 마그네틱 테이프에서 사용, 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/>
                        <a:t>데이터는 순차 접근만 가능(랜덤 </a:t>
                      </a:r>
                      <a:r>
                        <a:rPr lang="ko-KR" altLang="en-US" dirty="0" err="1"/>
                        <a:t>엑세스</a:t>
                      </a:r>
                      <a:r>
                        <a:rPr lang="ko-KR" altLang="en-US" dirty="0"/>
                        <a:t> 불가) -&gt; 매우 느림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614341"/>
                  </a:ext>
                </a:extLst>
              </a:tr>
              <a:tr h="751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네트워크 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원격 서버 파일 접근 방식(NFS, GFS 등), 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/>
                        <a:t>파일이 로컬 디스크에 </a:t>
                      </a:r>
                      <a:r>
                        <a:rPr lang="ko-KR" altLang="en-US" dirty="0" err="1"/>
                        <a:t>있는게</a:t>
                      </a:r>
                      <a:r>
                        <a:rPr lang="ko-KR" altLang="en-US" dirty="0"/>
                        <a:t> 아니라 원격 서버에 </a:t>
                      </a:r>
                      <a:r>
                        <a:rPr lang="ko-KR" altLang="en-US" dirty="0" err="1"/>
                        <a:t>저장되어있음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53611"/>
                  </a:ext>
                </a:extLst>
              </a:tr>
              <a:tr h="684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트랜잭션 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파일을 한꺼번에 안전하게 변경할 필요가 있을 시 사용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/>
                        <a:t>(문제가 생기면 전부 취소, 성공하면 전부 저장)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55466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데이터베이스 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메타데이터(속성) 기반 파일 관리(</a:t>
                      </a:r>
                      <a:r>
                        <a:rPr lang="ko-KR" altLang="en-US" dirty="0" err="1"/>
                        <a:t>E.g</a:t>
                      </a:r>
                      <a:r>
                        <a:rPr lang="ko-KR" altLang="en-US" dirty="0"/>
                        <a:t>. IBM DB2 </a:t>
                      </a:r>
                      <a:r>
                        <a:rPr lang="ko-KR" altLang="en-US" dirty="0" err="1"/>
                        <a:t>for</a:t>
                      </a:r>
                      <a:r>
                        <a:rPr lang="ko-KR" altLang="en-US" dirty="0"/>
                        <a:t> i5),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/>
                        <a:t>파일 이름이 아니라 '작성자', '태그', '주제' 등으로 파일 탐색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599834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특수 목적형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운영체제 내부 정보 및 구조를 파일처럼 사용(</a:t>
                      </a:r>
                      <a:r>
                        <a:rPr lang="ko-KR" altLang="en-US" dirty="0" err="1"/>
                        <a:t>E.g</a:t>
                      </a:r>
                      <a:r>
                        <a:rPr lang="ko-KR" altLang="en-US" dirty="0"/>
                        <a:t>. 리눅스의 /</a:t>
                      </a:r>
                      <a:r>
                        <a:rPr lang="ko-KR" altLang="en-US" dirty="0" err="1"/>
                        <a:t>proc</a:t>
                      </a:r>
                      <a:r>
                        <a:rPr lang="ko-KR" altLang="en-US" dirty="0"/>
                        <a:t>, /</a:t>
                      </a:r>
                      <a:r>
                        <a:rPr lang="ko-KR" altLang="en-US" dirty="0" err="1"/>
                        <a:t>dev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942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20111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1710</Words>
  <Application>Microsoft Macintosh PowerPoint</Application>
  <PresentationFormat>와이드스크린</PresentationFormat>
  <Paragraphs>280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CryptoCraft 테마</vt:lpstr>
      <vt:lpstr>제목 테마</vt:lpstr>
      <vt:lpstr>Hard Disks and File Systems</vt:lpstr>
      <vt:lpstr>CHAPTER3: Hard Disks and File Systems</vt:lpstr>
      <vt:lpstr>Hard disk and file systems</vt:lpstr>
      <vt:lpstr>Hard disk and file systems</vt:lpstr>
      <vt:lpstr>Hard disk and file systems</vt:lpstr>
      <vt:lpstr>File systems</vt:lpstr>
      <vt:lpstr>File systems</vt:lpstr>
      <vt:lpstr>File systems</vt:lpstr>
      <vt:lpstr>File systems</vt:lpstr>
      <vt:lpstr>File systems</vt:lpstr>
      <vt:lpstr>File systems</vt:lpstr>
      <vt:lpstr>File systems</vt:lpstr>
      <vt:lpstr>Hard disk</vt:lpstr>
      <vt:lpstr>Hard disk</vt:lpstr>
      <vt:lpstr>Hard disk forensics</vt:lpstr>
      <vt:lpstr>Hard disk forensics</vt:lpstr>
      <vt:lpstr>Analyzing the registry files</vt:lpstr>
      <vt:lpstr>Analyzing the registry files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Minwoo Lee</cp:lastModifiedBy>
  <cp:revision>648</cp:revision>
  <dcterms:created xsi:type="dcterms:W3CDTF">2019-03-05T04:29:07Z</dcterms:created>
  <dcterms:modified xsi:type="dcterms:W3CDTF">2025-04-12T18:02:30Z</dcterms:modified>
</cp:coreProperties>
</file>