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7"/>
  </p:notesMasterIdLst>
  <p:sldIdLst>
    <p:sldId id="256" r:id="rId3"/>
    <p:sldId id="260" r:id="rId4"/>
    <p:sldId id="261" r:id="rId5"/>
    <p:sldId id="265" r:id="rId6"/>
    <p:sldId id="266" r:id="rId7"/>
    <p:sldId id="267" r:id="rId8"/>
    <p:sldId id="262" r:id="rId9"/>
    <p:sldId id="268" r:id="rId10"/>
    <p:sldId id="269" r:id="rId11"/>
    <p:sldId id="270" r:id="rId12"/>
    <p:sldId id="263" r:id="rId13"/>
    <p:sldId id="272" r:id="rId14"/>
    <p:sldId id="273" r:id="rId15"/>
    <p:sldId id="25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D4D70-11F8-2640-BF68-E077D657137E}" v="53" dt="2021-09-16T07:16:35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엄시우" userId="59da3244-6f02-4962-b200-4988e3bb3660" providerId="ADAL" clId="{6D1D4D70-11F8-2640-BF68-E077D657137E}"/>
    <pc:docChg chg="custSel addSld modSld">
      <pc:chgData name="엄시우" userId="59da3244-6f02-4962-b200-4988e3bb3660" providerId="ADAL" clId="{6D1D4D70-11F8-2640-BF68-E077D657137E}" dt="2021-09-16T07:16:35.252" v="821"/>
      <pc:docMkLst>
        <pc:docMk/>
      </pc:docMkLst>
      <pc:sldChg chg="addSp modSp mod">
        <pc:chgData name="엄시우" userId="59da3244-6f02-4962-b200-4988e3bb3660" providerId="ADAL" clId="{6D1D4D70-11F8-2640-BF68-E077D657137E}" dt="2021-09-16T06:56:04.340" v="343" actId="20577"/>
        <pc:sldMkLst>
          <pc:docMk/>
          <pc:sldMk cId="3504667882" sldId="260"/>
        </pc:sldMkLst>
        <pc:spChg chg="mod">
          <ac:chgData name="엄시우" userId="59da3244-6f02-4962-b200-4988e3bb3660" providerId="ADAL" clId="{6D1D4D70-11F8-2640-BF68-E077D657137E}" dt="2021-09-16T06:52:24.982" v="29" actId="20577"/>
          <ac:spMkLst>
            <pc:docMk/>
            <pc:sldMk cId="3504667882" sldId="260"/>
            <ac:spMk id="2" creationId="{732FBB95-A949-E347-9E77-A6A1EE3E4471}"/>
          </ac:spMkLst>
        </pc:spChg>
        <pc:spChg chg="mod">
          <ac:chgData name="엄시우" userId="59da3244-6f02-4962-b200-4988e3bb3660" providerId="ADAL" clId="{6D1D4D70-11F8-2640-BF68-E077D657137E}" dt="2021-09-16T06:56:04.340" v="343" actId="20577"/>
          <ac:spMkLst>
            <pc:docMk/>
            <pc:sldMk cId="3504667882" sldId="260"/>
            <ac:spMk id="3" creationId="{0B642FF8-96ED-2744-A031-E5A94D3F4D5F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7" creationId="{189786F6-46C8-E346-920C-151A1CC84103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2" creationId="{CD61886B-4C8C-D845-8ED3-99EE31C69D7D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3" creationId="{EE54ACD3-7209-D74B-A50B-CA90F2B3AB3F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4" creationId="{EFE49711-4D2F-2A41-A987-46EB7D9058A4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5" creationId="{F82A96A2-0373-5E44-A3F0-A7E87476172E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6" creationId="{6F0F78AA-5C0D-FA4D-8558-C5F5DA45ABE2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7" creationId="{A4A3306E-5A23-3B45-A39D-61BCE637DB56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8" creationId="{80C6BBDD-B4FB-6442-BDAB-F40D346B4F3A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19" creationId="{EC7F3AB6-E1F4-DC4C-89F8-7672C5E8C9F4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0" creationId="{52425DAE-67C0-FD4A-806D-20244C452AEA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1" creationId="{EE5E43D6-2E3C-5B4E-B020-DA926788BD41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2" creationId="{11C7A7C3-8DFE-AF4B-BA02-AE16140B9650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3" creationId="{DD54E965-7212-8A42-92FC-445E15470962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4" creationId="{BB27C94F-EB41-414C-9F27-36142C9BA886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5" creationId="{E33EF539-2643-C649-83E7-36EF5F34B20F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6" creationId="{49804169-1960-304C-B291-65DAA3412E82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7" creationId="{BAE7E0C4-8AAB-5044-B9E5-B1CA2196EDD7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8" creationId="{14BE7877-1F94-9A41-B4D5-43312BC3C93E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29" creationId="{7C0BE5C4-019B-CE49-95EB-84336434C2EA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30" creationId="{CEB8D4C4-5509-F94E-A0F4-9386E95BC795}"/>
          </ac:spMkLst>
        </pc:spChg>
        <pc:spChg chg="add mod">
          <ac:chgData name="엄시우" userId="59da3244-6f02-4962-b200-4988e3bb3660" providerId="ADAL" clId="{6D1D4D70-11F8-2640-BF68-E077D657137E}" dt="2021-09-16T06:55:15.911" v="175" actId="1076"/>
          <ac:spMkLst>
            <pc:docMk/>
            <pc:sldMk cId="3504667882" sldId="260"/>
            <ac:spMk id="31" creationId="{C2C78505-98C7-D74F-AE00-1149BE8B93A8}"/>
          </ac:spMkLst>
        </pc:spChg>
        <pc:graphicFrameChg chg="add mod">
          <ac:chgData name="엄시우" userId="59da3244-6f02-4962-b200-4988e3bb3660" providerId="ADAL" clId="{6D1D4D70-11F8-2640-BF68-E077D657137E}" dt="2021-09-16T06:55:15.911" v="175" actId="1076"/>
          <ac:graphicFrameMkLst>
            <pc:docMk/>
            <pc:sldMk cId="3504667882" sldId="260"/>
            <ac:graphicFrameMk id="4" creationId="{A8E614F6-67E9-9647-868B-7C2012494F9A}"/>
          </ac:graphicFrameMkLst>
        </pc:graphicFrameChg>
        <pc:graphicFrameChg chg="add mod">
          <ac:chgData name="엄시우" userId="59da3244-6f02-4962-b200-4988e3bb3660" providerId="ADAL" clId="{6D1D4D70-11F8-2640-BF68-E077D657137E}" dt="2021-09-16T06:55:15.911" v="175" actId="1076"/>
          <ac:graphicFrameMkLst>
            <pc:docMk/>
            <pc:sldMk cId="3504667882" sldId="260"/>
            <ac:graphicFrameMk id="5" creationId="{869DA314-BA2B-094D-BBD4-180BB703AC9B}"/>
          </ac:graphicFrameMkLst>
        </pc:graphicFrameChg>
        <pc:graphicFrameChg chg="add mod">
          <ac:chgData name="엄시우" userId="59da3244-6f02-4962-b200-4988e3bb3660" providerId="ADAL" clId="{6D1D4D70-11F8-2640-BF68-E077D657137E}" dt="2021-09-16T06:55:15.911" v="175" actId="1076"/>
          <ac:graphicFrameMkLst>
            <pc:docMk/>
            <pc:sldMk cId="3504667882" sldId="260"/>
            <ac:graphicFrameMk id="6" creationId="{EDD537CB-2ACF-614E-ABF9-B28A361EDDB7}"/>
          </ac:graphicFrameMkLst>
        </pc:graphicFrameChg>
        <pc:cxnChg chg="add mod">
          <ac:chgData name="엄시우" userId="59da3244-6f02-4962-b200-4988e3bb3660" providerId="ADAL" clId="{6D1D4D70-11F8-2640-BF68-E077D657137E}" dt="2021-09-16T06:55:15.911" v="175" actId="1076"/>
          <ac:cxnSpMkLst>
            <pc:docMk/>
            <pc:sldMk cId="3504667882" sldId="260"/>
            <ac:cxnSpMk id="8" creationId="{FA2B76B7-54EA-3142-A939-CAA78FA9DA4E}"/>
          </ac:cxnSpMkLst>
        </pc:cxnChg>
        <pc:cxnChg chg="add mod">
          <ac:chgData name="엄시우" userId="59da3244-6f02-4962-b200-4988e3bb3660" providerId="ADAL" clId="{6D1D4D70-11F8-2640-BF68-E077D657137E}" dt="2021-09-16T06:55:15.911" v="175" actId="1076"/>
          <ac:cxnSpMkLst>
            <pc:docMk/>
            <pc:sldMk cId="3504667882" sldId="260"/>
            <ac:cxnSpMk id="9" creationId="{08085EE3-8EAF-F64A-BA1A-2C9D90B2E9C3}"/>
          </ac:cxnSpMkLst>
        </pc:cxnChg>
        <pc:cxnChg chg="add mod">
          <ac:chgData name="엄시우" userId="59da3244-6f02-4962-b200-4988e3bb3660" providerId="ADAL" clId="{6D1D4D70-11F8-2640-BF68-E077D657137E}" dt="2021-09-16T06:55:15.911" v="175" actId="1076"/>
          <ac:cxnSpMkLst>
            <pc:docMk/>
            <pc:sldMk cId="3504667882" sldId="260"/>
            <ac:cxnSpMk id="10" creationId="{69BEEFE7-70CD-034F-A328-1A9E21C8D62E}"/>
          </ac:cxnSpMkLst>
        </pc:cxnChg>
        <pc:cxnChg chg="add mod">
          <ac:chgData name="엄시우" userId="59da3244-6f02-4962-b200-4988e3bb3660" providerId="ADAL" clId="{6D1D4D70-11F8-2640-BF68-E077D657137E}" dt="2021-09-16T06:55:15.911" v="175" actId="1076"/>
          <ac:cxnSpMkLst>
            <pc:docMk/>
            <pc:sldMk cId="3504667882" sldId="260"/>
            <ac:cxnSpMk id="11" creationId="{7C0A5AF5-E51B-5243-A2D5-4CE13C3D5395}"/>
          </ac:cxnSpMkLst>
        </pc:cxnChg>
      </pc:sldChg>
      <pc:sldChg chg="addSp modSp mod">
        <pc:chgData name="엄시우" userId="59da3244-6f02-4962-b200-4988e3bb3660" providerId="ADAL" clId="{6D1D4D70-11F8-2640-BF68-E077D657137E}" dt="2021-09-16T07:00:01.210" v="487"/>
        <pc:sldMkLst>
          <pc:docMk/>
          <pc:sldMk cId="964023102" sldId="261"/>
        </pc:sldMkLst>
        <pc:spChg chg="mod">
          <ac:chgData name="엄시우" userId="59da3244-6f02-4962-b200-4988e3bb3660" providerId="ADAL" clId="{6D1D4D70-11F8-2640-BF68-E077D657137E}" dt="2021-09-16T06:56:31.592" v="379" actId="20577"/>
          <ac:spMkLst>
            <pc:docMk/>
            <pc:sldMk cId="964023102" sldId="261"/>
            <ac:spMk id="2" creationId="{732FBB95-A949-E347-9E77-A6A1EE3E4471}"/>
          </ac:spMkLst>
        </pc:spChg>
        <pc:spChg chg="mod">
          <ac:chgData name="엄시우" userId="59da3244-6f02-4962-b200-4988e3bb3660" providerId="ADAL" clId="{6D1D4D70-11F8-2640-BF68-E077D657137E}" dt="2021-09-16T06:57:30.523" v="440" actId="20577"/>
          <ac:spMkLst>
            <pc:docMk/>
            <pc:sldMk cId="964023102" sldId="261"/>
            <ac:spMk id="3" creationId="{0B642FF8-96ED-2744-A031-E5A94D3F4D5F}"/>
          </ac:spMkLst>
        </pc:spChg>
        <pc:graphicFrameChg chg="add mod modGraphic">
          <ac:chgData name="엄시우" userId="59da3244-6f02-4962-b200-4988e3bb3660" providerId="ADAL" clId="{6D1D4D70-11F8-2640-BF68-E077D657137E}" dt="2021-09-16T07:00:01.210" v="487"/>
          <ac:graphicFrameMkLst>
            <pc:docMk/>
            <pc:sldMk cId="964023102" sldId="261"/>
            <ac:graphicFrameMk id="4" creationId="{0EC8B19A-77D6-984B-A824-A041A541B13E}"/>
          </ac:graphicFrameMkLst>
        </pc:graphicFrameChg>
        <pc:picChg chg="add mod">
          <ac:chgData name="엄시우" userId="59da3244-6f02-4962-b200-4988e3bb3660" providerId="ADAL" clId="{6D1D4D70-11F8-2640-BF68-E077D657137E}" dt="2021-09-16T06:58:39.154" v="445" actId="1076"/>
          <ac:picMkLst>
            <pc:docMk/>
            <pc:sldMk cId="964023102" sldId="261"/>
            <ac:picMk id="5" creationId="{5E20A64A-0C25-6B45-AEF6-EB09F65CBAA5}"/>
          </ac:picMkLst>
        </pc:picChg>
      </pc:sldChg>
      <pc:sldChg chg="modSp mod">
        <pc:chgData name="엄시우" userId="59da3244-6f02-4962-b200-4988e3bb3660" providerId="ADAL" clId="{6D1D4D70-11F8-2640-BF68-E077D657137E}" dt="2021-09-16T07:16:30.239" v="818" actId="20577"/>
        <pc:sldMkLst>
          <pc:docMk/>
          <pc:sldMk cId="1986441872" sldId="262"/>
        </pc:sldMkLst>
        <pc:spChg chg="mod">
          <ac:chgData name="엄시우" userId="59da3244-6f02-4962-b200-4988e3bb3660" providerId="ADAL" clId="{6D1D4D70-11F8-2640-BF68-E077D657137E}" dt="2021-09-16T07:16:30.239" v="818" actId="20577"/>
          <ac:spMkLst>
            <pc:docMk/>
            <pc:sldMk cId="1986441872" sldId="262"/>
            <ac:spMk id="2" creationId="{732FBB95-A949-E347-9E77-A6A1EE3E4471}"/>
          </ac:spMkLst>
        </pc:spChg>
      </pc:sldChg>
      <pc:sldChg chg="addSp delSp modSp add mod">
        <pc:chgData name="엄시우" userId="59da3244-6f02-4962-b200-4988e3bb3660" providerId="ADAL" clId="{6D1D4D70-11F8-2640-BF68-E077D657137E}" dt="2021-09-16T07:05:06.099" v="603" actId="6549"/>
        <pc:sldMkLst>
          <pc:docMk/>
          <pc:sldMk cId="2028772568" sldId="265"/>
        </pc:sldMkLst>
        <pc:spChg chg="mod">
          <ac:chgData name="엄시우" userId="59da3244-6f02-4962-b200-4988e3bb3660" providerId="ADAL" clId="{6D1D4D70-11F8-2640-BF68-E077D657137E}" dt="2021-09-16T07:01:15.961" v="515" actId="14100"/>
          <ac:spMkLst>
            <pc:docMk/>
            <pc:sldMk cId="2028772568" sldId="265"/>
            <ac:spMk id="3" creationId="{0B642FF8-96ED-2744-A031-E5A94D3F4D5F}"/>
          </ac:spMkLst>
        </pc:spChg>
        <pc:graphicFrameChg chg="add mod modGraphic">
          <ac:chgData name="엄시우" userId="59da3244-6f02-4962-b200-4988e3bb3660" providerId="ADAL" clId="{6D1D4D70-11F8-2640-BF68-E077D657137E}" dt="2021-09-16T07:02:27.145" v="543" actId="1076"/>
          <ac:graphicFrameMkLst>
            <pc:docMk/>
            <pc:sldMk cId="2028772568" sldId="265"/>
            <ac:graphicFrameMk id="6" creationId="{8DA80B5A-4BDA-DF4F-8A87-59457A7D33A9}"/>
          </ac:graphicFrameMkLst>
        </pc:graphicFrameChg>
        <pc:graphicFrameChg chg="add mod modGraphic">
          <ac:chgData name="엄시우" userId="59da3244-6f02-4962-b200-4988e3bb3660" providerId="ADAL" clId="{6D1D4D70-11F8-2640-BF68-E077D657137E}" dt="2021-09-16T07:04:48.410" v="599" actId="1076"/>
          <ac:graphicFrameMkLst>
            <pc:docMk/>
            <pc:sldMk cId="2028772568" sldId="265"/>
            <ac:graphicFrameMk id="7" creationId="{5BC24486-C99F-1D40-B620-41C03BCAF95E}"/>
          </ac:graphicFrameMkLst>
        </pc:graphicFrameChg>
        <pc:graphicFrameChg chg="add mod modGraphic">
          <ac:chgData name="엄시우" userId="59da3244-6f02-4962-b200-4988e3bb3660" providerId="ADAL" clId="{6D1D4D70-11F8-2640-BF68-E077D657137E}" dt="2021-09-16T07:04:48.410" v="599" actId="1076"/>
          <ac:graphicFrameMkLst>
            <pc:docMk/>
            <pc:sldMk cId="2028772568" sldId="265"/>
            <ac:graphicFrameMk id="8" creationId="{54405F84-F34E-BE41-9BA9-CB040709FCD2}"/>
          </ac:graphicFrameMkLst>
        </pc:graphicFrameChg>
        <pc:graphicFrameChg chg="add mod modGraphic">
          <ac:chgData name="엄시우" userId="59da3244-6f02-4962-b200-4988e3bb3660" providerId="ADAL" clId="{6D1D4D70-11F8-2640-BF68-E077D657137E}" dt="2021-09-16T07:05:00.721" v="601" actId="6549"/>
          <ac:graphicFrameMkLst>
            <pc:docMk/>
            <pc:sldMk cId="2028772568" sldId="265"/>
            <ac:graphicFrameMk id="9" creationId="{2E5A1383-BC26-B443-9172-05FC34AED5D9}"/>
          </ac:graphicFrameMkLst>
        </pc:graphicFrameChg>
        <pc:graphicFrameChg chg="add mod modGraphic">
          <ac:chgData name="엄시우" userId="59da3244-6f02-4962-b200-4988e3bb3660" providerId="ADAL" clId="{6D1D4D70-11F8-2640-BF68-E077D657137E}" dt="2021-09-16T07:05:06.099" v="603" actId="6549"/>
          <ac:graphicFrameMkLst>
            <pc:docMk/>
            <pc:sldMk cId="2028772568" sldId="265"/>
            <ac:graphicFrameMk id="10" creationId="{042D2568-3FDA-E843-B5C6-6BE7CD3649C5}"/>
          </ac:graphicFrameMkLst>
        </pc:graphicFrameChg>
        <pc:picChg chg="add mod">
          <ac:chgData name="엄시우" userId="59da3244-6f02-4962-b200-4988e3bb3660" providerId="ADAL" clId="{6D1D4D70-11F8-2640-BF68-E077D657137E}" dt="2021-09-16T07:02:23.540" v="542" actId="1076"/>
          <ac:picMkLst>
            <pc:docMk/>
            <pc:sldMk cId="2028772568" sldId="265"/>
            <ac:picMk id="4" creationId="{2BD1CDCD-BFEE-3F4A-BD19-18C959AA4DA4}"/>
          </ac:picMkLst>
        </pc:picChg>
        <pc:picChg chg="add del">
          <ac:chgData name="엄시우" userId="59da3244-6f02-4962-b200-4988e3bb3660" providerId="ADAL" clId="{6D1D4D70-11F8-2640-BF68-E077D657137E}" dt="2021-09-16T07:01:29.205" v="518"/>
          <ac:picMkLst>
            <pc:docMk/>
            <pc:sldMk cId="2028772568" sldId="265"/>
            <ac:picMk id="5" creationId="{7C0378FC-3F93-BE46-8306-755A367FD55F}"/>
          </ac:picMkLst>
        </pc:picChg>
      </pc:sldChg>
      <pc:sldChg chg="addSp modSp add mod">
        <pc:chgData name="엄시우" userId="59da3244-6f02-4962-b200-4988e3bb3660" providerId="ADAL" clId="{6D1D4D70-11F8-2640-BF68-E077D657137E}" dt="2021-09-16T07:07:35.562" v="632" actId="1076"/>
        <pc:sldMkLst>
          <pc:docMk/>
          <pc:sldMk cId="2066335558" sldId="266"/>
        </pc:sldMkLst>
        <pc:spChg chg="mod">
          <ac:chgData name="엄시우" userId="59da3244-6f02-4962-b200-4988e3bb3660" providerId="ADAL" clId="{6D1D4D70-11F8-2640-BF68-E077D657137E}" dt="2021-09-16T07:06:21.725" v="625" actId="20577"/>
          <ac:spMkLst>
            <pc:docMk/>
            <pc:sldMk cId="2066335558" sldId="266"/>
            <ac:spMk id="3" creationId="{0B642FF8-96ED-2744-A031-E5A94D3F4D5F}"/>
          </ac:spMkLst>
        </pc:spChg>
        <pc:graphicFrameChg chg="add mod">
          <ac:chgData name="엄시우" userId="59da3244-6f02-4962-b200-4988e3bb3660" providerId="ADAL" clId="{6D1D4D70-11F8-2640-BF68-E077D657137E}" dt="2021-09-16T07:06:28.903" v="627" actId="1076"/>
          <ac:graphicFrameMkLst>
            <pc:docMk/>
            <pc:sldMk cId="2066335558" sldId="266"/>
            <ac:graphicFrameMk id="4" creationId="{155D73CB-2770-364C-9F26-2717B80628AA}"/>
          </ac:graphicFrameMkLst>
        </pc:graphicFrameChg>
        <pc:picChg chg="add mod">
          <ac:chgData name="엄시우" userId="59da3244-6f02-4962-b200-4988e3bb3660" providerId="ADAL" clId="{6D1D4D70-11F8-2640-BF68-E077D657137E}" dt="2021-09-16T07:07:35.562" v="632" actId="1076"/>
          <ac:picMkLst>
            <pc:docMk/>
            <pc:sldMk cId="2066335558" sldId="266"/>
            <ac:picMk id="5" creationId="{9AF98D5C-95D5-3749-AA63-FB5056AF4E27}"/>
          </ac:picMkLst>
        </pc:picChg>
      </pc:sldChg>
      <pc:sldChg chg="addSp modSp add mod">
        <pc:chgData name="엄시우" userId="59da3244-6f02-4962-b200-4988e3bb3660" providerId="ADAL" clId="{6D1D4D70-11F8-2640-BF68-E077D657137E}" dt="2021-09-16T07:15:47.095" v="783" actId="20577"/>
        <pc:sldMkLst>
          <pc:docMk/>
          <pc:sldMk cId="2152906456" sldId="267"/>
        </pc:sldMkLst>
        <pc:spChg chg="mod">
          <ac:chgData name="엄시우" userId="59da3244-6f02-4962-b200-4988e3bb3660" providerId="ADAL" clId="{6D1D4D70-11F8-2640-BF68-E077D657137E}" dt="2021-09-16T07:13:18.055" v="742" actId="20577"/>
          <ac:spMkLst>
            <pc:docMk/>
            <pc:sldMk cId="2152906456" sldId="267"/>
            <ac:spMk id="3" creationId="{0B642FF8-96ED-2744-A031-E5A94D3F4D5F}"/>
          </ac:spMkLst>
        </pc:spChg>
        <pc:spChg chg="add mod">
          <ac:chgData name="엄시우" userId="59da3244-6f02-4962-b200-4988e3bb3660" providerId="ADAL" clId="{6D1D4D70-11F8-2640-BF68-E077D657137E}" dt="2021-09-16T07:14:57.901" v="765" actId="1076"/>
          <ac:spMkLst>
            <pc:docMk/>
            <pc:sldMk cId="2152906456" sldId="267"/>
            <ac:spMk id="8" creationId="{F3429DA1-3760-7F40-ACEB-AD94349D29D1}"/>
          </ac:spMkLst>
        </pc:spChg>
        <pc:spChg chg="add mod">
          <ac:chgData name="엄시우" userId="59da3244-6f02-4962-b200-4988e3bb3660" providerId="ADAL" clId="{6D1D4D70-11F8-2640-BF68-E077D657137E}" dt="2021-09-16T07:15:47.095" v="783" actId="20577"/>
          <ac:spMkLst>
            <pc:docMk/>
            <pc:sldMk cId="2152906456" sldId="267"/>
            <ac:spMk id="10" creationId="{42C58D37-2736-B746-AAF6-6F85D01BC654}"/>
          </ac:spMkLst>
        </pc:spChg>
        <pc:graphicFrameChg chg="add mod">
          <ac:chgData name="엄시우" userId="59da3244-6f02-4962-b200-4988e3bb3660" providerId="ADAL" clId="{6D1D4D70-11F8-2640-BF68-E077D657137E}" dt="2021-09-16T07:10:53.557" v="696" actId="1076"/>
          <ac:graphicFrameMkLst>
            <pc:docMk/>
            <pc:sldMk cId="2152906456" sldId="267"/>
            <ac:graphicFrameMk id="4" creationId="{8C8B2202-8D72-CC45-A686-024540C91155}"/>
          </ac:graphicFrameMkLst>
        </pc:graphicFrameChg>
        <pc:graphicFrameChg chg="add mod modGraphic">
          <ac:chgData name="엄시우" userId="59da3244-6f02-4962-b200-4988e3bb3660" providerId="ADAL" clId="{6D1D4D70-11F8-2640-BF68-E077D657137E}" dt="2021-09-16T07:11:02.141" v="699" actId="1076"/>
          <ac:graphicFrameMkLst>
            <pc:docMk/>
            <pc:sldMk cId="2152906456" sldId="267"/>
            <ac:graphicFrameMk id="5" creationId="{DFA12606-9BA4-E343-8C78-70F9CAF22A73}"/>
          </ac:graphicFrameMkLst>
        </pc:graphicFrameChg>
        <pc:graphicFrameChg chg="add mod modGraphic">
          <ac:chgData name="엄시우" userId="59da3244-6f02-4962-b200-4988e3bb3660" providerId="ADAL" clId="{6D1D4D70-11F8-2640-BF68-E077D657137E}" dt="2021-09-16T07:14:57.901" v="765" actId="1076"/>
          <ac:graphicFrameMkLst>
            <pc:docMk/>
            <pc:sldMk cId="2152906456" sldId="267"/>
            <ac:graphicFrameMk id="7" creationId="{4E9C3CF8-4A94-3848-8350-12F18819B419}"/>
          </ac:graphicFrameMkLst>
        </pc:graphicFrameChg>
        <pc:graphicFrameChg chg="add mod modGraphic">
          <ac:chgData name="엄시우" userId="59da3244-6f02-4962-b200-4988e3bb3660" providerId="ADAL" clId="{6D1D4D70-11F8-2640-BF68-E077D657137E}" dt="2021-09-16T07:15:31.058" v="779" actId="207"/>
          <ac:graphicFrameMkLst>
            <pc:docMk/>
            <pc:sldMk cId="2152906456" sldId="267"/>
            <ac:graphicFrameMk id="9" creationId="{F1370CC3-D7E2-FC49-A5A5-121B4D5EE4D9}"/>
          </ac:graphicFrameMkLst>
        </pc:graphicFrameChg>
        <pc:picChg chg="add mod">
          <ac:chgData name="엄시우" userId="59da3244-6f02-4962-b200-4988e3bb3660" providerId="ADAL" clId="{6D1D4D70-11F8-2640-BF68-E077D657137E}" dt="2021-09-16T07:13:22.462" v="743" actId="1076"/>
          <ac:picMkLst>
            <pc:docMk/>
            <pc:sldMk cId="2152906456" sldId="267"/>
            <ac:picMk id="6" creationId="{689B5F5D-4F79-E54C-B59D-B45DB6AB309B}"/>
          </ac:picMkLst>
        </pc:picChg>
      </pc:sldChg>
      <pc:sldChg chg="add">
        <pc:chgData name="엄시우" userId="59da3244-6f02-4962-b200-4988e3bb3660" providerId="ADAL" clId="{6D1D4D70-11F8-2640-BF68-E077D657137E}" dt="2021-09-16T07:16:34.497" v="819"/>
        <pc:sldMkLst>
          <pc:docMk/>
          <pc:sldMk cId="2178100974" sldId="268"/>
        </pc:sldMkLst>
      </pc:sldChg>
      <pc:sldChg chg="add">
        <pc:chgData name="엄시우" userId="59da3244-6f02-4962-b200-4988e3bb3660" providerId="ADAL" clId="{6D1D4D70-11F8-2640-BF68-E077D657137E}" dt="2021-09-16T07:16:34.926" v="820"/>
        <pc:sldMkLst>
          <pc:docMk/>
          <pc:sldMk cId="3756892482" sldId="269"/>
        </pc:sldMkLst>
      </pc:sldChg>
      <pc:sldChg chg="add">
        <pc:chgData name="엄시우" userId="59da3244-6f02-4962-b200-4988e3bb3660" providerId="ADAL" clId="{6D1D4D70-11F8-2640-BF68-E077D657137E}" dt="2021-09-16T07:16:35.252" v="821"/>
        <pc:sldMkLst>
          <pc:docMk/>
          <pc:sldMk cId="384611042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845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RISC-V PIPO </a:t>
            </a:r>
            <a:r>
              <a:rPr lang="ko-KR" altLang="en-US" dirty="0"/>
              <a:t>병렬 구현</a:t>
            </a: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https://youtu.be/mUiw8J32Ag4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Addroundkey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과정</a:t>
            </a:r>
          </a:p>
          <a:p>
            <a:pPr lvl="1"/>
            <a:r>
              <a:rPr kumimoji="1" lang="ko-KR" altLang="en-US" dirty="0"/>
              <a:t>메모리 ↓  속도 ↓  </a:t>
            </a:r>
            <a:r>
              <a:rPr kumimoji="1" lang="en-US" altLang="ko-KR" dirty="0"/>
              <a:t>/  </a:t>
            </a:r>
            <a:r>
              <a:rPr kumimoji="1" lang="ko-KR" altLang="en-US" dirty="0"/>
              <a:t>메모리 ↑  속도 ↑</a:t>
            </a:r>
            <a:endParaRPr kumimoji="1" lang="en-US" altLang="ko-KR" dirty="0"/>
          </a:p>
          <a:p>
            <a:pPr lvl="1"/>
            <a:endParaRPr kumimoji="1" lang="en-US" altLang="en-US" dirty="0"/>
          </a:p>
          <a:p>
            <a:r>
              <a:rPr kumimoji="1" lang="ko-KR" altLang="en-US" dirty="0"/>
              <a:t>메모리 ↓  속도 ↓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단일 </a:t>
            </a:r>
            <a:r>
              <a:rPr kumimoji="1" lang="ko-KR" altLang="en-US" dirty="0" err="1"/>
              <a:t>평문과</a:t>
            </a:r>
            <a:r>
              <a:rPr kumimoji="1" lang="ko-KR" altLang="en-US" dirty="0"/>
              <a:t> 동일한 키스케줄로 라운드키를 생성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4</a:t>
            </a:r>
            <a:r>
              <a:rPr kumimoji="1" lang="ko-KR" altLang="en-US" dirty="0" err="1"/>
              <a:t>평문에</a:t>
            </a:r>
            <a:r>
              <a:rPr kumimoji="1" lang="ko-KR" altLang="en-US" dirty="0"/>
              <a:t> 맞춰 </a:t>
            </a:r>
            <a:r>
              <a:rPr kumimoji="1" lang="en-US" altLang="ko-KR" dirty="0"/>
              <a:t>8-bit 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32-bit</a:t>
            </a:r>
            <a:r>
              <a:rPr kumimoji="1" lang="ko-KR" altLang="en-US" dirty="0"/>
              <a:t>로 늘려주는 작업 필요</a:t>
            </a:r>
            <a:endParaRPr kumimoji="1" lang="en-US" altLang="ko-KR" dirty="0"/>
          </a:p>
          <a:p>
            <a:pPr lvl="1"/>
            <a:endParaRPr kumimoji="1" lang="en-US" altLang="en-US" dirty="0"/>
          </a:p>
          <a:p>
            <a:r>
              <a:rPr kumimoji="1" lang="ko-KR" altLang="en-US" dirty="0"/>
              <a:t>메모리 ↑  속도 ↑</a:t>
            </a:r>
            <a:endParaRPr kumimoji="1" lang="en-US" altLang="ko-KR" dirty="0"/>
          </a:p>
          <a:p>
            <a:pPr lvl="1"/>
            <a:r>
              <a:rPr kumimoji="1" lang="en-US" altLang="en-US" dirty="0"/>
              <a:t>8-bit</a:t>
            </a:r>
            <a:r>
              <a:rPr kumimoji="1" lang="ko-KR" altLang="en-US" dirty="0"/>
              <a:t> 에서 </a:t>
            </a:r>
            <a:r>
              <a:rPr kumimoji="1" lang="en-US" altLang="ko-KR" dirty="0"/>
              <a:t>32-bit</a:t>
            </a:r>
            <a:r>
              <a:rPr kumimoji="1" lang="ko-KR" altLang="en-US" dirty="0"/>
              <a:t>로 늘리는 작업을 키스케줄에서 실행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늘려주는 작업이 생략되어 암호화에서는 속도 향상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611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1298471"/>
          </a:xfrm>
        </p:spPr>
        <p:txBody>
          <a:bodyPr/>
          <a:lstStyle/>
          <a:p>
            <a:r>
              <a:rPr kumimoji="1" lang="ko-KR" altLang="en-US" dirty="0"/>
              <a:t>메모리 ↓  속도 ↓</a:t>
            </a:r>
            <a:endParaRPr kumimoji="1" lang="en-US" altLang="ko-KR" dirty="0"/>
          </a:p>
          <a:p>
            <a:r>
              <a:rPr kumimoji="1" lang="en-US" altLang="en-US" dirty="0"/>
              <a:t>LBU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바이트씩</a:t>
            </a:r>
            <a:r>
              <a:rPr kumimoji="1" lang="ko-KR" altLang="en-US" dirty="0"/>
              <a:t> 불러와서 </a:t>
            </a:r>
            <a:r>
              <a:rPr kumimoji="1" lang="en-US" altLang="ko-KR" dirty="0"/>
              <a:t>32-bit</a:t>
            </a:r>
            <a:r>
              <a:rPr kumimoji="1" lang="ko-KR" altLang="en-US" dirty="0"/>
              <a:t>로 늘리고 연산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EC2B18-52E4-427E-AE59-4CA162593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89606"/>
              </p:ext>
            </p:extLst>
          </p:nvPr>
        </p:nvGraphicFramePr>
        <p:xfrm>
          <a:off x="7201995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ED578A-8EE8-493D-9045-9D3443B3D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96454"/>
              </p:ext>
            </p:extLst>
          </p:nvPr>
        </p:nvGraphicFramePr>
        <p:xfrm>
          <a:off x="1411427" y="3076470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DAD230-B681-4459-B824-EC46BA75D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80630"/>
              </p:ext>
            </p:extLst>
          </p:nvPr>
        </p:nvGraphicFramePr>
        <p:xfrm>
          <a:off x="1411427" y="3954462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72B641-821F-46BB-AEB4-B130072F4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51520"/>
              </p:ext>
            </p:extLst>
          </p:nvPr>
        </p:nvGraphicFramePr>
        <p:xfrm>
          <a:off x="1411426" y="4680054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353955638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7269009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93187677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84906447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237387750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6622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9AAF95-062F-4CFE-8EFB-2FA7AADBB017}"/>
              </a:ext>
            </a:extLst>
          </p:cNvPr>
          <p:cNvCxnSpPr/>
          <p:nvPr/>
        </p:nvCxnSpPr>
        <p:spPr>
          <a:xfrm>
            <a:off x="3384550" y="3381270"/>
            <a:ext cx="0" cy="57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/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1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1298471"/>
          </a:xfrm>
        </p:spPr>
        <p:txBody>
          <a:bodyPr/>
          <a:lstStyle/>
          <a:p>
            <a:r>
              <a:rPr kumimoji="1" lang="ko-KR" altLang="en-US" dirty="0"/>
              <a:t>메모리 ↑  속도 ↑</a:t>
            </a:r>
            <a:endParaRPr kumimoji="1" lang="en-US" altLang="ko-KR" dirty="0"/>
          </a:p>
          <a:p>
            <a:r>
              <a:rPr kumimoji="1" lang="ko-KR" altLang="en-US" dirty="0"/>
              <a:t>주소에서 라운드키를 불러와서 바로 연산</a:t>
            </a:r>
            <a:endParaRPr kumimoji="1"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EC2B18-52E4-427E-AE59-4CA162593354}"/>
              </a:ext>
            </a:extLst>
          </p:cNvPr>
          <p:cNvGraphicFramePr>
            <a:graphicFrameLocks noGrp="1"/>
          </p:cNvGraphicFramePr>
          <p:nvPr/>
        </p:nvGraphicFramePr>
        <p:xfrm>
          <a:off x="7201995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ED578A-8EE8-493D-9045-9D3443B3D19A}"/>
              </a:ext>
            </a:extLst>
          </p:cNvPr>
          <p:cNvGraphicFramePr>
            <a:graphicFrameLocks noGrp="1"/>
          </p:cNvGraphicFramePr>
          <p:nvPr/>
        </p:nvGraphicFramePr>
        <p:xfrm>
          <a:off x="1411427" y="3076470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DAD230-B681-4459-B824-EC46BA75D591}"/>
              </a:ext>
            </a:extLst>
          </p:cNvPr>
          <p:cNvGraphicFramePr>
            <a:graphicFrameLocks noGrp="1"/>
          </p:cNvGraphicFramePr>
          <p:nvPr/>
        </p:nvGraphicFramePr>
        <p:xfrm>
          <a:off x="1411427" y="3954462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72B641-821F-46BB-AEB4-B130072F4A5C}"/>
              </a:ext>
            </a:extLst>
          </p:cNvPr>
          <p:cNvGraphicFramePr>
            <a:graphicFrameLocks noGrp="1"/>
          </p:cNvGraphicFramePr>
          <p:nvPr/>
        </p:nvGraphicFramePr>
        <p:xfrm>
          <a:off x="1411426" y="4680054"/>
          <a:ext cx="32862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353955638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7269009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1931876775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84906447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237387750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36622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9AAF95-062F-4CFE-8EFB-2FA7AADBB017}"/>
              </a:ext>
            </a:extLst>
          </p:cNvPr>
          <p:cNvCxnSpPr/>
          <p:nvPr/>
        </p:nvCxnSpPr>
        <p:spPr>
          <a:xfrm>
            <a:off x="3384550" y="3381270"/>
            <a:ext cx="0" cy="573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/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C3FD45-2527-4BB7-9AC9-EE64B430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25" y="4300337"/>
                <a:ext cx="38985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506B2297-364E-4138-B43A-01399F0399D3}"/>
              </a:ext>
            </a:extLst>
          </p:cNvPr>
          <p:cNvGrpSpPr/>
          <p:nvPr/>
        </p:nvGrpSpPr>
        <p:grpSpPr>
          <a:xfrm>
            <a:off x="1841500" y="2783325"/>
            <a:ext cx="3086100" cy="1123950"/>
            <a:chOff x="1663700" y="2647950"/>
            <a:chExt cx="3086100" cy="112395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29C266A-1F44-4B82-9A4F-FB77B58ABEA9}"/>
                </a:ext>
              </a:extLst>
            </p:cNvPr>
            <p:cNvCxnSpPr/>
            <p:nvPr/>
          </p:nvCxnSpPr>
          <p:spPr>
            <a:xfrm flipV="1">
              <a:off x="1663700" y="2647950"/>
              <a:ext cx="3086100" cy="112395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794696-FE9A-410A-8FAA-EDBEBB4B964E}"/>
                </a:ext>
              </a:extLst>
            </p:cNvPr>
            <p:cNvCxnSpPr>
              <a:cxnSpLocks/>
            </p:cNvCxnSpPr>
            <p:nvPr/>
          </p:nvCxnSpPr>
          <p:spPr>
            <a:xfrm>
              <a:off x="1703770" y="2655678"/>
              <a:ext cx="2993891" cy="111622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34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4D6B-15A5-47B1-B216-53385195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성능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5CB6F-BA81-4FEA-A578-B53D3826E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평문</a:t>
            </a:r>
            <a:r>
              <a:rPr lang="ko-KR" altLang="en-US" dirty="0"/>
              <a:t> 구현 </a:t>
            </a:r>
            <a:r>
              <a:rPr lang="en-US" altLang="ko-KR" dirty="0"/>
              <a:t>: 152cpb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 err="1"/>
              <a:t>평문</a:t>
            </a:r>
            <a:r>
              <a:rPr lang="ko-KR" altLang="en-US" dirty="0"/>
              <a:t> 병렬 구현 </a:t>
            </a:r>
            <a:r>
              <a:rPr lang="en-US" altLang="ko-KR" dirty="0"/>
              <a:t>: 85cpb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메모리 절약</a:t>
            </a:r>
            <a:r>
              <a:rPr lang="en-US" altLang="ko-KR" dirty="0"/>
              <a:t>) , 59cpb (</a:t>
            </a:r>
            <a:r>
              <a:rPr lang="ko-KR" altLang="en-US" dirty="0"/>
              <a:t>속도 우선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단일 </a:t>
            </a:r>
            <a:r>
              <a:rPr lang="ko-KR" altLang="en-US" dirty="0" err="1"/>
              <a:t>평문</a:t>
            </a:r>
            <a:r>
              <a:rPr lang="ko-KR" altLang="en-US" dirty="0"/>
              <a:t> 대비 </a:t>
            </a:r>
            <a:r>
              <a:rPr lang="en-US" altLang="ko-KR" dirty="0"/>
              <a:t>4</a:t>
            </a:r>
            <a:r>
              <a:rPr lang="ko-KR" altLang="en-US" dirty="0" err="1"/>
              <a:t>평문</a:t>
            </a:r>
            <a:r>
              <a:rPr lang="ko-KR" altLang="en-US" dirty="0"/>
              <a:t> 성능 향상</a:t>
            </a:r>
            <a:endParaRPr lang="en-US" altLang="ko-KR" dirty="0"/>
          </a:p>
          <a:p>
            <a:pPr lvl="1"/>
            <a:r>
              <a:rPr lang="en-US" altLang="ko-KR" dirty="0"/>
              <a:t>80% / 157% </a:t>
            </a:r>
            <a:r>
              <a:rPr lang="ko-KR" altLang="en-US" dirty="0"/>
              <a:t>성능 향상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36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PIPO</a:t>
            </a:r>
            <a:r>
              <a:rPr kumimoji="1" lang="ko-KR" altLang="en-US" dirty="0"/>
              <a:t>의 블록 길이는 </a:t>
            </a:r>
            <a:r>
              <a:rPr kumimoji="1" lang="en-US" altLang="ko-KR" dirty="0"/>
              <a:t>64-bit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8-bit</a:t>
            </a:r>
            <a:r>
              <a:rPr kumimoji="1" lang="ko-KR" altLang="en-US" dirty="0"/>
              <a:t> 단위로 연산을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8</a:t>
            </a:r>
            <a:r>
              <a:rPr kumimoji="1" lang="ko-KR" altLang="en-US" dirty="0"/>
              <a:t>개의 레지스터에 나누어 저장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4" name="표 116">
            <a:extLst>
              <a:ext uri="{FF2B5EF4-FFF2-40B4-BE49-F238E27FC236}">
                <a16:creationId xmlns:a16="http://schemas.microsoft.com/office/drawing/2014/main" id="{A8E614F6-67E9-9647-868B-7C2012494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71503"/>
              </p:ext>
            </p:extLst>
          </p:nvPr>
        </p:nvGraphicFramePr>
        <p:xfrm>
          <a:off x="6272570" y="2233428"/>
          <a:ext cx="21747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1">
                  <a:extLst>
                    <a:ext uri="{9D8B030D-6E8A-4147-A177-3AD203B41FA5}">
                      <a16:colId xmlns:a16="http://schemas.microsoft.com/office/drawing/2014/main" val="142471386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288736855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294990500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897450772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890112765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428725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464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DA314-BA2B-094D-BBD4-180BB703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89308"/>
              </p:ext>
            </p:extLst>
          </p:nvPr>
        </p:nvGraphicFramePr>
        <p:xfrm>
          <a:off x="9335694" y="2231816"/>
          <a:ext cx="21747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51">
                  <a:extLst>
                    <a:ext uri="{9D8B030D-6E8A-4147-A177-3AD203B41FA5}">
                      <a16:colId xmlns:a16="http://schemas.microsoft.com/office/drawing/2014/main" val="142471386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2887368551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294990500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897450772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1890112765"/>
                    </a:ext>
                  </a:extLst>
                </a:gridCol>
                <a:gridCol w="362451">
                  <a:extLst>
                    <a:ext uri="{9D8B030D-6E8A-4147-A177-3AD203B41FA5}">
                      <a16:colId xmlns:a16="http://schemas.microsoft.com/office/drawing/2014/main" val="428725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46463"/>
                  </a:ext>
                </a:extLst>
              </a:tr>
            </a:tbl>
          </a:graphicData>
        </a:graphic>
      </p:graphicFrame>
      <p:graphicFrame>
        <p:nvGraphicFramePr>
          <p:cNvPr id="6" name="표 118">
            <a:extLst>
              <a:ext uri="{FF2B5EF4-FFF2-40B4-BE49-F238E27FC236}">
                <a16:creationId xmlns:a16="http://schemas.microsoft.com/office/drawing/2014/main" id="{EDD537CB-2ACF-614E-ABF9-B28A361E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72555"/>
              </p:ext>
            </p:extLst>
          </p:nvPr>
        </p:nvGraphicFramePr>
        <p:xfrm>
          <a:off x="7412589" y="3173247"/>
          <a:ext cx="2960360" cy="287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45">
                  <a:extLst>
                    <a:ext uri="{9D8B030D-6E8A-4147-A177-3AD203B41FA5}">
                      <a16:colId xmlns:a16="http://schemas.microsoft.com/office/drawing/2014/main" val="3300455513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90408495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462381547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03786752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3284107533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1342271554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2556099235"/>
                    </a:ext>
                  </a:extLst>
                </a:gridCol>
                <a:gridCol w="370045">
                  <a:extLst>
                    <a:ext uri="{9D8B030D-6E8A-4147-A177-3AD203B41FA5}">
                      <a16:colId xmlns:a16="http://schemas.microsoft.com/office/drawing/2014/main" val="482853131"/>
                    </a:ext>
                  </a:extLst>
                </a:gridCol>
              </a:tblGrid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3227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3201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00594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621890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29776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48543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55141"/>
                  </a:ext>
                </a:extLst>
              </a:tr>
              <a:tr h="35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755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9786F6-46C8-E346-920C-151A1CC84103}"/>
              </a:ext>
            </a:extLst>
          </p:cNvPr>
          <p:cNvSpPr txBox="1"/>
          <p:nvPr/>
        </p:nvSpPr>
        <p:spPr>
          <a:xfrm>
            <a:off x="8607593" y="213529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. . .</a:t>
            </a:r>
            <a:endParaRPr lang="ko-KR" altLang="en-US" sz="2400" b="1" dirty="0"/>
          </a:p>
        </p:txBody>
      </p:sp>
      <p:cxnSp>
        <p:nvCxnSpPr>
          <p:cNvPr id="8" name="직선 연결선 126">
            <a:extLst>
              <a:ext uri="{FF2B5EF4-FFF2-40B4-BE49-F238E27FC236}">
                <a16:creationId xmlns:a16="http://schemas.microsoft.com/office/drawing/2014/main" id="{FA2B76B7-54EA-3142-A939-CAA78FA9DA4E}"/>
              </a:ext>
            </a:extLst>
          </p:cNvPr>
          <p:cNvCxnSpPr/>
          <p:nvPr/>
        </p:nvCxnSpPr>
        <p:spPr>
          <a:xfrm>
            <a:off x="6432338" y="1924697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7">
            <a:extLst>
              <a:ext uri="{FF2B5EF4-FFF2-40B4-BE49-F238E27FC236}">
                <a16:creationId xmlns:a16="http://schemas.microsoft.com/office/drawing/2014/main" id="{08085EE3-8EAF-F64A-BA1A-2C9D90B2E9C3}"/>
              </a:ext>
            </a:extLst>
          </p:cNvPr>
          <p:cNvCxnSpPr>
            <a:cxnSpLocks/>
          </p:cNvCxnSpPr>
          <p:nvPr/>
        </p:nvCxnSpPr>
        <p:spPr>
          <a:xfrm>
            <a:off x="6432338" y="1924697"/>
            <a:ext cx="4918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30">
            <a:extLst>
              <a:ext uri="{FF2B5EF4-FFF2-40B4-BE49-F238E27FC236}">
                <a16:creationId xmlns:a16="http://schemas.microsoft.com/office/drawing/2014/main" id="{69BEEFE7-70CD-034F-A328-1A9E21C8D62E}"/>
              </a:ext>
            </a:extLst>
          </p:cNvPr>
          <p:cNvCxnSpPr/>
          <p:nvPr/>
        </p:nvCxnSpPr>
        <p:spPr>
          <a:xfrm>
            <a:off x="11350631" y="1924697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31">
            <a:extLst>
              <a:ext uri="{FF2B5EF4-FFF2-40B4-BE49-F238E27FC236}">
                <a16:creationId xmlns:a16="http://schemas.microsoft.com/office/drawing/2014/main" id="{7C0A5AF5-E51B-5243-A2D5-4CE13C3D5395}"/>
              </a:ext>
            </a:extLst>
          </p:cNvPr>
          <p:cNvCxnSpPr/>
          <p:nvPr/>
        </p:nvCxnSpPr>
        <p:spPr>
          <a:xfrm>
            <a:off x="8891484" y="1697189"/>
            <a:ext cx="0" cy="227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61886B-4C8C-D845-8ED3-99EE31C69D7D}"/>
              </a:ext>
            </a:extLst>
          </p:cNvPr>
          <p:cNvSpPr txBox="1"/>
          <p:nvPr/>
        </p:nvSpPr>
        <p:spPr>
          <a:xfrm>
            <a:off x="8244512" y="130421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64-bit Input</a:t>
            </a:r>
            <a:endParaRPr lang="ko-KR" altLang="en-US" dirty="0"/>
          </a:p>
        </p:txBody>
      </p:sp>
      <p:sp>
        <p:nvSpPr>
          <p:cNvPr id="13" name="화살표: 아래쪽 133">
            <a:extLst>
              <a:ext uri="{FF2B5EF4-FFF2-40B4-BE49-F238E27FC236}">
                <a16:creationId xmlns:a16="http://schemas.microsoft.com/office/drawing/2014/main" id="{EE54ACD3-7209-D74B-A50B-CA90F2B3AB3F}"/>
              </a:ext>
            </a:extLst>
          </p:cNvPr>
          <p:cNvSpPr/>
          <p:nvPr/>
        </p:nvSpPr>
        <p:spPr>
          <a:xfrm>
            <a:off x="8607593" y="2689660"/>
            <a:ext cx="517840" cy="39089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49711-4D2F-2A41-A987-46EB7D9058A4}"/>
              </a:ext>
            </a:extLst>
          </p:cNvPr>
          <p:cNvSpPr txBox="1"/>
          <p:nvPr/>
        </p:nvSpPr>
        <p:spPr>
          <a:xfrm>
            <a:off x="10045196" y="259696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3     2    1     0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A96A2-0373-5E44-A3F0-A7E87476172E}"/>
              </a:ext>
            </a:extLst>
          </p:cNvPr>
          <p:cNvSpPr txBox="1"/>
          <p:nvPr/>
        </p:nvSpPr>
        <p:spPr>
          <a:xfrm>
            <a:off x="6251797" y="259696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63  62   61   60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0F78AA-5C0D-FA4D-8558-C5F5DA45ABE2}"/>
              </a:ext>
            </a:extLst>
          </p:cNvPr>
          <p:cNvSpPr txBox="1"/>
          <p:nvPr/>
        </p:nvSpPr>
        <p:spPr>
          <a:xfrm>
            <a:off x="6766579" y="318055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 ~ 0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3306E-5A23-3B45-A39D-61BCE637DB56}"/>
              </a:ext>
            </a:extLst>
          </p:cNvPr>
          <p:cNvSpPr txBox="1"/>
          <p:nvPr/>
        </p:nvSpPr>
        <p:spPr>
          <a:xfrm>
            <a:off x="6649560" y="35425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 ~ 8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C6BBDD-B4FB-6442-BDAB-F40D346B4F3A}"/>
              </a:ext>
            </a:extLst>
          </p:cNvPr>
          <p:cNvSpPr txBox="1"/>
          <p:nvPr/>
        </p:nvSpPr>
        <p:spPr>
          <a:xfrm>
            <a:off x="6568353" y="390042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 ~ 16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F3AB6-E1F4-DC4C-89F8-7672C5E8C9F4}"/>
              </a:ext>
            </a:extLst>
          </p:cNvPr>
          <p:cNvSpPr txBox="1"/>
          <p:nvPr/>
        </p:nvSpPr>
        <p:spPr>
          <a:xfrm>
            <a:off x="6568353" y="46390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 ~ 32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425DAE-67C0-FD4A-806D-20244C452AEA}"/>
              </a:ext>
            </a:extLst>
          </p:cNvPr>
          <p:cNvSpPr txBox="1"/>
          <p:nvPr/>
        </p:nvSpPr>
        <p:spPr>
          <a:xfrm>
            <a:off x="6568353" y="537812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55 ~ 48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E43D6-2E3C-5B4E-B020-DA926788BD41}"/>
              </a:ext>
            </a:extLst>
          </p:cNvPr>
          <p:cNvSpPr txBox="1"/>
          <p:nvPr/>
        </p:nvSpPr>
        <p:spPr>
          <a:xfrm>
            <a:off x="6568353" y="57350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63 ~ 56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C7A7C3-8DFE-AF4B-BA02-AE16140B9650}"/>
              </a:ext>
            </a:extLst>
          </p:cNvPr>
          <p:cNvSpPr txBox="1"/>
          <p:nvPr/>
        </p:nvSpPr>
        <p:spPr>
          <a:xfrm>
            <a:off x="6568352" y="49946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47 ~ 40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54E965-7212-8A42-92FC-445E15470962}"/>
              </a:ext>
            </a:extLst>
          </p:cNvPr>
          <p:cNvSpPr txBox="1"/>
          <p:nvPr/>
        </p:nvSpPr>
        <p:spPr>
          <a:xfrm>
            <a:off x="6568353" y="427393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 ~ 24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7C94F-EB41-414C-9F27-36142C9BA886}"/>
              </a:ext>
            </a:extLst>
          </p:cNvPr>
          <p:cNvSpPr txBox="1"/>
          <p:nvPr/>
        </p:nvSpPr>
        <p:spPr>
          <a:xfrm>
            <a:off x="10423047" y="31732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EF539-2643-C649-83E7-36EF5F34B20F}"/>
              </a:ext>
            </a:extLst>
          </p:cNvPr>
          <p:cNvSpPr txBox="1"/>
          <p:nvPr/>
        </p:nvSpPr>
        <p:spPr>
          <a:xfrm>
            <a:off x="10423047" y="35240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X[1]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04169-1960-304C-B291-65DAA3412E82}"/>
              </a:ext>
            </a:extLst>
          </p:cNvPr>
          <p:cNvSpPr txBox="1"/>
          <p:nvPr/>
        </p:nvSpPr>
        <p:spPr>
          <a:xfrm>
            <a:off x="10423047" y="389335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X[2]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7E0C4-8AAB-5044-B9E5-B1CA2196EDD7}"/>
              </a:ext>
            </a:extLst>
          </p:cNvPr>
          <p:cNvSpPr txBox="1"/>
          <p:nvPr/>
        </p:nvSpPr>
        <p:spPr>
          <a:xfrm>
            <a:off x="10423047" y="42626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X[3]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BE7877-1F94-9A41-B4D5-43312BC3C93E}"/>
              </a:ext>
            </a:extLst>
          </p:cNvPr>
          <p:cNvSpPr txBox="1"/>
          <p:nvPr/>
        </p:nvSpPr>
        <p:spPr>
          <a:xfrm>
            <a:off x="10423047" y="462532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X[4]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0BE5C4-019B-CE49-95EB-84336434C2EA}"/>
              </a:ext>
            </a:extLst>
          </p:cNvPr>
          <p:cNvSpPr txBox="1"/>
          <p:nvPr/>
        </p:nvSpPr>
        <p:spPr>
          <a:xfrm>
            <a:off x="10423047" y="4987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X[5]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B8D4C4-5509-F94E-A0F4-9386E95BC795}"/>
              </a:ext>
            </a:extLst>
          </p:cNvPr>
          <p:cNvSpPr txBox="1"/>
          <p:nvPr/>
        </p:nvSpPr>
        <p:spPr>
          <a:xfrm>
            <a:off x="10423047" y="536796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X[6]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78505-98C7-D74F-AE00-1149BE8B93A8}"/>
              </a:ext>
            </a:extLst>
          </p:cNvPr>
          <p:cNvSpPr txBox="1"/>
          <p:nvPr/>
        </p:nvSpPr>
        <p:spPr>
          <a:xfrm>
            <a:off x="10423047" y="572999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X[7]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66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6735871" cy="5057775"/>
          </a:xfrm>
        </p:spPr>
        <p:txBody>
          <a:bodyPr/>
          <a:lstStyle/>
          <a:p>
            <a:r>
              <a:rPr kumimoji="1" lang="ko-Kore-KR" altLang="en-US" dirty="0"/>
              <a:t>레지스터에</a:t>
            </a:r>
            <a:r>
              <a:rPr kumimoji="1" lang="ko-KR" altLang="en-US" dirty="0"/>
              <a:t> 입력문 저장 과정</a:t>
            </a:r>
            <a:endParaRPr kumimoji="1"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EC8B19A-77D6-984B-A824-A041A541B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60305"/>
              </p:ext>
            </p:extLst>
          </p:nvPr>
        </p:nvGraphicFramePr>
        <p:xfrm>
          <a:off x="7147034" y="2462212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E20A64A-0C25-6B45-AEF6-EB09F65C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574" y="2462212"/>
            <a:ext cx="3123900" cy="26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1CDCD-BFEE-3F4A-BD19-18C959AA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2304380"/>
            <a:ext cx="2578100" cy="37846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6"/>
            <a:ext cx="5684837" cy="969238"/>
          </a:xfrm>
        </p:spPr>
        <p:txBody>
          <a:bodyPr/>
          <a:lstStyle/>
          <a:p>
            <a:r>
              <a:rPr kumimoji="1" lang="en-US" altLang="ko-Kore-KR" dirty="0" err="1"/>
              <a:t>Addroundkey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과정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8DA80B5A-4BDA-DF4F-8A87-59457A7D3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563"/>
              </p:ext>
            </p:extLst>
          </p:nvPr>
        </p:nvGraphicFramePr>
        <p:xfrm>
          <a:off x="3697243" y="2887986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BC24486-C99F-1D40-B620-41C03BCAF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64866"/>
              </p:ext>
            </p:extLst>
          </p:nvPr>
        </p:nvGraphicFramePr>
        <p:xfrm>
          <a:off x="7831278" y="2411028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405F84-F34E-BE41-9BA9-CB040709F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23491"/>
              </p:ext>
            </p:extLst>
          </p:nvPr>
        </p:nvGraphicFramePr>
        <p:xfrm>
          <a:off x="7831278" y="3309152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E5A1383-BC26-B443-9172-05FC34AED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25839"/>
              </p:ext>
            </p:extLst>
          </p:nvPr>
        </p:nvGraphicFramePr>
        <p:xfrm>
          <a:off x="7831278" y="4207276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42D2568-3FDA-E843-B5C6-6BE7CD36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76733"/>
              </p:ext>
            </p:extLst>
          </p:nvPr>
        </p:nvGraphicFramePr>
        <p:xfrm>
          <a:off x="7831278" y="5105400"/>
          <a:ext cx="32862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4070082524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5594738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34850031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438698028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81632729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522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RK[7]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2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762163"/>
          </a:xfrm>
        </p:spPr>
        <p:txBody>
          <a:bodyPr/>
          <a:lstStyle/>
          <a:p>
            <a:r>
              <a:rPr kumimoji="1" lang="en-US" altLang="ko-Kore-KR" dirty="0"/>
              <a:t>Slayer </a:t>
            </a:r>
            <a:r>
              <a:rPr kumimoji="1" lang="ko-KR" altLang="en-US" dirty="0"/>
              <a:t>구현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5D73CB-2770-364C-9F26-2717B8062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24502"/>
              </p:ext>
            </p:extLst>
          </p:nvPr>
        </p:nvGraphicFramePr>
        <p:xfrm>
          <a:off x="7186168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AF98D5C-95D5-3749-AA63-FB5056AF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12" y="2579487"/>
            <a:ext cx="3111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단일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2762527"/>
          </a:xfrm>
        </p:spPr>
        <p:txBody>
          <a:bodyPr/>
          <a:lstStyle/>
          <a:p>
            <a:r>
              <a:rPr kumimoji="1" lang="en-US" altLang="ko-Kore-KR" dirty="0" err="1"/>
              <a:t>Rlayer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구현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SLLI, SRLI, OR</a:t>
            </a:r>
            <a:r>
              <a:rPr kumimoji="1" lang="ko-KR" altLang="en-US" dirty="0"/>
              <a:t>로 구현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C8B2202-8D72-CC45-A686-024540C91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87513"/>
              </p:ext>
            </p:extLst>
          </p:nvPr>
        </p:nvGraphicFramePr>
        <p:xfrm>
          <a:off x="8493845" y="1232424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X[7]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DFA12606-9BA4-E343-8C78-70F9CAF22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49544"/>
              </p:ext>
            </p:extLst>
          </p:nvPr>
        </p:nvGraphicFramePr>
        <p:xfrm>
          <a:off x="1273504" y="4179943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89B5F5D-4F79-E54C-B59D-B45DB6AB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87" y="2070238"/>
            <a:ext cx="3784600" cy="927100"/>
          </a:xfrm>
          <a:prstGeom prst="rect">
            <a:avLst/>
          </a:prstGeom>
        </p:spPr>
      </p:pic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4E9C3CF8-4A94-3848-8350-12F18819B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56747"/>
              </p:ext>
            </p:extLst>
          </p:nvPr>
        </p:nvGraphicFramePr>
        <p:xfrm>
          <a:off x="1273504" y="5334635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429DA1-3760-7F40-ACEB-AD94349D29D1}"/>
              </a:ext>
            </a:extLst>
          </p:cNvPr>
          <p:cNvSpPr txBox="1"/>
          <p:nvPr/>
        </p:nvSpPr>
        <p:spPr>
          <a:xfrm>
            <a:off x="292963" y="5366166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SRLI 1</a:t>
            </a:r>
            <a:endParaRPr kumimoji="1" lang="ko-Kore-KR" altLang="en-US" dirty="0"/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F1370CC3-D7E2-FC49-A5A5-121B4D5EE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57843"/>
              </p:ext>
            </p:extLst>
          </p:nvPr>
        </p:nvGraphicFramePr>
        <p:xfrm>
          <a:off x="1273504" y="4755483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C58D37-2736-B746-AAF6-6F85D01BC654}"/>
              </a:ext>
            </a:extLst>
          </p:cNvPr>
          <p:cNvSpPr txBox="1"/>
          <p:nvPr/>
        </p:nvSpPr>
        <p:spPr>
          <a:xfrm>
            <a:off x="292963" y="481854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SLLI 7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290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2536825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32-bit </a:t>
            </a:r>
            <a:r>
              <a:rPr kumimoji="1" lang="ko-KR" altLang="en-US" dirty="0"/>
              <a:t>를 채워서 사용하기 위해서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개를 받아서 암호화 진행</a:t>
            </a:r>
            <a:endParaRPr kumimoji="1" lang="en-US" altLang="ko-KR" dirty="0"/>
          </a:p>
          <a:p>
            <a:r>
              <a:rPr kumimoji="1" lang="ko-KR" altLang="en-US" dirty="0"/>
              <a:t>같은 연산을 진행하는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하나의 레지스터에 저장하여 암호화를 진행한다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LBU </a:t>
            </a:r>
            <a:r>
              <a:rPr kumimoji="1" lang="ko-KR" altLang="en-US" dirty="0"/>
              <a:t>명령어</a:t>
            </a:r>
            <a:r>
              <a:rPr kumimoji="1" lang="en-US" altLang="ko-KR" dirty="0"/>
              <a:t>, STACK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레지스터를 활용한 방법으로 내부 정렬</a:t>
            </a:r>
            <a:endParaRPr kumimoji="1" lang="en-US" altLang="ko-KR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02B3515-9741-408F-A603-5FEE4C97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03686"/>
              </p:ext>
            </p:extLst>
          </p:nvPr>
        </p:nvGraphicFramePr>
        <p:xfrm>
          <a:off x="2044700" y="3888316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545836-BBF6-46B6-A452-8F31DA3F0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18456"/>
              </p:ext>
            </p:extLst>
          </p:nvPr>
        </p:nvGraphicFramePr>
        <p:xfrm>
          <a:off x="6611445" y="3888316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  <p:sp>
        <p:nvSpPr>
          <p:cNvPr id="9" name="오른쪽 화살표[R] 1">
            <a:extLst>
              <a:ext uri="{FF2B5EF4-FFF2-40B4-BE49-F238E27FC236}">
                <a16:creationId xmlns:a16="http://schemas.microsoft.com/office/drawing/2014/main" id="{7DBB094A-7DF0-4BC0-ACF4-FC77752ED2BE}"/>
              </a:ext>
            </a:extLst>
          </p:cNvPr>
          <p:cNvSpPr/>
          <p:nvPr/>
        </p:nvSpPr>
        <p:spPr>
          <a:xfrm>
            <a:off x="5772369" y="4876288"/>
            <a:ext cx="672662" cy="462455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644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1489075"/>
          </a:xfrm>
        </p:spPr>
        <p:txBody>
          <a:bodyPr/>
          <a:lstStyle/>
          <a:p>
            <a:r>
              <a:rPr kumimoji="1" lang="en-US" altLang="ko-Kore-KR" dirty="0"/>
              <a:t>Slayer </a:t>
            </a:r>
            <a:r>
              <a:rPr kumimoji="1" lang="ko-KR" altLang="en-US" dirty="0"/>
              <a:t>구현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69A431-8698-45B5-81A2-37A8CDC8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12" y="2579487"/>
            <a:ext cx="3111500" cy="28956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EA85C4-E409-436D-891C-6BA2402A6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25372"/>
              </p:ext>
            </p:extLst>
          </p:nvPr>
        </p:nvGraphicFramePr>
        <p:xfrm>
          <a:off x="7201995" y="2808087"/>
          <a:ext cx="328623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47">
                  <a:extLst>
                    <a:ext uri="{9D8B030D-6E8A-4147-A177-3AD203B41FA5}">
                      <a16:colId xmlns:a16="http://schemas.microsoft.com/office/drawing/2014/main" val="1697797363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9131135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669585736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398971541"/>
                    </a:ext>
                  </a:extLst>
                </a:gridCol>
                <a:gridCol w="657247">
                  <a:extLst>
                    <a:ext uri="{9D8B030D-6E8A-4147-A177-3AD203B41FA5}">
                      <a16:colId xmlns:a16="http://schemas.microsoft.com/office/drawing/2014/main" val="2615726477"/>
                    </a:ext>
                  </a:extLst>
                </a:gridCol>
              </a:tblGrid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6814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15806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5889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754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47449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04504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410520"/>
                  </a:ext>
                </a:extLst>
              </a:tr>
              <a:tr h="3041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reg7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D[7]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C[7]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2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10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2.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병렬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Rlayer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구현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B2431F-1F05-407C-9E52-1EFA9ED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20984"/>
              </p:ext>
            </p:extLst>
          </p:nvPr>
        </p:nvGraphicFramePr>
        <p:xfrm>
          <a:off x="1849820" y="2223741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1F841D3-A661-46A8-820F-4084D526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83273"/>
              </p:ext>
            </p:extLst>
          </p:nvPr>
        </p:nvGraphicFramePr>
        <p:xfrm>
          <a:off x="1849820" y="3143397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571E7414-DC41-40FF-B37C-745A7029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80947"/>
              </p:ext>
            </p:extLst>
          </p:nvPr>
        </p:nvGraphicFramePr>
        <p:xfrm>
          <a:off x="1849820" y="4628999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1BEA397E-A87F-41DC-A731-841B2D6E5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79593"/>
              </p:ext>
            </p:extLst>
          </p:nvPr>
        </p:nvGraphicFramePr>
        <p:xfrm>
          <a:off x="1849821" y="6143998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3CE544-6160-4338-B825-AA7AF90CA9DF}"/>
              </a:ext>
            </a:extLst>
          </p:cNvPr>
          <p:cNvSpPr txBox="1"/>
          <p:nvPr/>
        </p:nvSpPr>
        <p:spPr>
          <a:xfrm>
            <a:off x="2793999" y="187811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D[1]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5CEA8-517B-476B-850D-CF2BE4763637}"/>
              </a:ext>
            </a:extLst>
          </p:cNvPr>
          <p:cNvSpPr txBox="1"/>
          <p:nvPr/>
        </p:nvSpPr>
        <p:spPr>
          <a:xfrm>
            <a:off x="5195612" y="187811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C[1]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5B8E-6C45-4512-96DF-FF9D09C5074B}"/>
              </a:ext>
            </a:extLst>
          </p:cNvPr>
          <p:cNvSpPr txBox="1"/>
          <p:nvPr/>
        </p:nvSpPr>
        <p:spPr>
          <a:xfrm>
            <a:off x="7670798" y="18781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B[1]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CF619-BA16-4B96-9C43-FD562D08E145}"/>
              </a:ext>
            </a:extLst>
          </p:cNvPr>
          <p:cNvSpPr txBox="1"/>
          <p:nvPr/>
        </p:nvSpPr>
        <p:spPr>
          <a:xfrm>
            <a:off x="10040882" y="187986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A[1]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7FDD6-F297-4F48-A0C8-69ECD5F55A83}"/>
              </a:ext>
            </a:extLst>
          </p:cNvPr>
          <p:cNvSpPr txBox="1"/>
          <p:nvPr/>
        </p:nvSpPr>
        <p:spPr>
          <a:xfrm>
            <a:off x="1301530" y="3135572"/>
            <a:ext cx="5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&lt;&lt;7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7A74F3-FB3F-4361-A943-1E6596C2DD38}"/>
              </a:ext>
            </a:extLst>
          </p:cNvPr>
          <p:cNvSpPr txBox="1"/>
          <p:nvPr/>
        </p:nvSpPr>
        <p:spPr>
          <a:xfrm>
            <a:off x="0" y="3737232"/>
            <a:ext cx="182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/>
              <a:t>AND 0x80808080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01408-0DF5-4C4C-8B69-B7CA25FE63C4}"/>
              </a:ext>
            </a:extLst>
          </p:cNvPr>
          <p:cNvSpPr txBox="1"/>
          <p:nvPr/>
        </p:nvSpPr>
        <p:spPr>
          <a:xfrm>
            <a:off x="1301529" y="4628999"/>
            <a:ext cx="52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&gt;&gt;1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8FF128-1E2D-470D-8D1C-DE2D6626806D}"/>
              </a:ext>
            </a:extLst>
          </p:cNvPr>
          <p:cNvSpPr txBox="1"/>
          <p:nvPr/>
        </p:nvSpPr>
        <p:spPr>
          <a:xfrm>
            <a:off x="20798" y="6143998"/>
            <a:ext cx="18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/>
              <a:t>Left Rotation 7</a:t>
            </a:r>
            <a:endParaRPr kumimoji="1" lang="ko-Kore-KR" altLang="en-US" dirty="0"/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E3D8F15B-A389-47BA-9FDE-742171DB2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9798"/>
              </p:ext>
            </p:extLst>
          </p:nvPr>
        </p:nvGraphicFramePr>
        <p:xfrm>
          <a:off x="1849820" y="3735724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8EDDC1B-8E1A-4DE6-A6B3-9638FEDA4FB2}"/>
              </a:ext>
            </a:extLst>
          </p:cNvPr>
          <p:cNvSpPr txBox="1"/>
          <p:nvPr/>
        </p:nvSpPr>
        <p:spPr>
          <a:xfrm>
            <a:off x="20798" y="5224342"/>
            <a:ext cx="182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dirty="0"/>
              <a:t>AND 0x7F7F7F7F</a:t>
            </a:r>
            <a:endParaRPr kumimoji="1" lang="ko-Kore-KR" altLang="en-US" dirty="0"/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127B7055-E62A-4185-9371-34632B5B5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57707"/>
              </p:ext>
            </p:extLst>
          </p:nvPr>
        </p:nvGraphicFramePr>
        <p:xfrm>
          <a:off x="1849820" y="5223588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14A81C-3AD0-4F98-9FDB-0E937EB39EAD}"/>
              </a:ext>
            </a:extLst>
          </p:cNvPr>
          <p:cNvCxnSpPr>
            <a:cxnSpLocks/>
          </p:cNvCxnSpPr>
          <p:nvPr/>
        </p:nvCxnSpPr>
        <p:spPr>
          <a:xfrm>
            <a:off x="6672316" y="2744295"/>
            <a:ext cx="0" cy="252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5C020A-7BB5-4D36-B59F-944417A128D4}"/>
              </a:ext>
            </a:extLst>
          </p:cNvPr>
          <p:cNvSpPr txBox="1"/>
          <p:nvPr/>
        </p:nvSpPr>
        <p:spPr>
          <a:xfrm>
            <a:off x="6384416" y="41831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XOR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503795-1127-435B-A024-40A9B3345C00}"/>
              </a:ext>
            </a:extLst>
          </p:cNvPr>
          <p:cNvSpPr txBox="1"/>
          <p:nvPr/>
        </p:nvSpPr>
        <p:spPr>
          <a:xfrm>
            <a:off x="6364538" y="5769671"/>
            <a:ext cx="615553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ore-KR" sz="2800" dirty="0"/>
              <a:t>=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6892482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1809</Words>
  <Application>Microsoft Office PowerPoint</Application>
  <PresentationFormat>와이드스크린</PresentationFormat>
  <Paragraphs>809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Arial</vt:lpstr>
      <vt:lpstr>Cambria Math</vt:lpstr>
      <vt:lpstr>제목 테마</vt:lpstr>
      <vt:lpstr>CryptoCraft 테마</vt:lpstr>
      <vt:lpstr>RISC-V PIPO 병렬 구현</vt:lpstr>
      <vt:lpstr>1. 단일 평문 구현</vt:lpstr>
      <vt:lpstr>1. 단일 평문 구현</vt:lpstr>
      <vt:lpstr>1. 단일 평문 구현</vt:lpstr>
      <vt:lpstr>1. 단일 평문 구현</vt:lpstr>
      <vt:lpstr>1. 단일 평문 구현</vt:lpstr>
      <vt:lpstr>2. 4평문 병렬 구현</vt:lpstr>
      <vt:lpstr>2. 4평문 병렬 구현</vt:lpstr>
      <vt:lpstr>2. 4평문 병렬 구현</vt:lpstr>
      <vt:lpstr>2. 4평문 병렬 구현</vt:lpstr>
      <vt:lpstr>2. 4평문 병렬 구현</vt:lpstr>
      <vt:lpstr>2. 4평문 병렬 구현</vt:lpstr>
      <vt:lpstr>3. 성능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PIPO 병렬 구현</dc:title>
  <dc:creator>HD</dc:creator>
  <cp:lastModifiedBy>Eum SiWoo</cp:lastModifiedBy>
  <cp:revision>7</cp:revision>
  <dcterms:created xsi:type="dcterms:W3CDTF">2019-03-05T04:29:07Z</dcterms:created>
  <dcterms:modified xsi:type="dcterms:W3CDTF">2021-09-22T15:24:15Z</dcterms:modified>
</cp:coreProperties>
</file>