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0" r:id="rId5"/>
    <p:sldId id="282" r:id="rId6"/>
    <p:sldId id="283" r:id="rId7"/>
    <p:sldId id="281" r:id="rId8"/>
    <p:sldId id="284" r:id="rId9"/>
    <p:sldId id="285" r:id="rId10"/>
    <p:sldId id="290" r:id="rId11"/>
    <p:sldId id="286" r:id="rId12"/>
    <p:sldId id="287" r:id="rId13"/>
    <p:sldId id="288" r:id="rId14"/>
    <p:sldId id="289" r:id="rId15"/>
    <p:sldId id="291" r:id="rId16"/>
    <p:sldId id="292" r:id="rId17"/>
    <p:sldId id="29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544BF-B88E-7949-AB60-75FE0CCCA19A}" v="79" dt="2020-06-29T08:23:37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호 김" userId="0fbcd8b6-dac9-4de5-bb00-204463f78893" providerId="ADAL" clId="{A95544BF-B88E-7949-AB60-75FE0CCCA19A}"/>
    <pc:docChg chg="undo custSel addSld modSld sldOrd">
      <pc:chgData name="경호 김" userId="0fbcd8b6-dac9-4de5-bb00-204463f78893" providerId="ADAL" clId="{A95544BF-B88E-7949-AB60-75FE0CCCA19A}" dt="2020-06-29T08:38:09.420" v="9177" actId="20577"/>
      <pc:docMkLst>
        <pc:docMk/>
      </pc:docMkLst>
      <pc:sldChg chg="modSp">
        <pc:chgData name="경호 김" userId="0fbcd8b6-dac9-4de5-bb00-204463f78893" providerId="ADAL" clId="{A95544BF-B88E-7949-AB60-75FE0CCCA19A}" dt="2020-06-28T19:28:18.821" v="70" actId="20577"/>
        <pc:sldMkLst>
          <pc:docMk/>
          <pc:sldMk cId="2406322206" sldId="269"/>
        </pc:sldMkLst>
        <pc:spChg chg="mod">
          <ac:chgData name="경호 김" userId="0fbcd8b6-dac9-4de5-bb00-204463f78893" providerId="ADAL" clId="{A95544BF-B88E-7949-AB60-75FE0CCCA19A}" dt="2020-06-28T19:28:08.146" v="48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경호 김" userId="0fbcd8b6-dac9-4de5-bb00-204463f78893" providerId="ADAL" clId="{A95544BF-B88E-7949-AB60-75FE0CCCA19A}" dt="2020-06-28T19:28:18.821" v="70" actId="20577"/>
          <ac:spMkLst>
            <pc:docMk/>
            <pc:sldMk cId="2406322206" sldId="269"/>
            <ac:spMk id="3" creationId="{00000000-0000-0000-0000-000000000000}"/>
          </ac:spMkLst>
        </pc:spChg>
      </pc:sldChg>
      <pc:sldChg chg="delSp modSp">
        <pc:chgData name="경호 김" userId="0fbcd8b6-dac9-4de5-bb00-204463f78893" providerId="ADAL" clId="{A95544BF-B88E-7949-AB60-75FE0CCCA19A}" dt="2020-06-28T19:29:44.557" v="147" actId="478"/>
        <pc:sldMkLst>
          <pc:docMk/>
          <pc:sldMk cId="575598755" sldId="275"/>
        </pc:sldMkLst>
        <pc:spChg chg="mod">
          <ac:chgData name="경호 김" userId="0fbcd8b6-dac9-4de5-bb00-204463f78893" providerId="ADAL" clId="{A95544BF-B88E-7949-AB60-75FE0CCCA19A}" dt="2020-06-28T19:28:26.730" v="99" actId="20577"/>
          <ac:spMkLst>
            <pc:docMk/>
            <pc:sldMk cId="575598755" sldId="275"/>
            <ac:spMk id="2" creationId="{00000000-0000-0000-0000-000000000000}"/>
          </ac:spMkLst>
        </pc:spChg>
        <pc:spChg chg="mod">
          <ac:chgData name="경호 김" userId="0fbcd8b6-dac9-4de5-bb00-204463f78893" providerId="ADAL" clId="{A95544BF-B88E-7949-AB60-75FE0CCCA19A}" dt="2020-06-28T19:28:42.087" v="113" actId="20577"/>
          <ac:spMkLst>
            <pc:docMk/>
            <pc:sldMk cId="575598755" sldId="275"/>
            <ac:spMk id="3" creationId="{00000000-0000-0000-0000-000000000000}"/>
          </ac:spMkLst>
        </pc:spChg>
        <pc:spChg chg="mod">
          <ac:chgData name="경호 김" userId="0fbcd8b6-dac9-4de5-bb00-204463f78893" providerId="ADAL" clId="{A95544BF-B88E-7949-AB60-75FE0CCCA19A}" dt="2020-06-28T19:29:04.237" v="139" actId="20577"/>
          <ac:spMkLst>
            <pc:docMk/>
            <pc:sldMk cId="575598755" sldId="275"/>
            <ac:spMk id="4" creationId="{00000000-0000-0000-0000-000000000000}"/>
          </ac:spMkLst>
        </pc:spChg>
        <pc:spChg chg="mod">
          <ac:chgData name="경호 김" userId="0fbcd8b6-dac9-4de5-bb00-204463f78893" providerId="ADAL" clId="{A95544BF-B88E-7949-AB60-75FE0CCCA19A}" dt="2020-06-28T19:29:42.052" v="146" actId="20577"/>
          <ac:spMkLst>
            <pc:docMk/>
            <pc:sldMk cId="575598755" sldId="275"/>
            <ac:spMk id="5" creationId="{00000000-0000-0000-0000-000000000000}"/>
          </ac:spMkLst>
        </pc:spChg>
        <pc:spChg chg="del">
          <ac:chgData name="경호 김" userId="0fbcd8b6-dac9-4de5-bb00-204463f78893" providerId="ADAL" clId="{A95544BF-B88E-7949-AB60-75FE0CCCA19A}" dt="2020-06-28T19:29:44.557" v="147" actId="478"/>
          <ac:spMkLst>
            <pc:docMk/>
            <pc:sldMk cId="575598755" sldId="275"/>
            <ac:spMk id="6" creationId="{00000000-0000-0000-0000-000000000000}"/>
          </ac:spMkLst>
        </pc:spChg>
      </pc:sldChg>
      <pc:sldChg chg="addSp modSp">
        <pc:chgData name="경호 김" userId="0fbcd8b6-dac9-4de5-bb00-204463f78893" providerId="ADAL" clId="{A95544BF-B88E-7949-AB60-75FE0CCCA19A}" dt="2020-06-29T08:38:09.420" v="9177" actId="20577"/>
        <pc:sldMkLst>
          <pc:docMk/>
          <pc:sldMk cId="20776081" sldId="280"/>
        </pc:sldMkLst>
        <pc:spChg chg="mod">
          <ac:chgData name="경호 김" userId="0fbcd8b6-dac9-4de5-bb00-204463f78893" providerId="ADAL" clId="{A95544BF-B88E-7949-AB60-75FE0CCCA19A}" dt="2020-06-28T19:29:52.620" v="176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경호 김" userId="0fbcd8b6-dac9-4de5-bb00-204463f78893" providerId="ADAL" clId="{A95544BF-B88E-7949-AB60-75FE0CCCA19A}" dt="2020-06-29T08:38:09.420" v="9177" actId="20577"/>
          <ac:spMkLst>
            <pc:docMk/>
            <pc:sldMk cId="20776081" sldId="280"/>
            <ac:spMk id="3" creationId="{00000000-0000-0000-0000-000000000000}"/>
          </ac:spMkLst>
        </pc:spChg>
        <pc:picChg chg="add mod">
          <ac:chgData name="경호 김" userId="0fbcd8b6-dac9-4de5-bb00-204463f78893" providerId="ADAL" clId="{A95544BF-B88E-7949-AB60-75FE0CCCA19A}" dt="2020-06-29T07:02:42.423" v="1160" actId="1076"/>
          <ac:picMkLst>
            <pc:docMk/>
            <pc:sldMk cId="20776081" sldId="280"/>
            <ac:picMk id="4" creationId="{035AA217-1F58-524F-98D9-CC342D5C7D07}"/>
          </ac:picMkLst>
        </pc:picChg>
        <pc:picChg chg="add mod">
          <ac:chgData name="경호 김" userId="0fbcd8b6-dac9-4de5-bb00-204463f78893" providerId="ADAL" clId="{A95544BF-B88E-7949-AB60-75FE0CCCA19A}" dt="2020-06-29T07:02:36.961" v="1158" actId="1076"/>
          <ac:picMkLst>
            <pc:docMk/>
            <pc:sldMk cId="20776081" sldId="280"/>
            <ac:picMk id="5" creationId="{F37D7459-3207-E541-8DDC-A7027C2C41A6}"/>
          </ac:picMkLst>
        </pc:picChg>
      </pc:sldChg>
      <pc:sldChg chg="addSp modSp add">
        <pc:chgData name="경호 김" userId="0fbcd8b6-dac9-4de5-bb00-204463f78893" providerId="ADAL" clId="{A95544BF-B88E-7949-AB60-75FE0CCCA19A}" dt="2020-06-29T07:29:27.643" v="4084" actId="1076"/>
        <pc:sldMkLst>
          <pc:docMk/>
          <pc:sldMk cId="374397284" sldId="281"/>
        </pc:sldMkLst>
        <pc:spChg chg="mod">
          <ac:chgData name="경호 김" userId="0fbcd8b6-dac9-4de5-bb00-204463f78893" providerId="ADAL" clId="{A95544BF-B88E-7949-AB60-75FE0CCCA19A}" dt="2020-06-29T07:24:42.035" v="3450"/>
          <ac:spMkLst>
            <pc:docMk/>
            <pc:sldMk cId="374397284" sldId="281"/>
            <ac:spMk id="2" creationId="{381DF9BC-0287-764B-85B1-347CF156DBE9}"/>
          </ac:spMkLst>
        </pc:spChg>
        <pc:spChg chg="mod">
          <ac:chgData name="경호 김" userId="0fbcd8b6-dac9-4de5-bb00-204463f78893" providerId="ADAL" clId="{A95544BF-B88E-7949-AB60-75FE0CCCA19A}" dt="2020-06-29T07:29:04.895" v="4080" actId="6549"/>
          <ac:spMkLst>
            <pc:docMk/>
            <pc:sldMk cId="374397284" sldId="281"/>
            <ac:spMk id="3" creationId="{CAB5A26F-C95B-6B41-8563-B5F45BE70994}"/>
          </ac:spMkLst>
        </pc:spChg>
        <pc:picChg chg="add mod">
          <ac:chgData name="경호 김" userId="0fbcd8b6-dac9-4de5-bb00-204463f78893" providerId="ADAL" clId="{A95544BF-B88E-7949-AB60-75FE0CCCA19A}" dt="2020-06-29T07:29:27.643" v="4084" actId="1076"/>
          <ac:picMkLst>
            <pc:docMk/>
            <pc:sldMk cId="374397284" sldId="281"/>
            <ac:picMk id="4" creationId="{F66A7CD6-56F3-864B-9D65-E8048984CF6E}"/>
          </ac:picMkLst>
        </pc:picChg>
      </pc:sldChg>
      <pc:sldChg chg="addSp modSp add">
        <pc:chgData name="경호 김" userId="0fbcd8b6-dac9-4de5-bb00-204463f78893" providerId="ADAL" clId="{A95544BF-B88E-7949-AB60-75FE0CCCA19A}" dt="2020-06-29T07:17:17.794" v="2367" actId="20577"/>
        <pc:sldMkLst>
          <pc:docMk/>
          <pc:sldMk cId="1392881715" sldId="282"/>
        </pc:sldMkLst>
        <pc:spChg chg="mod">
          <ac:chgData name="경호 김" userId="0fbcd8b6-dac9-4de5-bb00-204463f78893" providerId="ADAL" clId="{A95544BF-B88E-7949-AB60-75FE0CCCA19A}" dt="2020-06-29T07:17:17.794" v="2367" actId="20577"/>
          <ac:spMkLst>
            <pc:docMk/>
            <pc:sldMk cId="1392881715" sldId="282"/>
            <ac:spMk id="2" creationId="{669DA055-B668-574C-A085-67D6CAE1E010}"/>
          </ac:spMkLst>
        </pc:spChg>
        <pc:spChg chg="mod">
          <ac:chgData name="경호 김" userId="0fbcd8b6-dac9-4de5-bb00-204463f78893" providerId="ADAL" clId="{A95544BF-B88E-7949-AB60-75FE0CCCA19A}" dt="2020-06-29T07:16:11.502" v="2364" actId="207"/>
          <ac:spMkLst>
            <pc:docMk/>
            <pc:sldMk cId="1392881715" sldId="282"/>
            <ac:spMk id="3" creationId="{B0FF5A1B-A05A-1F4C-B725-56CABCDF49CA}"/>
          </ac:spMkLst>
        </pc:spChg>
        <pc:picChg chg="add mod">
          <ac:chgData name="경호 김" userId="0fbcd8b6-dac9-4de5-bb00-204463f78893" providerId="ADAL" clId="{A95544BF-B88E-7949-AB60-75FE0CCCA19A}" dt="2020-06-29T07:14:20.459" v="2143" actId="14100"/>
          <ac:picMkLst>
            <pc:docMk/>
            <pc:sldMk cId="1392881715" sldId="282"/>
            <ac:picMk id="4" creationId="{208A3E14-7978-C847-B0A4-F8582A798C86}"/>
          </ac:picMkLst>
        </pc:picChg>
      </pc:sldChg>
      <pc:sldChg chg="addSp modSp add">
        <pc:chgData name="경호 김" userId="0fbcd8b6-dac9-4de5-bb00-204463f78893" providerId="ADAL" clId="{A95544BF-B88E-7949-AB60-75FE0CCCA19A}" dt="2020-06-29T07:23:54.651" v="3449" actId="1076"/>
        <pc:sldMkLst>
          <pc:docMk/>
          <pc:sldMk cId="991597970" sldId="283"/>
        </pc:sldMkLst>
        <pc:spChg chg="mod">
          <ac:chgData name="경호 김" userId="0fbcd8b6-dac9-4de5-bb00-204463f78893" providerId="ADAL" clId="{A95544BF-B88E-7949-AB60-75FE0CCCA19A}" dt="2020-06-29T07:17:22.365" v="2368"/>
          <ac:spMkLst>
            <pc:docMk/>
            <pc:sldMk cId="991597970" sldId="283"/>
            <ac:spMk id="2" creationId="{5904ABCD-2A25-934C-A3F9-7FC1FD986D1E}"/>
          </ac:spMkLst>
        </pc:spChg>
        <pc:spChg chg="mod">
          <ac:chgData name="경호 김" userId="0fbcd8b6-dac9-4de5-bb00-204463f78893" providerId="ADAL" clId="{A95544BF-B88E-7949-AB60-75FE0CCCA19A}" dt="2020-06-29T07:23:07.781" v="3442" actId="20577"/>
          <ac:spMkLst>
            <pc:docMk/>
            <pc:sldMk cId="991597970" sldId="283"/>
            <ac:spMk id="3" creationId="{4DA74286-2455-1D4D-9ABA-16D58CBB5EE3}"/>
          </ac:spMkLst>
        </pc:spChg>
        <pc:picChg chg="add mod">
          <ac:chgData name="경호 김" userId="0fbcd8b6-dac9-4de5-bb00-204463f78893" providerId="ADAL" clId="{A95544BF-B88E-7949-AB60-75FE0CCCA19A}" dt="2020-06-29T07:23:54.651" v="3449" actId="1076"/>
          <ac:picMkLst>
            <pc:docMk/>
            <pc:sldMk cId="991597970" sldId="283"/>
            <ac:picMk id="4" creationId="{013FCF0F-A3F9-2447-98BD-6A29BB39F3BD}"/>
          </ac:picMkLst>
        </pc:picChg>
        <pc:picChg chg="add mod">
          <ac:chgData name="경호 김" userId="0fbcd8b6-dac9-4de5-bb00-204463f78893" providerId="ADAL" clId="{A95544BF-B88E-7949-AB60-75FE0CCCA19A}" dt="2020-06-29T07:23:50.570" v="3448" actId="1076"/>
          <ac:picMkLst>
            <pc:docMk/>
            <pc:sldMk cId="991597970" sldId="283"/>
            <ac:picMk id="5" creationId="{8D515B75-A0A5-D04D-82FA-CB3F006A74EE}"/>
          </ac:picMkLst>
        </pc:picChg>
      </pc:sldChg>
      <pc:sldChg chg="addSp modSp add">
        <pc:chgData name="경호 김" userId="0fbcd8b6-dac9-4de5-bb00-204463f78893" providerId="ADAL" clId="{A95544BF-B88E-7949-AB60-75FE0CCCA19A}" dt="2020-06-29T07:40:35.996" v="5008" actId="20577"/>
        <pc:sldMkLst>
          <pc:docMk/>
          <pc:sldMk cId="1358908057" sldId="284"/>
        </pc:sldMkLst>
        <pc:spChg chg="mod">
          <ac:chgData name="경호 김" userId="0fbcd8b6-dac9-4de5-bb00-204463f78893" providerId="ADAL" clId="{A95544BF-B88E-7949-AB60-75FE0CCCA19A}" dt="2020-06-29T07:30:14.066" v="4128" actId="20577"/>
          <ac:spMkLst>
            <pc:docMk/>
            <pc:sldMk cId="1358908057" sldId="284"/>
            <ac:spMk id="2" creationId="{2BDF8D3D-C3B0-2F45-928B-AAAE3CF50733}"/>
          </ac:spMkLst>
        </pc:spChg>
        <pc:spChg chg="mod">
          <ac:chgData name="경호 김" userId="0fbcd8b6-dac9-4de5-bb00-204463f78893" providerId="ADAL" clId="{A95544BF-B88E-7949-AB60-75FE0CCCA19A}" dt="2020-06-29T07:40:35.996" v="5008" actId="20577"/>
          <ac:spMkLst>
            <pc:docMk/>
            <pc:sldMk cId="1358908057" sldId="284"/>
            <ac:spMk id="3" creationId="{E60AD3C6-C0BF-664C-ABF1-F7979A03A823}"/>
          </ac:spMkLst>
        </pc:spChg>
        <pc:picChg chg="add mod">
          <ac:chgData name="경호 김" userId="0fbcd8b6-dac9-4de5-bb00-204463f78893" providerId="ADAL" clId="{A95544BF-B88E-7949-AB60-75FE0CCCA19A}" dt="2020-06-29T07:32:15.366" v="4351" actId="1076"/>
          <ac:picMkLst>
            <pc:docMk/>
            <pc:sldMk cId="1358908057" sldId="284"/>
            <ac:picMk id="4" creationId="{4B93FDBE-9090-E04E-B883-FE9EDBEF1945}"/>
          </ac:picMkLst>
        </pc:picChg>
      </pc:sldChg>
      <pc:sldChg chg="addSp modSp add ord">
        <pc:chgData name="경호 김" userId="0fbcd8b6-dac9-4de5-bb00-204463f78893" providerId="ADAL" clId="{A95544BF-B88E-7949-AB60-75FE0CCCA19A}" dt="2020-06-29T07:46:32.603" v="5465" actId="1076"/>
        <pc:sldMkLst>
          <pc:docMk/>
          <pc:sldMk cId="4250022184" sldId="285"/>
        </pc:sldMkLst>
        <pc:spChg chg="mod">
          <ac:chgData name="경호 김" userId="0fbcd8b6-dac9-4de5-bb00-204463f78893" providerId="ADAL" clId="{A95544BF-B88E-7949-AB60-75FE0CCCA19A}" dt="2020-06-29T07:40:45.016" v="5011"/>
          <ac:spMkLst>
            <pc:docMk/>
            <pc:sldMk cId="4250022184" sldId="285"/>
            <ac:spMk id="2" creationId="{E8172909-858B-4641-9549-3D6F284213F4}"/>
          </ac:spMkLst>
        </pc:spChg>
        <pc:spChg chg="mod">
          <ac:chgData name="경호 김" userId="0fbcd8b6-dac9-4de5-bb00-204463f78893" providerId="ADAL" clId="{A95544BF-B88E-7949-AB60-75FE0CCCA19A}" dt="2020-06-29T07:45:15.321" v="5437" actId="20577"/>
          <ac:spMkLst>
            <pc:docMk/>
            <pc:sldMk cId="4250022184" sldId="285"/>
            <ac:spMk id="3" creationId="{8BA01D96-7533-CD43-894B-F50976FFB69E}"/>
          </ac:spMkLst>
        </pc:spChg>
        <pc:picChg chg="add mod">
          <ac:chgData name="경호 김" userId="0fbcd8b6-dac9-4de5-bb00-204463f78893" providerId="ADAL" clId="{A95544BF-B88E-7949-AB60-75FE0CCCA19A}" dt="2020-06-29T07:46:29.795" v="5464" actId="1076"/>
          <ac:picMkLst>
            <pc:docMk/>
            <pc:sldMk cId="4250022184" sldId="285"/>
            <ac:picMk id="4" creationId="{9B5F12EB-6BD0-724F-A05A-E83B03436ACD}"/>
          </ac:picMkLst>
        </pc:picChg>
        <pc:picChg chg="add mod">
          <ac:chgData name="경호 김" userId="0fbcd8b6-dac9-4de5-bb00-204463f78893" providerId="ADAL" clId="{A95544BF-B88E-7949-AB60-75FE0CCCA19A}" dt="2020-06-29T07:46:32.603" v="5465" actId="1076"/>
          <ac:picMkLst>
            <pc:docMk/>
            <pc:sldMk cId="4250022184" sldId="285"/>
            <ac:picMk id="5" creationId="{FCCBE06E-F53D-0F41-840B-B4706EF664D2}"/>
          </ac:picMkLst>
        </pc:picChg>
      </pc:sldChg>
      <pc:sldChg chg="addSp modSp add">
        <pc:chgData name="경호 김" userId="0fbcd8b6-dac9-4de5-bb00-204463f78893" providerId="ADAL" clId="{A95544BF-B88E-7949-AB60-75FE0CCCA19A}" dt="2020-06-29T07:52:19.216" v="6193" actId="207"/>
        <pc:sldMkLst>
          <pc:docMk/>
          <pc:sldMk cId="72098807" sldId="286"/>
        </pc:sldMkLst>
        <pc:spChg chg="mod">
          <ac:chgData name="경호 김" userId="0fbcd8b6-dac9-4de5-bb00-204463f78893" providerId="ADAL" clId="{A95544BF-B88E-7949-AB60-75FE0CCCA19A}" dt="2020-06-29T07:47:16.610" v="5467"/>
          <ac:spMkLst>
            <pc:docMk/>
            <pc:sldMk cId="72098807" sldId="286"/>
            <ac:spMk id="2" creationId="{8905163A-4CE3-9546-9572-712B0DC31B04}"/>
          </ac:spMkLst>
        </pc:spChg>
        <pc:spChg chg="mod">
          <ac:chgData name="경호 김" userId="0fbcd8b6-dac9-4de5-bb00-204463f78893" providerId="ADAL" clId="{A95544BF-B88E-7949-AB60-75FE0CCCA19A}" dt="2020-06-29T07:52:19.216" v="6193" actId="207"/>
          <ac:spMkLst>
            <pc:docMk/>
            <pc:sldMk cId="72098807" sldId="286"/>
            <ac:spMk id="3" creationId="{35213DF9-A4EB-184A-A9A9-FEA1E311E23B}"/>
          </ac:spMkLst>
        </pc:spChg>
        <pc:picChg chg="add mod">
          <ac:chgData name="경호 김" userId="0fbcd8b6-dac9-4de5-bb00-204463f78893" providerId="ADAL" clId="{A95544BF-B88E-7949-AB60-75FE0CCCA19A}" dt="2020-06-29T07:50:51.744" v="5943" actId="14100"/>
          <ac:picMkLst>
            <pc:docMk/>
            <pc:sldMk cId="72098807" sldId="286"/>
            <ac:picMk id="4" creationId="{D7060011-EF46-994A-B8AF-DB37B7A63C17}"/>
          </ac:picMkLst>
        </pc:picChg>
      </pc:sldChg>
      <pc:sldChg chg="addSp modSp add">
        <pc:chgData name="경호 김" userId="0fbcd8b6-dac9-4de5-bb00-204463f78893" providerId="ADAL" clId="{A95544BF-B88E-7949-AB60-75FE0CCCA19A}" dt="2020-06-29T07:58:12.270" v="6677" actId="20577"/>
        <pc:sldMkLst>
          <pc:docMk/>
          <pc:sldMk cId="4255282012" sldId="287"/>
        </pc:sldMkLst>
        <pc:spChg chg="mod">
          <ac:chgData name="경호 김" userId="0fbcd8b6-dac9-4de5-bb00-204463f78893" providerId="ADAL" clId="{A95544BF-B88E-7949-AB60-75FE0CCCA19A}" dt="2020-06-29T07:52:29.282" v="6195"/>
          <ac:spMkLst>
            <pc:docMk/>
            <pc:sldMk cId="4255282012" sldId="287"/>
            <ac:spMk id="2" creationId="{C7C2788E-6C32-ED4F-9962-B843EB1135D9}"/>
          </ac:spMkLst>
        </pc:spChg>
        <pc:spChg chg="mod">
          <ac:chgData name="경호 김" userId="0fbcd8b6-dac9-4de5-bb00-204463f78893" providerId="ADAL" clId="{A95544BF-B88E-7949-AB60-75FE0CCCA19A}" dt="2020-06-29T07:58:12.270" v="6677" actId="20577"/>
          <ac:spMkLst>
            <pc:docMk/>
            <pc:sldMk cId="4255282012" sldId="287"/>
            <ac:spMk id="3" creationId="{7487CA1B-2C19-BE41-AD57-2A3FFE26E941}"/>
          </ac:spMkLst>
        </pc:spChg>
        <pc:picChg chg="add mod">
          <ac:chgData name="경호 김" userId="0fbcd8b6-dac9-4de5-bb00-204463f78893" providerId="ADAL" clId="{A95544BF-B88E-7949-AB60-75FE0CCCA19A}" dt="2020-06-29T07:57:45.872" v="6639" actId="1076"/>
          <ac:picMkLst>
            <pc:docMk/>
            <pc:sldMk cId="4255282012" sldId="287"/>
            <ac:picMk id="4" creationId="{75723964-2A28-7A4A-A2F1-3203E94F9CFB}"/>
          </ac:picMkLst>
        </pc:picChg>
        <pc:picChg chg="add mod">
          <ac:chgData name="경호 김" userId="0fbcd8b6-dac9-4de5-bb00-204463f78893" providerId="ADAL" clId="{A95544BF-B88E-7949-AB60-75FE0CCCA19A}" dt="2020-06-29T07:57:31.077" v="6628" actId="1076"/>
          <ac:picMkLst>
            <pc:docMk/>
            <pc:sldMk cId="4255282012" sldId="287"/>
            <ac:picMk id="5" creationId="{5A37B4CB-E581-BD41-9FC8-06F62DB6E99E}"/>
          </ac:picMkLst>
        </pc:picChg>
        <pc:picChg chg="add mod">
          <ac:chgData name="경호 김" userId="0fbcd8b6-dac9-4de5-bb00-204463f78893" providerId="ADAL" clId="{A95544BF-B88E-7949-AB60-75FE0CCCA19A}" dt="2020-06-29T07:57:36.229" v="6631" actId="14100"/>
          <ac:picMkLst>
            <pc:docMk/>
            <pc:sldMk cId="4255282012" sldId="287"/>
            <ac:picMk id="6" creationId="{34C19F17-8EE0-C445-950F-327983509C08}"/>
          </ac:picMkLst>
        </pc:picChg>
      </pc:sldChg>
      <pc:sldChg chg="addSp modSp add">
        <pc:chgData name="경호 김" userId="0fbcd8b6-dac9-4de5-bb00-204463f78893" providerId="ADAL" clId="{A95544BF-B88E-7949-AB60-75FE0CCCA19A}" dt="2020-06-29T08:00:29.409" v="6871" actId="1076"/>
        <pc:sldMkLst>
          <pc:docMk/>
          <pc:sldMk cId="3801064045" sldId="288"/>
        </pc:sldMkLst>
        <pc:spChg chg="mod">
          <ac:chgData name="경호 김" userId="0fbcd8b6-dac9-4de5-bb00-204463f78893" providerId="ADAL" clId="{A95544BF-B88E-7949-AB60-75FE0CCCA19A}" dt="2020-06-29T07:58:47.933" v="6679"/>
          <ac:spMkLst>
            <pc:docMk/>
            <pc:sldMk cId="3801064045" sldId="288"/>
            <ac:spMk id="2" creationId="{462D2F72-EDC2-7D48-A1EE-B45DF13C7CCF}"/>
          </ac:spMkLst>
        </pc:spChg>
        <pc:spChg chg="mod">
          <ac:chgData name="경호 김" userId="0fbcd8b6-dac9-4de5-bb00-204463f78893" providerId="ADAL" clId="{A95544BF-B88E-7949-AB60-75FE0CCCA19A}" dt="2020-06-29T08:00:05.975" v="6865" actId="20577"/>
          <ac:spMkLst>
            <pc:docMk/>
            <pc:sldMk cId="3801064045" sldId="288"/>
            <ac:spMk id="3" creationId="{0E7C8F3C-5DD1-3845-B07D-CCE1A9657033}"/>
          </ac:spMkLst>
        </pc:spChg>
        <pc:picChg chg="add mod">
          <ac:chgData name="경호 김" userId="0fbcd8b6-dac9-4de5-bb00-204463f78893" providerId="ADAL" clId="{A95544BF-B88E-7949-AB60-75FE0CCCA19A}" dt="2020-06-29T08:00:29.409" v="6871" actId="1076"/>
          <ac:picMkLst>
            <pc:docMk/>
            <pc:sldMk cId="3801064045" sldId="288"/>
            <ac:picMk id="4" creationId="{B9961952-94EC-B848-8C54-B134B9A88C1F}"/>
          </ac:picMkLst>
        </pc:picChg>
      </pc:sldChg>
      <pc:sldChg chg="addSp delSp modSp add">
        <pc:chgData name="경호 김" userId="0fbcd8b6-dac9-4de5-bb00-204463f78893" providerId="ADAL" clId="{A95544BF-B88E-7949-AB60-75FE0CCCA19A}" dt="2020-06-29T08:06:41.302" v="7113" actId="1076"/>
        <pc:sldMkLst>
          <pc:docMk/>
          <pc:sldMk cId="4041518239" sldId="289"/>
        </pc:sldMkLst>
        <pc:spChg chg="mod">
          <ac:chgData name="경호 김" userId="0fbcd8b6-dac9-4de5-bb00-204463f78893" providerId="ADAL" clId="{A95544BF-B88E-7949-AB60-75FE0CCCA19A}" dt="2020-06-29T08:01:26.614" v="6873"/>
          <ac:spMkLst>
            <pc:docMk/>
            <pc:sldMk cId="4041518239" sldId="289"/>
            <ac:spMk id="2" creationId="{99D6A53B-3E40-2648-BA95-D525F4607ABD}"/>
          </ac:spMkLst>
        </pc:spChg>
        <pc:spChg chg="mod">
          <ac:chgData name="경호 김" userId="0fbcd8b6-dac9-4de5-bb00-204463f78893" providerId="ADAL" clId="{A95544BF-B88E-7949-AB60-75FE0CCCA19A}" dt="2020-06-29T08:06:32.185" v="7110" actId="20577"/>
          <ac:spMkLst>
            <pc:docMk/>
            <pc:sldMk cId="4041518239" sldId="289"/>
            <ac:spMk id="3" creationId="{EDFF88E5-F692-004F-853E-2B7CFC380559}"/>
          </ac:spMkLst>
        </pc:spChg>
        <pc:picChg chg="add mod">
          <ac:chgData name="경호 김" userId="0fbcd8b6-dac9-4de5-bb00-204463f78893" providerId="ADAL" clId="{A95544BF-B88E-7949-AB60-75FE0CCCA19A}" dt="2020-06-29T08:06:41.302" v="7113" actId="1076"/>
          <ac:picMkLst>
            <pc:docMk/>
            <pc:sldMk cId="4041518239" sldId="289"/>
            <ac:picMk id="4" creationId="{EE2571AD-A125-764B-B3BC-E196614F3A4D}"/>
          </ac:picMkLst>
        </pc:picChg>
        <pc:picChg chg="add del mod">
          <ac:chgData name="경호 김" userId="0fbcd8b6-dac9-4de5-bb00-204463f78893" providerId="ADAL" clId="{A95544BF-B88E-7949-AB60-75FE0CCCA19A}" dt="2020-06-29T08:05:48.289" v="7098" actId="478"/>
          <ac:picMkLst>
            <pc:docMk/>
            <pc:sldMk cId="4041518239" sldId="289"/>
            <ac:picMk id="5" creationId="{7749EF22-A012-7A4C-A2B9-44EDB63ACF2C}"/>
          </ac:picMkLst>
        </pc:picChg>
        <pc:picChg chg="add mod">
          <ac:chgData name="경호 김" userId="0fbcd8b6-dac9-4de5-bb00-204463f78893" providerId="ADAL" clId="{A95544BF-B88E-7949-AB60-75FE0CCCA19A}" dt="2020-06-29T08:05:57.889" v="7105" actId="1076"/>
          <ac:picMkLst>
            <pc:docMk/>
            <pc:sldMk cId="4041518239" sldId="289"/>
            <ac:picMk id="6" creationId="{723C1C16-29B3-F24A-AD13-B2150395170A}"/>
          </ac:picMkLst>
        </pc:picChg>
      </pc:sldChg>
      <pc:sldChg chg="addSp delSp modSp add">
        <pc:chgData name="경호 김" userId="0fbcd8b6-dac9-4de5-bb00-204463f78893" providerId="ADAL" clId="{A95544BF-B88E-7949-AB60-75FE0CCCA19A}" dt="2020-06-29T08:04:53.736" v="7097" actId="1076"/>
        <pc:sldMkLst>
          <pc:docMk/>
          <pc:sldMk cId="3274901069" sldId="290"/>
        </pc:sldMkLst>
        <pc:spChg chg="mod">
          <ac:chgData name="경호 김" userId="0fbcd8b6-dac9-4de5-bb00-204463f78893" providerId="ADAL" clId="{A95544BF-B88E-7949-AB60-75FE0CCCA19A}" dt="2020-06-29T08:03:50.992" v="7026"/>
          <ac:spMkLst>
            <pc:docMk/>
            <pc:sldMk cId="3274901069" sldId="290"/>
            <ac:spMk id="2" creationId="{0C3593E9-EEDD-5A42-B6B5-68ED6E06E939}"/>
          </ac:spMkLst>
        </pc:spChg>
        <pc:spChg chg="mod">
          <ac:chgData name="경호 김" userId="0fbcd8b6-dac9-4de5-bb00-204463f78893" providerId="ADAL" clId="{A95544BF-B88E-7949-AB60-75FE0CCCA19A}" dt="2020-06-29T08:04:02.610" v="7083" actId="20577"/>
          <ac:spMkLst>
            <pc:docMk/>
            <pc:sldMk cId="3274901069" sldId="290"/>
            <ac:spMk id="3" creationId="{D17CC67B-117C-454A-A28D-B783DBD22607}"/>
          </ac:spMkLst>
        </pc:spChg>
        <pc:picChg chg="add del mod">
          <ac:chgData name="경호 김" userId="0fbcd8b6-dac9-4de5-bb00-204463f78893" providerId="ADAL" clId="{A95544BF-B88E-7949-AB60-75FE0CCCA19A}" dt="2020-06-29T08:03:41.154" v="7019"/>
          <ac:picMkLst>
            <pc:docMk/>
            <pc:sldMk cId="3274901069" sldId="290"/>
            <ac:picMk id="4" creationId="{018D2536-8B6E-1749-B3AC-79D0CFFCF08B}"/>
          </ac:picMkLst>
        </pc:picChg>
        <pc:picChg chg="add mod">
          <ac:chgData name="경호 김" userId="0fbcd8b6-dac9-4de5-bb00-204463f78893" providerId="ADAL" clId="{A95544BF-B88E-7949-AB60-75FE0CCCA19A}" dt="2020-06-29T08:04:52.557" v="7096" actId="1076"/>
          <ac:picMkLst>
            <pc:docMk/>
            <pc:sldMk cId="3274901069" sldId="290"/>
            <ac:picMk id="5" creationId="{8614FB21-96ED-934E-9AA4-9F07E57ABC80}"/>
          </ac:picMkLst>
        </pc:picChg>
        <pc:picChg chg="add mod">
          <ac:chgData name="경호 김" userId="0fbcd8b6-dac9-4de5-bb00-204463f78893" providerId="ADAL" clId="{A95544BF-B88E-7949-AB60-75FE0CCCA19A}" dt="2020-06-29T08:04:53.736" v="7097" actId="1076"/>
          <ac:picMkLst>
            <pc:docMk/>
            <pc:sldMk cId="3274901069" sldId="290"/>
            <ac:picMk id="6" creationId="{E65F390D-3528-2741-93B6-C768380429AB}"/>
          </ac:picMkLst>
        </pc:picChg>
      </pc:sldChg>
      <pc:sldChg chg="addSp modSp add">
        <pc:chgData name="경호 김" userId="0fbcd8b6-dac9-4de5-bb00-204463f78893" providerId="ADAL" clId="{A95544BF-B88E-7949-AB60-75FE0CCCA19A}" dt="2020-06-29T08:22:55.399" v="8430" actId="20577"/>
        <pc:sldMkLst>
          <pc:docMk/>
          <pc:sldMk cId="1353859102" sldId="291"/>
        </pc:sldMkLst>
        <pc:spChg chg="mod">
          <ac:chgData name="경호 김" userId="0fbcd8b6-dac9-4de5-bb00-204463f78893" providerId="ADAL" clId="{A95544BF-B88E-7949-AB60-75FE0CCCA19A}" dt="2020-06-29T08:07:30.045" v="7124" actId="6549"/>
          <ac:spMkLst>
            <pc:docMk/>
            <pc:sldMk cId="1353859102" sldId="291"/>
            <ac:spMk id="2" creationId="{C50C329B-2AA7-4943-A2AA-C7BB8202C1B8}"/>
          </ac:spMkLst>
        </pc:spChg>
        <pc:spChg chg="mod">
          <ac:chgData name="경호 김" userId="0fbcd8b6-dac9-4de5-bb00-204463f78893" providerId="ADAL" clId="{A95544BF-B88E-7949-AB60-75FE0CCCA19A}" dt="2020-06-29T08:20:03.191" v="8034" actId="14"/>
          <ac:spMkLst>
            <pc:docMk/>
            <pc:sldMk cId="1353859102" sldId="291"/>
            <ac:spMk id="3" creationId="{67B8A1DE-80E5-A64A-8C6C-61F346237677}"/>
          </ac:spMkLst>
        </pc:spChg>
        <pc:spChg chg="add mod">
          <ac:chgData name="경호 김" userId="0fbcd8b6-dac9-4de5-bb00-204463f78893" providerId="ADAL" clId="{A95544BF-B88E-7949-AB60-75FE0CCCA19A}" dt="2020-06-29T08:22:55.399" v="8430" actId="20577"/>
          <ac:spMkLst>
            <pc:docMk/>
            <pc:sldMk cId="1353859102" sldId="291"/>
            <ac:spMk id="4" creationId="{2D931DC0-AE14-294C-82A6-AD580D4DE20E}"/>
          </ac:spMkLst>
        </pc:spChg>
        <pc:picChg chg="add mod">
          <ac:chgData name="경호 김" userId="0fbcd8b6-dac9-4de5-bb00-204463f78893" providerId="ADAL" clId="{A95544BF-B88E-7949-AB60-75FE0CCCA19A}" dt="2020-06-29T08:20:16.517" v="8035" actId="1076"/>
          <ac:picMkLst>
            <pc:docMk/>
            <pc:sldMk cId="1353859102" sldId="291"/>
            <ac:picMk id="5" creationId="{E7B9C2C0-9880-A047-A46C-E59D891DB2A1}"/>
          </ac:picMkLst>
        </pc:picChg>
      </pc:sldChg>
      <pc:sldChg chg="modSp add">
        <pc:chgData name="경호 김" userId="0fbcd8b6-dac9-4de5-bb00-204463f78893" providerId="ADAL" clId="{A95544BF-B88E-7949-AB60-75FE0CCCA19A}" dt="2020-06-29T08:25:08.783" v="8706" actId="20577"/>
        <pc:sldMkLst>
          <pc:docMk/>
          <pc:sldMk cId="1199334658" sldId="292"/>
        </pc:sldMkLst>
        <pc:spChg chg="mod">
          <ac:chgData name="경호 김" userId="0fbcd8b6-dac9-4de5-bb00-204463f78893" providerId="ADAL" clId="{A95544BF-B88E-7949-AB60-75FE0CCCA19A}" dt="2020-06-29T08:20:46.981" v="8039"/>
          <ac:spMkLst>
            <pc:docMk/>
            <pc:sldMk cId="1199334658" sldId="292"/>
            <ac:spMk id="2" creationId="{8AAA66AA-4C61-F94F-B75D-DFF133E92FEA}"/>
          </ac:spMkLst>
        </pc:spChg>
        <pc:spChg chg="mod">
          <ac:chgData name="경호 김" userId="0fbcd8b6-dac9-4de5-bb00-204463f78893" providerId="ADAL" clId="{A95544BF-B88E-7949-AB60-75FE0CCCA19A}" dt="2020-06-29T08:25:08.783" v="8706" actId="20577"/>
          <ac:spMkLst>
            <pc:docMk/>
            <pc:sldMk cId="1199334658" sldId="292"/>
            <ac:spMk id="3" creationId="{4E8C24FF-0257-9D41-A25F-5F57A25D2E14}"/>
          </ac:spMkLst>
        </pc:spChg>
      </pc:sldChg>
      <pc:sldChg chg="modSp add">
        <pc:chgData name="경호 김" userId="0fbcd8b6-dac9-4de5-bb00-204463f78893" providerId="ADAL" clId="{A95544BF-B88E-7949-AB60-75FE0CCCA19A}" dt="2020-06-29T08:26:58.453" v="9176" actId="20577"/>
        <pc:sldMkLst>
          <pc:docMk/>
          <pc:sldMk cId="4189222676" sldId="293"/>
        </pc:sldMkLst>
        <pc:spChg chg="mod">
          <ac:chgData name="경호 김" userId="0fbcd8b6-dac9-4de5-bb00-204463f78893" providerId="ADAL" clId="{A95544BF-B88E-7949-AB60-75FE0CCCA19A}" dt="2020-06-29T08:23:48.816" v="8455" actId="20577"/>
          <ac:spMkLst>
            <pc:docMk/>
            <pc:sldMk cId="4189222676" sldId="293"/>
            <ac:spMk id="2" creationId="{DB5ECC4C-5AE5-8A44-9C4E-0DC3531FD35D}"/>
          </ac:spMkLst>
        </pc:spChg>
        <pc:spChg chg="mod">
          <ac:chgData name="경호 김" userId="0fbcd8b6-dac9-4de5-bb00-204463f78893" providerId="ADAL" clId="{A95544BF-B88E-7949-AB60-75FE0CCCA19A}" dt="2020-06-29T08:26:58.453" v="9176" actId="20577"/>
          <ac:spMkLst>
            <pc:docMk/>
            <pc:sldMk cId="4189222676" sldId="293"/>
            <ac:spMk id="3" creationId="{3A760FC8-DF88-0C4B-96BA-AEFC2C6191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2020. 6. 29.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국산 형태보존암호 </a:t>
            </a:r>
            <a:r>
              <a:rPr lang="en-US" altLang="ko-KR" dirty="0"/>
              <a:t>FEA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김경호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5163A-4CE3-9546-9572-712B0DC3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FEA(Format-Preserving Encryption)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13DF9-A4EB-184A-A9A9-FEA1E311E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치환 계층</a:t>
            </a:r>
            <a:r>
              <a:rPr kumimoji="1" lang="en-US" altLang="ko-KR" dirty="0"/>
              <a:t>(SBL), </a:t>
            </a:r>
            <a:r>
              <a:rPr kumimoji="1" lang="ko-KR" altLang="en-US" dirty="0"/>
              <a:t>확산 계층</a:t>
            </a:r>
            <a:r>
              <a:rPr kumimoji="1" lang="en-US" altLang="ko-KR" dirty="0"/>
              <a:t>(DL)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SBL()</a:t>
            </a:r>
          </a:p>
          <a:p>
            <a:pPr lvl="2"/>
            <a:r>
              <a:rPr kumimoji="1" lang="en-US" altLang="ko-KR" dirty="0"/>
              <a:t>AES </a:t>
            </a:r>
            <a:r>
              <a:rPr kumimoji="1" lang="en-US" altLang="ko-KR" dirty="0" err="1"/>
              <a:t>Subbytes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연산과 비슷한 </a:t>
            </a:r>
            <a:r>
              <a:rPr kumimoji="1" lang="en-US" altLang="ko-KR" dirty="0"/>
              <a:t>SBOX </a:t>
            </a:r>
            <a:r>
              <a:rPr kumimoji="1" lang="ko-KR" altLang="en-US" dirty="0"/>
              <a:t>참조 연산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기약 다항식 </a:t>
            </a:r>
            <a:r>
              <a:rPr kumimoji="1" lang="en-US" altLang="ko-KR" dirty="0"/>
              <a:t>t</a:t>
            </a:r>
            <a:r>
              <a:rPr kumimoji="1" lang="en-US" altLang="ko-KR" baseline="30000" dirty="0"/>
              <a:t>8</a:t>
            </a:r>
            <a:r>
              <a:rPr kumimoji="1" lang="en-US" altLang="ko-KR" dirty="0"/>
              <a:t> + t</a:t>
            </a:r>
            <a:r>
              <a:rPr kumimoji="1" lang="en-US" altLang="ko-KR" baseline="30000" dirty="0"/>
              <a:t>4</a:t>
            </a:r>
            <a:r>
              <a:rPr kumimoji="1" lang="en-US" altLang="ko-KR" dirty="0"/>
              <a:t> + t</a:t>
            </a:r>
            <a:r>
              <a:rPr kumimoji="1" lang="en-US" altLang="ko-KR" baseline="30000" dirty="0"/>
              <a:t>3</a:t>
            </a:r>
            <a:r>
              <a:rPr kumimoji="1" lang="en-US" altLang="ko-KR" dirty="0"/>
              <a:t> + t</a:t>
            </a:r>
            <a:r>
              <a:rPr kumimoji="1" lang="en-US" altLang="ko-KR" baseline="30000" dirty="0"/>
              <a:t>2</a:t>
            </a:r>
            <a:r>
              <a:rPr kumimoji="1" lang="en-US" altLang="ko-KR" dirty="0"/>
              <a:t> + 1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계산된 </a:t>
            </a:r>
            <a:r>
              <a:rPr kumimoji="1" lang="en-US" altLang="ko-KR" dirty="0"/>
              <a:t>SBOX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입력 값이 </a:t>
            </a:r>
            <a:r>
              <a:rPr kumimoji="1" lang="en-US" altLang="ko-KR" dirty="0"/>
              <a:t>0x1a -&gt; </a:t>
            </a:r>
            <a:r>
              <a:rPr kumimoji="1" lang="ko-KR" altLang="en-US" dirty="0"/>
              <a:t>출력 값은 </a:t>
            </a:r>
            <a:r>
              <a:rPr kumimoji="1" lang="en-US" altLang="ko-KR" dirty="0"/>
              <a:t>0xc3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DL()</a:t>
            </a:r>
          </a:p>
          <a:p>
            <a:pPr lvl="2"/>
            <a:r>
              <a:rPr kumimoji="1" lang="en-US" altLang="ko-KR" dirty="0"/>
              <a:t>8 x 8 </a:t>
            </a:r>
            <a:r>
              <a:rPr kumimoji="1" lang="ko-KR" altLang="en-US" dirty="0"/>
              <a:t>행렬 </a:t>
            </a:r>
            <a:r>
              <a:rPr kumimoji="1" lang="en-US" altLang="ko-KR" dirty="0"/>
              <a:t>M</a:t>
            </a:r>
            <a:r>
              <a:rPr kumimoji="1" lang="ko-KR" altLang="en-US" dirty="0"/>
              <a:t>과 입력 값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x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행렬의 곱셈 연산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기약 다항식 </a:t>
            </a:r>
            <a:r>
              <a:rPr kumimoji="1" lang="en-US" altLang="ko-KR" dirty="0"/>
              <a:t>t</a:t>
            </a:r>
            <a:r>
              <a:rPr kumimoji="1" lang="en-US" altLang="ko-KR" baseline="30000" dirty="0"/>
              <a:t>8</a:t>
            </a:r>
            <a:r>
              <a:rPr kumimoji="1" lang="en-US" altLang="ko-KR" dirty="0"/>
              <a:t> + t</a:t>
            </a:r>
            <a:r>
              <a:rPr kumimoji="1" lang="en-US" altLang="ko-KR" baseline="30000" dirty="0"/>
              <a:t>6</a:t>
            </a:r>
            <a:r>
              <a:rPr kumimoji="1" lang="en-US" altLang="ko-KR" dirty="0"/>
              <a:t> + t</a:t>
            </a:r>
            <a:r>
              <a:rPr kumimoji="1" lang="en-US" altLang="ko-KR" baseline="30000" dirty="0"/>
              <a:t>5</a:t>
            </a:r>
            <a:r>
              <a:rPr kumimoji="1" lang="en-US" altLang="ko-KR" dirty="0"/>
              <a:t> + t</a:t>
            </a:r>
            <a:r>
              <a:rPr kumimoji="1" lang="en-US" altLang="ko-KR" baseline="30000" dirty="0"/>
              <a:t>4</a:t>
            </a:r>
            <a:r>
              <a:rPr kumimoji="1" lang="en-US" altLang="ko-KR" dirty="0"/>
              <a:t> + 1</a:t>
            </a:r>
            <a:r>
              <a:rPr kumimoji="1" lang="ko-KR" altLang="en-US" dirty="0"/>
              <a:t>을 이용한 곱셈 연산</a:t>
            </a:r>
            <a:endParaRPr kumimoji="1" lang="en-US" altLang="ko-KR" dirty="0"/>
          </a:p>
          <a:p>
            <a:pPr lvl="2"/>
            <a:r>
              <a:rPr kumimoji="1" lang="ko-KR" altLang="en-US" dirty="0">
                <a:solidFill>
                  <a:srgbClr val="FF0000"/>
                </a:solidFill>
              </a:rPr>
              <a:t>암호화 과정에서 가장 많은 시간 소요 예상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2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060011-EF46-994A-B8AF-DB37B7A6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86" y="1295113"/>
            <a:ext cx="3584713" cy="28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2788E-6C32-ED4F-9962-B843EB11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FEA(Format-Preserving Encryption)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7CA1B-2C19-BE41-AD57-2A3FFE26E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Key schedule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키 길이에 따라 정해진 라운드의 라운드 키를 생성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암호화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과 키 길이에 따라 정해진 라운드 상수 이용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Key.Init</a:t>
            </a:r>
            <a:r>
              <a:rPr kumimoji="1" lang="en-US" altLang="ko-KR" dirty="0"/>
              <a:t>()</a:t>
            </a:r>
          </a:p>
          <a:p>
            <a:pPr lvl="2"/>
            <a:r>
              <a:rPr kumimoji="1" lang="en-US" altLang="ko-KR" dirty="0"/>
              <a:t>Key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128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K</a:t>
            </a:r>
            <a:r>
              <a:rPr kumimoji="1" lang="en-US" altLang="ko-KR" baseline="-25000" dirty="0"/>
              <a:t>a</a:t>
            </a:r>
            <a:r>
              <a:rPr kumimoji="1" lang="en-US" altLang="ko-KR" dirty="0"/>
              <a:t> || </a:t>
            </a:r>
            <a:r>
              <a:rPr kumimoji="1" lang="en-US" altLang="ko-KR" dirty="0" err="1"/>
              <a:t>K</a:t>
            </a:r>
            <a:r>
              <a:rPr kumimoji="1" lang="en-US" altLang="ko-KR" baseline="-25000" dirty="0" err="1"/>
              <a:t>b</a:t>
            </a:r>
            <a:r>
              <a:rPr kumimoji="1" lang="en-US" altLang="ko-KR" dirty="0"/>
              <a:t> = K,                 K</a:t>
            </a:r>
            <a:r>
              <a:rPr kumimoji="1" lang="en-US" altLang="ko-KR" baseline="-25000" dirty="0"/>
              <a:t>c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K</a:t>
            </a:r>
            <a:r>
              <a:rPr kumimoji="1" lang="en-US" altLang="ko-KR" baseline="-25000" dirty="0" err="1"/>
              <a:t>d</a:t>
            </a:r>
            <a:r>
              <a:rPr kumimoji="1" lang="en-US" altLang="ko-KR" dirty="0"/>
              <a:t> = 0</a:t>
            </a:r>
          </a:p>
          <a:p>
            <a:pPr lvl="2"/>
            <a:r>
              <a:rPr kumimoji="1" lang="en-US" altLang="ko-KR" dirty="0"/>
              <a:t>Key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192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K</a:t>
            </a:r>
            <a:r>
              <a:rPr kumimoji="1" lang="en-US" altLang="ko-KR" baseline="-25000" dirty="0"/>
              <a:t>a</a:t>
            </a:r>
            <a:r>
              <a:rPr kumimoji="1" lang="en-US" altLang="ko-KR" dirty="0"/>
              <a:t> || </a:t>
            </a:r>
            <a:r>
              <a:rPr kumimoji="1" lang="en-US" altLang="ko-KR" dirty="0" err="1"/>
              <a:t>K</a:t>
            </a:r>
            <a:r>
              <a:rPr kumimoji="1" lang="en-US" altLang="ko-KR" baseline="-25000" dirty="0" err="1"/>
              <a:t>b</a:t>
            </a:r>
            <a:r>
              <a:rPr kumimoji="1" lang="en-US" altLang="ko-KR" baseline="-25000" dirty="0"/>
              <a:t> </a:t>
            </a:r>
            <a:r>
              <a:rPr kumimoji="1" lang="en-US" altLang="ko-KR" dirty="0"/>
              <a:t>|| K</a:t>
            </a:r>
            <a:r>
              <a:rPr kumimoji="1" lang="en-US" altLang="ko-KR" baseline="-25000" dirty="0"/>
              <a:t>c </a:t>
            </a:r>
            <a:r>
              <a:rPr kumimoji="1" lang="en-US" altLang="ko-KR" dirty="0"/>
              <a:t>= K,          </a:t>
            </a:r>
            <a:r>
              <a:rPr kumimoji="1" lang="en-US" altLang="ko-KR" dirty="0" err="1"/>
              <a:t>K</a:t>
            </a:r>
            <a:r>
              <a:rPr kumimoji="1" lang="en-US" altLang="ko-KR" baseline="-25000" dirty="0" err="1"/>
              <a:t>d</a:t>
            </a:r>
            <a:r>
              <a:rPr kumimoji="1" lang="en-US" altLang="ko-KR" dirty="0"/>
              <a:t> = 0</a:t>
            </a:r>
          </a:p>
          <a:p>
            <a:pPr lvl="2"/>
            <a:r>
              <a:rPr kumimoji="1" lang="en-US" altLang="ko-KR" dirty="0"/>
              <a:t>Key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256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K</a:t>
            </a:r>
            <a:r>
              <a:rPr kumimoji="1" lang="en-US" altLang="ko-KR" baseline="-25000" dirty="0"/>
              <a:t>a</a:t>
            </a:r>
            <a:r>
              <a:rPr kumimoji="1" lang="en-US" altLang="ko-KR" dirty="0"/>
              <a:t> || </a:t>
            </a:r>
            <a:r>
              <a:rPr kumimoji="1" lang="en-US" altLang="ko-KR" dirty="0" err="1"/>
              <a:t>K</a:t>
            </a:r>
            <a:r>
              <a:rPr kumimoji="1" lang="en-US" altLang="ko-KR" baseline="-25000" dirty="0" err="1"/>
              <a:t>b</a:t>
            </a:r>
            <a:r>
              <a:rPr kumimoji="1" lang="en-US" altLang="ko-KR" dirty="0"/>
              <a:t> || K</a:t>
            </a:r>
            <a:r>
              <a:rPr kumimoji="1" lang="en-US" altLang="ko-KR" baseline="-25000" dirty="0"/>
              <a:t>c</a:t>
            </a:r>
            <a:r>
              <a:rPr kumimoji="1" lang="en-US" altLang="ko-KR" dirty="0"/>
              <a:t> || </a:t>
            </a:r>
            <a:r>
              <a:rPr kumimoji="1" lang="en-US" altLang="ko-KR" dirty="0" err="1"/>
              <a:t>K</a:t>
            </a:r>
            <a:r>
              <a:rPr kumimoji="1" lang="en-US" altLang="ko-KR" baseline="-25000" dirty="0" err="1"/>
              <a:t>d</a:t>
            </a:r>
            <a:r>
              <a:rPr kumimoji="1" lang="en-US" altLang="ko-KR" dirty="0"/>
              <a:t> = K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723964-2A28-7A4A-A2F1-3203E94F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269" y="3888869"/>
            <a:ext cx="2424565" cy="2498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37B4CB-E581-BD41-9FC8-06F62DB6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4" y="1059346"/>
            <a:ext cx="2590865" cy="12564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C19F17-8EE0-C445-950F-327983509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373" y="2314714"/>
            <a:ext cx="2574059" cy="14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8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D2F72-EDC2-7D48-A1EE-B45DF13C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FEA(Format-Preserving Encryption)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C8F3C-5DD1-3845-B07D-CCE1A9657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Tweak schedule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FEA</a:t>
            </a:r>
            <a:r>
              <a:rPr kumimoji="1" lang="ko-KR" altLang="en-US" dirty="0"/>
              <a:t>는 암호화 타입에 따라 </a:t>
            </a:r>
            <a:r>
              <a:rPr kumimoji="1" lang="ko-KR" altLang="en-US" dirty="0" err="1"/>
              <a:t>트윅</a:t>
            </a:r>
            <a:r>
              <a:rPr kumimoji="1" lang="ko-KR" altLang="en-US" dirty="0"/>
              <a:t> 길이가 다름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FEA-1 -&gt; (128 – </a:t>
            </a:r>
            <a:r>
              <a:rPr kumimoji="1" lang="ko-KR" altLang="en-US" dirty="0"/>
              <a:t>블록 사이즈</a:t>
            </a:r>
            <a:r>
              <a:rPr kumimoji="1" lang="en-US" altLang="ko-KR" dirty="0"/>
              <a:t>) bit</a:t>
            </a:r>
          </a:p>
          <a:p>
            <a:pPr lvl="2"/>
            <a:r>
              <a:rPr kumimoji="1" lang="en-US" altLang="ko-KR" dirty="0"/>
              <a:t>FEA-2 -&gt; 128bit</a:t>
            </a: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61952-94EC-B848-8C54-B134B9A8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489" y="1095009"/>
            <a:ext cx="4375161" cy="52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6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6A53B-3E40-2648-BA95-D525F460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FEA(Format-Preserving Encryption)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F88E5-F692-004F-853E-2B7CFC380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라운드 함수 </a:t>
            </a:r>
            <a:r>
              <a:rPr kumimoji="1" lang="en-US" altLang="ko-KR" dirty="0"/>
              <a:t>F()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홀수 라운드에서 </a:t>
            </a:r>
            <a:r>
              <a:rPr kumimoji="1" lang="en-US" altLang="ko-KR" dirty="0"/>
              <a:t>m1 = n2, m2 = n1</a:t>
            </a:r>
          </a:p>
          <a:p>
            <a:pPr lvl="1"/>
            <a:r>
              <a:rPr kumimoji="1" lang="ko-KR" altLang="en-US" dirty="0"/>
              <a:t>짝수 라운드에서 </a:t>
            </a:r>
            <a:r>
              <a:rPr kumimoji="1" lang="en-US" altLang="ko-KR" dirty="0"/>
              <a:t>m1 = n1, m2 = n2</a:t>
            </a:r>
            <a:endParaRPr kumimoji="1" lang="ko-KR" altLang="en-US" dirty="0"/>
          </a:p>
          <a:p>
            <a:pPr lvl="1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2571AD-A125-764B-B3BC-E196614F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3" y="2159458"/>
            <a:ext cx="3773943" cy="5724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3C1C16-29B3-F24A-AD13-B2150395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76" y="3001434"/>
            <a:ext cx="6603196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1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C329B-2AA7-4943-A2AA-C7BB8202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제안 기법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8A1DE-80E5-A64A-8C6C-61F346237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FEA</a:t>
            </a:r>
            <a:r>
              <a:rPr kumimoji="1" lang="ko-KR" altLang="en-US" dirty="0"/>
              <a:t> 알고리즘에서 소요시간이 가장 큰 </a:t>
            </a:r>
            <a:r>
              <a:rPr kumimoji="1" lang="en-US" altLang="ko-KR" dirty="0"/>
              <a:t>DL </a:t>
            </a:r>
            <a:r>
              <a:rPr kumimoji="1" lang="ko-KR" altLang="en-US" dirty="0"/>
              <a:t>함수 최적화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ko-KR" altLang="en-US" dirty="0"/>
              <a:t>반복적인 </a:t>
            </a:r>
            <a:r>
              <a:rPr kumimoji="1" lang="en-US" altLang="ko-KR" dirty="0"/>
              <a:t>8bit X 8bit </a:t>
            </a:r>
            <a:r>
              <a:rPr kumimoji="1" lang="ko-KR" altLang="en-US" dirty="0"/>
              <a:t>곱셈 </a:t>
            </a:r>
            <a:endParaRPr kumimoji="1" lang="en-US" altLang="ko-KR" dirty="0"/>
          </a:p>
          <a:p>
            <a:pPr lvl="2"/>
            <a:r>
              <a:rPr kumimoji="1" lang="ko-KR" altLang="en-US" dirty="0">
                <a:solidFill>
                  <a:srgbClr val="FF0000"/>
                </a:solidFill>
              </a:rPr>
              <a:t>기존 연구 논문</a:t>
            </a:r>
            <a:r>
              <a:rPr kumimoji="1" lang="en-US" altLang="ko-KR" dirty="0">
                <a:solidFill>
                  <a:srgbClr val="FF0000"/>
                </a:solidFill>
              </a:rPr>
              <a:t>[1]</a:t>
            </a:r>
            <a:r>
              <a:rPr kumimoji="1" lang="ko-KR" altLang="en-US" dirty="0">
                <a:solidFill>
                  <a:srgbClr val="FF0000"/>
                </a:solidFill>
              </a:rPr>
              <a:t> 단점 보완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3"/>
            <a:r>
              <a:rPr kumimoji="1" lang="en-US" altLang="ko-KR" dirty="0">
                <a:solidFill>
                  <a:srgbClr val="FF0000"/>
                </a:solidFill>
              </a:rPr>
              <a:t>Timing Attack</a:t>
            </a:r>
            <a:r>
              <a:rPr kumimoji="1" lang="ko-KR" altLang="en-US" dirty="0">
                <a:solidFill>
                  <a:srgbClr val="FF0000"/>
                </a:solidFill>
              </a:rPr>
              <a:t> 가능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2"/>
            <a:r>
              <a:rPr kumimoji="1" lang="en-US" altLang="ko-KR" dirty="0">
                <a:solidFill>
                  <a:srgbClr val="FF0000"/>
                </a:solidFill>
              </a:rPr>
              <a:t>PAGE</a:t>
            </a:r>
            <a:r>
              <a:rPr kumimoji="1" lang="ko-KR" altLang="en-US" dirty="0">
                <a:solidFill>
                  <a:srgbClr val="FF0000"/>
                </a:solidFill>
              </a:rPr>
              <a:t>와 유사한 기법의 </a:t>
            </a:r>
            <a:r>
              <a:rPr kumimoji="1" lang="ko-KR" altLang="en-US" dirty="0" err="1">
                <a:solidFill>
                  <a:srgbClr val="FF0000"/>
                </a:solidFill>
              </a:rPr>
              <a:t>곱셈기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vs </a:t>
            </a:r>
            <a:r>
              <a:rPr kumimoji="1" lang="ko-KR" altLang="en-US" dirty="0">
                <a:solidFill>
                  <a:srgbClr val="FF0000"/>
                </a:solidFill>
              </a:rPr>
              <a:t>단순 </a:t>
            </a:r>
            <a:r>
              <a:rPr kumimoji="1" lang="en-US" altLang="ko-KR" dirty="0">
                <a:solidFill>
                  <a:srgbClr val="FF0000"/>
                </a:solidFill>
              </a:rPr>
              <a:t>8bit MUL</a:t>
            </a:r>
            <a:r>
              <a:rPr kumimoji="1" lang="ko-KR" altLang="en-US" dirty="0">
                <a:solidFill>
                  <a:srgbClr val="FF0000"/>
                </a:solidFill>
              </a:rPr>
              <a:t> 연산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Modulo reduction </a:t>
            </a:r>
            <a:r>
              <a:rPr kumimoji="1" lang="ko-KR" altLang="en-US" dirty="0"/>
              <a:t>필요</a:t>
            </a:r>
            <a:endParaRPr kumimoji="1" lang="en-US" altLang="ko-KR" dirty="0"/>
          </a:p>
          <a:p>
            <a:pPr lvl="2"/>
            <a:r>
              <a:rPr kumimoji="1" lang="ko-KR" altLang="en-US" dirty="0">
                <a:solidFill>
                  <a:srgbClr val="FF0000"/>
                </a:solidFill>
              </a:rPr>
              <a:t>사전테이블을 이용한 </a:t>
            </a:r>
            <a:r>
              <a:rPr kumimoji="1" lang="en-US" altLang="ko-KR" dirty="0">
                <a:solidFill>
                  <a:srgbClr val="FF0000"/>
                </a:solidFill>
              </a:rPr>
              <a:t>Modulo reduction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31DC0-AE14-294C-82A6-AD580D4DE20E}"/>
              </a:ext>
            </a:extLst>
          </p:cNvPr>
          <p:cNvSpPr txBox="1"/>
          <p:nvPr/>
        </p:nvSpPr>
        <p:spPr>
          <a:xfrm>
            <a:off x="1063487" y="6549887"/>
            <a:ext cx="9243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</a:rPr>
              <a:t>다양한 환경에서의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형태보존</a:t>
            </a:r>
            <a:r>
              <a:rPr kumimoji="1" lang="ko-KR" altLang="en-US" sz="1200" dirty="0">
                <a:solidFill>
                  <a:schemeClr val="bg1"/>
                </a:solidFill>
              </a:rPr>
              <a:t> 암호 </a:t>
            </a:r>
            <a:r>
              <a:rPr kumimoji="1" lang="en" altLang="ko-KR" sz="1200" dirty="0">
                <a:solidFill>
                  <a:schemeClr val="bg1"/>
                </a:solidFill>
              </a:rPr>
              <a:t>FEA</a:t>
            </a:r>
            <a:r>
              <a:rPr kumimoji="1" lang="ko-KR" altLang="en-US" sz="1200" dirty="0">
                <a:solidFill>
                  <a:schemeClr val="bg1"/>
                </a:solidFill>
              </a:rPr>
              <a:t>에 대한 최적 구현*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박철희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정수용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홍도원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서창호</a:t>
            </a:r>
            <a:r>
              <a:rPr kumimoji="1" lang="en-US" altLang="ko-KR" sz="1200" dirty="0">
                <a:solidFill>
                  <a:schemeClr val="bg1"/>
                </a:solidFill>
              </a:rPr>
              <a:t>,</a:t>
            </a:r>
            <a:r>
              <a:rPr kumimoji="1" lang="ko-KR" altLang="en-US" sz="1200" dirty="0">
                <a:solidFill>
                  <a:schemeClr val="bg1"/>
                </a:solidFill>
              </a:rPr>
              <a:t> 정보보보학회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논문지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9C2C0-9880-A047-A46C-E59D891D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690" y="1869662"/>
            <a:ext cx="2886213" cy="37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A66AA-4C61-F94F-B75D-DFF133E9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제안 기법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C24FF-0257-9D41-A25F-5F57A25D2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소프트웨어 최적화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sz="2000" dirty="0"/>
              <a:t>SBL() </a:t>
            </a:r>
            <a:r>
              <a:rPr kumimoji="1" lang="ko-KR" altLang="en-US" sz="2000" dirty="0"/>
              <a:t>연산의 </a:t>
            </a:r>
            <a:r>
              <a:rPr kumimoji="1" lang="en-US" altLang="ko-KR" sz="2000" dirty="0"/>
              <a:t>SBOX</a:t>
            </a:r>
            <a:r>
              <a:rPr kumimoji="1" lang="ko-KR" altLang="en-US" sz="2000" dirty="0"/>
              <a:t> 참조 연산에서 </a:t>
            </a:r>
            <a:r>
              <a:rPr kumimoji="1" lang="en-US" altLang="ko-KR" sz="2000" dirty="0"/>
              <a:t>Index</a:t>
            </a:r>
            <a:r>
              <a:rPr kumimoji="1" lang="ko-KR" altLang="en-US" sz="2000" dirty="0"/>
              <a:t> 최적화를 이용한 연산 감소</a:t>
            </a:r>
            <a:endParaRPr kumimoji="1" lang="en-US" altLang="ko-KR" sz="2000" dirty="0"/>
          </a:p>
          <a:p>
            <a:pPr lvl="2"/>
            <a:r>
              <a:rPr kumimoji="1" lang="en-US" altLang="ko-KR" sz="1800" dirty="0"/>
              <a:t>SBOX</a:t>
            </a:r>
            <a:r>
              <a:rPr kumimoji="1" lang="ko-KR" altLang="en-US" sz="1800" dirty="0"/>
              <a:t> 주소 </a:t>
            </a:r>
            <a:r>
              <a:rPr kumimoji="1" lang="en-US" altLang="ko-KR" sz="1800" dirty="0"/>
              <a:t>-&gt;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0x01</a:t>
            </a:r>
            <a:r>
              <a:rPr kumimoji="1" lang="en-US" altLang="ko-KR" sz="1800" dirty="0">
                <a:solidFill>
                  <a:srgbClr val="FF0000"/>
                </a:solidFill>
              </a:rPr>
              <a:t>00</a:t>
            </a:r>
          </a:p>
          <a:p>
            <a:pPr lvl="2"/>
            <a:endParaRPr kumimoji="1" lang="en-US" altLang="ko-KR" sz="1800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암호화 전반적으로 이루어지는 비트 </a:t>
            </a:r>
            <a:r>
              <a:rPr kumimoji="1" lang="en-US" altLang="ko-KR" sz="2000" dirty="0"/>
              <a:t>Split</a:t>
            </a:r>
            <a:r>
              <a:rPr kumimoji="1" lang="ko-KR" altLang="en-US" sz="2000" dirty="0"/>
              <a:t> 연산을 어셈블리로 효율적 연산</a:t>
            </a:r>
            <a:endParaRPr kumimoji="1" lang="en-US" altLang="ko-KR" sz="2000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부채널</a:t>
            </a:r>
            <a:r>
              <a:rPr kumimoji="1" lang="ko-KR" altLang="en-US" dirty="0"/>
              <a:t> 공격 및 </a:t>
            </a:r>
            <a:r>
              <a:rPr kumimoji="1" lang="ko-KR" altLang="en-US" dirty="0" err="1"/>
              <a:t>마스킹</a:t>
            </a:r>
            <a:r>
              <a:rPr kumimoji="1" lang="ko-KR" altLang="en-US" dirty="0"/>
              <a:t> 연산 추가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ko-KR" altLang="en-US" sz="2000" dirty="0" err="1"/>
              <a:t>마스킹</a:t>
            </a:r>
            <a:r>
              <a:rPr kumimoji="1" lang="ko-KR" altLang="en-US" sz="2000" dirty="0"/>
              <a:t> 연산 및 </a:t>
            </a:r>
            <a:r>
              <a:rPr kumimoji="1" lang="ko-KR" altLang="en-US" sz="2000" dirty="0" err="1"/>
              <a:t>부채널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대응성을</a:t>
            </a:r>
            <a:r>
              <a:rPr kumimoji="1" lang="ko-KR" altLang="en-US" sz="2000" dirty="0"/>
              <a:t> 가지는 </a:t>
            </a:r>
            <a:r>
              <a:rPr kumimoji="1" lang="ko-KR" altLang="en-US" sz="2000" dirty="0" err="1"/>
              <a:t>곱셈기로</a:t>
            </a:r>
            <a:r>
              <a:rPr kumimoji="1" lang="ko-KR" altLang="en-US" sz="2000" dirty="0"/>
              <a:t> 교체</a:t>
            </a:r>
          </a:p>
        </p:txBody>
      </p:sp>
    </p:spTree>
    <p:extLst>
      <p:ext uri="{BB962C8B-B14F-4D97-AF65-F5344CB8AC3E}">
        <p14:creationId xmlns:p14="http://schemas.microsoft.com/office/powerpoint/2010/main" val="119933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ECC4C-5AE5-8A44-9C4E-0DC3531F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60FC8-DF88-0C4B-96BA-AEFC2C619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소프트웨어 최적화를 통한 암호화 연산 시간 감소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부채널</a:t>
            </a:r>
            <a:r>
              <a:rPr kumimoji="1" lang="ko-KR" altLang="en-US" dirty="0"/>
              <a:t> 공격 및 </a:t>
            </a:r>
            <a:r>
              <a:rPr kumimoji="1" lang="ko-KR" altLang="en-US" dirty="0" err="1"/>
              <a:t>대응성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FEA </a:t>
            </a:r>
            <a:r>
              <a:rPr kumimoji="1" lang="ko-KR" altLang="en-US" dirty="0"/>
              <a:t>뿐만 아니라 </a:t>
            </a:r>
            <a:r>
              <a:rPr kumimoji="1" lang="en-US" altLang="ko-KR" dirty="0"/>
              <a:t>FF1, FF3</a:t>
            </a:r>
            <a:r>
              <a:rPr kumimoji="1" lang="ko-KR" altLang="en-US" dirty="0"/>
              <a:t>와 같은 다양한 구현 결과 필요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기존 </a:t>
            </a:r>
            <a:r>
              <a:rPr kumimoji="1" lang="en-US" altLang="ko-KR" dirty="0"/>
              <a:t>FF1,</a:t>
            </a:r>
            <a:r>
              <a:rPr kumimoji="1" lang="ko-KR" altLang="en-US" dirty="0"/>
              <a:t> </a:t>
            </a:r>
            <a:r>
              <a:rPr kumimoji="1" lang="en-US" altLang="ko-KR" dirty="0"/>
              <a:t>FF3</a:t>
            </a:r>
            <a:r>
              <a:rPr kumimoji="1" lang="ko-KR" altLang="en-US" dirty="0"/>
              <a:t>의 새로운 취약점 연구 및 적용 가능성 파악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다양한 플랫폼에서 적용</a:t>
            </a:r>
          </a:p>
        </p:txBody>
      </p:sp>
    </p:spTree>
    <p:extLst>
      <p:ext uri="{BB962C8B-B14F-4D97-AF65-F5344CB8AC3E}">
        <p14:creationId xmlns:p14="http://schemas.microsoft.com/office/powerpoint/2010/main" val="418922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형태보존암호란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FEA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제안 기법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형태보존암호란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형태보존암호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평문과</a:t>
            </a:r>
            <a:r>
              <a:rPr lang="ko-KR" altLang="en-US" dirty="0"/>
              <a:t> 암호문의 형태가 동일한 암호</a:t>
            </a:r>
            <a:endParaRPr lang="en-US" altLang="ko-KR" dirty="0"/>
          </a:p>
          <a:p>
            <a:pPr lvl="2"/>
            <a:r>
              <a:rPr lang="en-US" altLang="ko-KR" dirty="0"/>
              <a:t>Ex) 192.168.0.1 </a:t>
            </a:r>
            <a:r>
              <a:rPr lang="en-US" altLang="ko-KR"/>
              <a:t>-&gt; 456.332.1.235</a:t>
            </a:r>
            <a:endParaRPr lang="en-US" altLang="ko-KR" dirty="0"/>
          </a:p>
          <a:p>
            <a:pPr lvl="2"/>
            <a:r>
              <a:rPr lang="ko-KR" altLang="en-US" dirty="0"/>
              <a:t>입력이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13</a:t>
            </a:r>
            <a:r>
              <a:rPr lang="ko-KR" altLang="en-US" dirty="0"/>
              <a:t>자리 </a:t>
            </a:r>
            <a:r>
              <a:rPr lang="en-US" altLang="ko-KR" dirty="0"/>
              <a:t>-&gt;</a:t>
            </a:r>
            <a:r>
              <a:rPr lang="ko-KR" altLang="en-US" dirty="0"/>
              <a:t> 출력도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13</a:t>
            </a:r>
            <a:r>
              <a:rPr lang="ko-KR" altLang="en-US" dirty="0"/>
              <a:t>자리</a:t>
            </a:r>
            <a:endParaRPr lang="en-US" altLang="ko-KR" dirty="0"/>
          </a:p>
          <a:p>
            <a:pPr lvl="2"/>
            <a:r>
              <a:rPr lang="ko-KR" altLang="en-US" dirty="0"/>
              <a:t>입력이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7</a:t>
            </a:r>
            <a:r>
              <a:rPr lang="ko-KR" altLang="en-US" dirty="0"/>
              <a:t>자리 </a:t>
            </a:r>
            <a:r>
              <a:rPr lang="en-US" altLang="ko-KR" dirty="0"/>
              <a:t>-&gt;</a:t>
            </a:r>
            <a:r>
              <a:rPr lang="ko-KR" altLang="en-US" dirty="0"/>
              <a:t> 출력도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7</a:t>
            </a:r>
            <a:r>
              <a:rPr lang="ko-KR" altLang="en-US" dirty="0"/>
              <a:t>자리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블록 사이즈가 고정된 블록 암호와 다르게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</a:t>
            </a:r>
            <a:r>
              <a:rPr lang="ko-KR" altLang="en-US" dirty="0"/>
              <a:t> 크기 동일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 블록 암호에 비해 메모리 공간 효율성 증가</a:t>
            </a:r>
            <a:endParaRPr lang="en-US" altLang="ko-KR" dirty="0"/>
          </a:p>
          <a:p>
            <a:pPr lvl="2"/>
            <a:r>
              <a:rPr lang="ko-KR" altLang="en-US" dirty="0"/>
              <a:t>블록 사이즈에 따른 </a:t>
            </a:r>
            <a:r>
              <a:rPr lang="en-US" altLang="ko-KR" dirty="0"/>
              <a:t>Padding</a:t>
            </a:r>
            <a:r>
              <a:rPr lang="ko-KR" altLang="en-US" dirty="0"/>
              <a:t>이 없기 때문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AA217-1F58-524F-98D9-CC342D5C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191" y="5261870"/>
            <a:ext cx="3017078" cy="11811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7D7459-3207-E541-8DDC-A7027C2C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791" y="5188323"/>
            <a:ext cx="3770209" cy="12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A055-B668-574C-A085-67D6CAE1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형태보존암호란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F5A1B-A05A-1F4C-B725-56CABCDF4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형태보존암호의 장점 </a:t>
            </a:r>
            <a:r>
              <a:rPr kumimoji="1" lang="en-US" altLang="ko-KR" dirty="0"/>
              <a:t>(vs </a:t>
            </a:r>
            <a:r>
              <a:rPr kumimoji="1" lang="ko-KR" altLang="en-US" dirty="0" err="1"/>
              <a:t>블록암호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형태의 유지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주민등록번호 및 신용카드 정보를 암호화 하는 경우 </a:t>
            </a:r>
            <a:r>
              <a:rPr kumimoji="1" lang="ko-KR" altLang="en-US" dirty="0">
                <a:solidFill>
                  <a:srgbClr val="FF0000"/>
                </a:solidFill>
              </a:rPr>
              <a:t>형태 보존</a:t>
            </a:r>
            <a:r>
              <a:rPr kumimoji="1" lang="ko-KR" altLang="en-US" dirty="0"/>
              <a:t>의 장점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블록암호의</a:t>
            </a:r>
            <a:r>
              <a:rPr kumimoji="1" lang="ko-KR" altLang="en-US" dirty="0"/>
              <a:t> 경우 암호문이 </a:t>
            </a:r>
            <a:r>
              <a:rPr kumimoji="1" lang="en-US" altLang="ko-KR" dirty="0">
                <a:solidFill>
                  <a:srgbClr val="FF0000"/>
                </a:solidFill>
              </a:rPr>
              <a:t>ASCII </a:t>
            </a:r>
            <a:r>
              <a:rPr kumimoji="1" lang="ko-KR" altLang="en-US" dirty="0">
                <a:solidFill>
                  <a:srgbClr val="FF0000"/>
                </a:solidFill>
              </a:rPr>
              <a:t>코드로 표현이 불가능 </a:t>
            </a:r>
            <a:r>
              <a:rPr kumimoji="1" lang="en-US" altLang="ko-KR" dirty="0">
                <a:solidFill>
                  <a:srgbClr val="FF0000"/>
                </a:solidFill>
              </a:rPr>
              <a:t>(0x30 ~ 0x39)</a:t>
            </a:r>
          </a:p>
          <a:p>
            <a:pPr lvl="2"/>
            <a:r>
              <a:rPr kumimoji="1" lang="ko-KR" altLang="en-US" dirty="0" err="1"/>
              <a:t>블록암호는</a:t>
            </a:r>
            <a:r>
              <a:rPr kumimoji="1" lang="ko-KR" altLang="en-US" dirty="0"/>
              <a:t> 정해진 </a:t>
            </a:r>
            <a:r>
              <a:rPr kumimoji="1" lang="ko-KR" altLang="en-US" dirty="0">
                <a:solidFill>
                  <a:srgbClr val="FF0000"/>
                </a:solidFill>
              </a:rPr>
              <a:t>블록 사이즈만큼 </a:t>
            </a:r>
            <a:r>
              <a:rPr kumimoji="1" lang="en-US" altLang="ko-KR" dirty="0">
                <a:solidFill>
                  <a:srgbClr val="FF0000"/>
                </a:solidFill>
              </a:rPr>
              <a:t>Padding</a:t>
            </a:r>
            <a:r>
              <a:rPr kumimoji="1" lang="ko-KR" altLang="en-US" dirty="0">
                <a:solidFill>
                  <a:srgbClr val="FF0000"/>
                </a:solidFill>
              </a:rPr>
              <a:t> 필요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안정적인 </a:t>
            </a:r>
            <a:r>
              <a:rPr kumimoji="1" lang="ko-KR" altLang="en-US" dirty="0" err="1"/>
              <a:t>토큰화</a:t>
            </a:r>
            <a:r>
              <a:rPr kumimoji="1" lang="ko-KR" altLang="en-US" dirty="0"/>
              <a:t> 가능 </a:t>
            </a:r>
            <a:r>
              <a:rPr kumimoji="1" lang="en-US" altLang="ko-KR" dirty="0"/>
              <a:t>(Tokenization)</a:t>
            </a:r>
          </a:p>
          <a:p>
            <a:pPr lvl="2"/>
            <a:r>
              <a:rPr kumimoji="1" lang="en-US" altLang="ko-KR" dirty="0"/>
              <a:t>Tokenization</a:t>
            </a:r>
          </a:p>
          <a:p>
            <a:pPr lvl="3"/>
            <a:r>
              <a:rPr kumimoji="1" lang="ko-KR" altLang="en-US" dirty="0"/>
              <a:t>임의 생성 값으로 민감한 정보를 대체하는 기술</a:t>
            </a:r>
            <a:r>
              <a:rPr kumimoji="1" lang="en-US" altLang="ko-KR" dirty="0"/>
              <a:t>(LINUX</a:t>
            </a:r>
            <a:r>
              <a:rPr kumimoji="1" lang="ko-KR" altLang="en-US" dirty="0"/>
              <a:t> </a:t>
            </a:r>
            <a:r>
              <a:rPr kumimoji="1" lang="en-US" altLang="ko-KR" dirty="0"/>
              <a:t>Password)</a:t>
            </a:r>
          </a:p>
          <a:p>
            <a:pPr lvl="3"/>
            <a:r>
              <a:rPr kumimoji="1" lang="ko-KR" altLang="en-US" dirty="0"/>
              <a:t>중요 데이터는 따로 보관하고 토큰만 대조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기존의 </a:t>
            </a:r>
            <a:r>
              <a:rPr kumimoji="1" lang="en-US" altLang="ko-KR" dirty="0"/>
              <a:t>PRNG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</a:t>
            </a:r>
            <a:r>
              <a:rPr kumimoji="1" lang="ko-KR" altLang="en-US" dirty="0" err="1"/>
              <a:t>토큰화에</a:t>
            </a:r>
            <a:r>
              <a:rPr kumimoji="1" lang="ko-KR" altLang="en-US" dirty="0"/>
              <a:t> 비해 </a:t>
            </a:r>
            <a:r>
              <a:rPr kumimoji="1" lang="ko-KR" altLang="en-US" dirty="0" err="1"/>
              <a:t>보안성</a:t>
            </a:r>
            <a:r>
              <a:rPr kumimoji="1" lang="ko-KR" altLang="en-US" dirty="0"/>
              <a:t> 증가 </a:t>
            </a:r>
            <a:r>
              <a:rPr kumimoji="1" lang="en-US" altLang="ko-KR" dirty="0"/>
              <a:t>(Key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en-US" altLang="ko-KR" dirty="0">
                <a:solidFill>
                  <a:srgbClr val="FF0000"/>
                </a:solidFill>
              </a:rPr>
              <a:t>FPE</a:t>
            </a:r>
            <a:r>
              <a:rPr kumimoji="1" lang="ko-KR" altLang="en-US" dirty="0">
                <a:solidFill>
                  <a:srgbClr val="FF0000"/>
                </a:solidFill>
              </a:rPr>
              <a:t>는 복호화가 가능한 토큰이기 때문에 따로 보관 </a:t>
            </a:r>
            <a:r>
              <a:rPr kumimoji="1" lang="en-US" altLang="ko-KR" dirty="0">
                <a:solidFill>
                  <a:srgbClr val="FF0000"/>
                </a:solidFill>
              </a:rPr>
              <a:t>X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8A3E14-7978-C847-B0A4-F8582A79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704" y="4691270"/>
            <a:ext cx="3577296" cy="16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4ABCD-2A25-934C-A3F9-7FC1FD98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형태보존암호란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74286-2455-1D4D-9ABA-16D58CBB5E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형태보존암호의 종류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Prefix</a:t>
            </a:r>
            <a:r>
              <a:rPr kumimoji="1" lang="ko-KR" altLang="en-US" dirty="0"/>
              <a:t> </a:t>
            </a:r>
            <a:r>
              <a:rPr kumimoji="1" lang="en-US" altLang="ko-KR" dirty="0"/>
              <a:t>cipher</a:t>
            </a:r>
          </a:p>
          <a:p>
            <a:pPr lvl="2"/>
            <a:r>
              <a:rPr kumimoji="1" lang="ko-KR" altLang="en-US" dirty="0"/>
              <a:t>기존의 </a:t>
            </a:r>
            <a:r>
              <a:rPr kumimoji="1" lang="ko-KR" altLang="en-US" dirty="0" err="1"/>
              <a:t>블록암호를</a:t>
            </a:r>
            <a:r>
              <a:rPr kumimoji="1" lang="ko-KR" altLang="en-US" dirty="0"/>
              <a:t> 이용하여 암호화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암호문을 오름차순 정렬 후 </a:t>
            </a:r>
            <a:r>
              <a:rPr kumimoji="1" lang="ko-KR" altLang="en-US" dirty="0" err="1"/>
              <a:t>복호화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결과를 테이블에 저장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ko-KR" altLang="en-US" dirty="0"/>
              <a:t>장점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짧은 길이의 데이터의 경우 효율적으로 사용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단점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길이가 길어지면 테이블 크기가 커짐</a:t>
            </a:r>
            <a:r>
              <a:rPr kumimoji="1" lang="en-US" altLang="ko-KR" dirty="0"/>
              <a:t>(</a:t>
            </a:r>
            <a:r>
              <a:rPr kumimoji="1" lang="ko-KR" altLang="en-US" dirty="0"/>
              <a:t>사용 불가</a:t>
            </a:r>
            <a:r>
              <a:rPr kumimoji="1" lang="en-US" altLang="ko-KR" dirty="0"/>
              <a:t>)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Cycle-walking cipher</a:t>
            </a:r>
          </a:p>
          <a:p>
            <a:pPr lvl="2"/>
            <a:r>
              <a:rPr kumimoji="1" lang="ko-KR" altLang="en-US" dirty="0"/>
              <a:t>기존의 </a:t>
            </a:r>
            <a:r>
              <a:rPr kumimoji="1" lang="ko-KR" altLang="en-US" dirty="0" err="1"/>
              <a:t>블록암호를</a:t>
            </a:r>
            <a:r>
              <a:rPr kumimoji="1" lang="ko-KR" altLang="en-US" dirty="0"/>
              <a:t> 이용하여 암호화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원본과 동일한 형태가 나올 때까지 알고리즘 반복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장점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테이블을 저장할 필요가 없음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단점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정확한 암호화 시간을 알 수 없음</a:t>
            </a:r>
            <a:r>
              <a:rPr kumimoji="1" lang="en-US" altLang="ko-KR" dirty="0"/>
              <a:t>(</a:t>
            </a:r>
            <a:r>
              <a:rPr kumimoji="1" lang="ko-KR" altLang="en-US" dirty="0"/>
              <a:t>언제 나올지 모르기 때문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3FCF0F-A3F9-2447-98BD-6A29BB39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2144429"/>
            <a:ext cx="3314700" cy="2146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515B75-A0A5-D04D-82FA-CB3F006A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0" y="4974167"/>
            <a:ext cx="3009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9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DF9BC-0287-764B-85B1-347CF156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형태보존암호란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5A26F-C95B-6B41-8563-B5F45BE70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형태보존암호의 종류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Feistel network cipher</a:t>
            </a:r>
          </a:p>
          <a:p>
            <a:pPr lvl="1"/>
            <a:endParaRPr kumimoji="1" lang="en-US" altLang="ko-KR" dirty="0"/>
          </a:p>
          <a:p>
            <a:pPr lvl="2"/>
            <a:r>
              <a:rPr kumimoji="1" lang="en-US" altLang="ko-KR" dirty="0">
                <a:solidFill>
                  <a:srgbClr val="FF0000"/>
                </a:solidFill>
              </a:rPr>
              <a:t>Feistel</a:t>
            </a:r>
            <a:r>
              <a:rPr kumimoji="1" lang="ko-KR" altLang="en-US" dirty="0">
                <a:solidFill>
                  <a:srgbClr val="FF0000"/>
                </a:solidFill>
              </a:rPr>
              <a:t> 구조</a:t>
            </a:r>
            <a:r>
              <a:rPr kumimoji="1" lang="ko-KR" altLang="en-US" dirty="0"/>
              <a:t>로 라운드마다 정해진 </a:t>
            </a:r>
            <a:r>
              <a:rPr kumimoji="1" lang="en-US" altLang="ko-KR" dirty="0"/>
              <a:t>F()</a:t>
            </a:r>
            <a:r>
              <a:rPr kumimoji="1" lang="ko-KR" altLang="en-US" dirty="0"/>
              <a:t> 함수를 이용하여 암호화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F() </a:t>
            </a:r>
            <a:r>
              <a:rPr kumimoji="1" lang="ko-KR" altLang="en-US" dirty="0"/>
              <a:t>함수의 </a:t>
            </a:r>
            <a:r>
              <a:rPr kumimoji="1" lang="ko-KR" altLang="en-US" dirty="0" err="1"/>
              <a:t>보안성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암호의 </a:t>
            </a:r>
            <a:r>
              <a:rPr kumimoji="1" lang="ko-KR" altLang="en-US" dirty="0" err="1"/>
              <a:t>보안성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2"/>
            <a:r>
              <a:rPr kumimoji="1" lang="ko-KR" altLang="en-US" dirty="0"/>
              <a:t>최근 </a:t>
            </a:r>
            <a:r>
              <a:rPr kumimoji="1" lang="en-US" altLang="ko-KR" dirty="0"/>
              <a:t>FPE</a:t>
            </a:r>
            <a:r>
              <a:rPr kumimoji="1" lang="ko-KR" altLang="en-US" dirty="0"/>
              <a:t>에서 가장 많이 사용되는 방식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>
                <a:solidFill>
                  <a:srgbClr val="FF0000"/>
                </a:solidFill>
              </a:rPr>
              <a:t>장점 </a:t>
            </a:r>
            <a:r>
              <a:rPr kumimoji="1" lang="en-US" altLang="ko-KR" dirty="0">
                <a:solidFill>
                  <a:srgbClr val="FF0000"/>
                </a:solidFill>
              </a:rPr>
              <a:t>-&gt;</a:t>
            </a:r>
            <a:r>
              <a:rPr kumimoji="1" lang="ko-KR" altLang="en-US" dirty="0">
                <a:solidFill>
                  <a:srgbClr val="FF0000"/>
                </a:solidFill>
              </a:rPr>
              <a:t> 크기에 따라 성능 저하가 없음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NIST </a:t>
            </a:r>
            <a:r>
              <a:rPr kumimoji="1" lang="ko-KR" altLang="en-US" dirty="0"/>
              <a:t>표준 </a:t>
            </a:r>
            <a:r>
              <a:rPr kumimoji="1" lang="en-US" altLang="ko-KR" dirty="0"/>
              <a:t>FPE</a:t>
            </a:r>
            <a:r>
              <a:rPr kumimoji="1" lang="ko-KR" altLang="en-US" dirty="0"/>
              <a:t>인 </a:t>
            </a:r>
            <a:r>
              <a:rPr kumimoji="1" lang="en-US" altLang="ko-KR" dirty="0">
                <a:solidFill>
                  <a:srgbClr val="FF0000"/>
                </a:solidFill>
              </a:rPr>
              <a:t>FF1, FF3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Feistel</a:t>
            </a:r>
            <a:r>
              <a:rPr kumimoji="1" lang="ko-KR" altLang="en-US" dirty="0"/>
              <a:t> 구조 사용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국산 </a:t>
            </a:r>
            <a:r>
              <a:rPr kumimoji="1" lang="en-US" altLang="ko-KR" dirty="0"/>
              <a:t>FPE</a:t>
            </a:r>
            <a:r>
              <a:rPr kumimoji="1" lang="ko-KR" altLang="en-US" dirty="0"/>
              <a:t>인 </a:t>
            </a:r>
            <a:r>
              <a:rPr kumimoji="1" lang="en-US" altLang="ko-KR" dirty="0">
                <a:solidFill>
                  <a:srgbClr val="FF0000"/>
                </a:solidFill>
              </a:rPr>
              <a:t>FEA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Feistel </a:t>
            </a:r>
            <a:r>
              <a:rPr kumimoji="1" lang="ko-KR" altLang="en-US" dirty="0"/>
              <a:t>구조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6A7CD6-56F3-864B-9D65-E8048984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730" y="2034239"/>
            <a:ext cx="2879004" cy="41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F8D3D-C3B0-2F45-928B-AAAE3CF5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FEA(Format-Preserving Encryption)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AD3C6-C0BF-664C-ABF1-F7979A03A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FEA (Format-Preserving Encryption)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Feistel</a:t>
            </a:r>
            <a:r>
              <a:rPr kumimoji="1" lang="ko-KR" altLang="en-US" dirty="0"/>
              <a:t> 구조를 이용한 국산 </a:t>
            </a:r>
            <a:r>
              <a:rPr kumimoji="1" lang="en-US" altLang="ko-KR" dirty="0"/>
              <a:t>FPE </a:t>
            </a:r>
            <a:r>
              <a:rPr kumimoji="1" lang="ko-KR" altLang="en-US" dirty="0"/>
              <a:t>알고리즘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기존 </a:t>
            </a:r>
            <a:r>
              <a:rPr kumimoji="1" lang="ko-KR" altLang="en-US" dirty="0" err="1"/>
              <a:t>블록암호를</a:t>
            </a:r>
            <a:r>
              <a:rPr kumimoji="1" lang="ko-KR" altLang="en-US" dirty="0"/>
              <a:t> 사용하는 다른 알고리즘과 다르게 정해진 </a:t>
            </a:r>
            <a:r>
              <a:rPr kumimoji="1" lang="en-US" altLang="ko-KR" dirty="0"/>
              <a:t>F()</a:t>
            </a:r>
            <a:r>
              <a:rPr kumimoji="1" lang="ko-KR" altLang="en-US" dirty="0"/>
              <a:t> 함수 사용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Tweak</a:t>
            </a:r>
            <a:r>
              <a:rPr kumimoji="1" lang="ko-KR" altLang="en-US" dirty="0"/>
              <a:t>을 이용하여 </a:t>
            </a:r>
            <a:r>
              <a:rPr kumimoji="1" lang="ko-KR" altLang="en-US" dirty="0" err="1"/>
              <a:t>보안성</a:t>
            </a:r>
            <a:r>
              <a:rPr kumimoji="1" lang="ko-KR" altLang="en-US" dirty="0"/>
              <a:t> 강화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Ex) </a:t>
            </a:r>
            <a:r>
              <a:rPr kumimoji="1" lang="ko-KR" altLang="en-US" dirty="0"/>
              <a:t>동일한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다른 암호문 출력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비밀 데이터를 제외한 다른 데이터를 </a:t>
            </a:r>
            <a:r>
              <a:rPr kumimoji="1" lang="en-US" altLang="ko-KR" dirty="0"/>
              <a:t>Tweak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암호화 이전에 </a:t>
            </a:r>
            <a:r>
              <a:rPr kumimoji="1" lang="ko-KR" altLang="en-US" dirty="0" err="1"/>
              <a:t>랭킹함수를</a:t>
            </a:r>
            <a:r>
              <a:rPr kumimoji="1" lang="ko-KR" altLang="en-US" dirty="0"/>
              <a:t> 통해 자연수로 변환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기존 </a:t>
            </a:r>
            <a:r>
              <a:rPr kumimoji="1" lang="ko-KR" altLang="en-US" dirty="0" err="1"/>
              <a:t>평문의</a:t>
            </a:r>
            <a:r>
              <a:rPr kumimoji="1" lang="ko-KR" altLang="en-US" dirty="0"/>
              <a:t> 형태에서 자연수로 변환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암호화 이후에 다시 기존 형태로 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93FDBE-9090-E04E-B883-FE9EDBEF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089" y="3963840"/>
            <a:ext cx="3336122" cy="229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0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2909-858B-4641-9549-3D6F2842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FEA(Format-Preserving Encryption)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01D96-7533-CD43-894B-F50976FFB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FEA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정리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5F12EB-6BD0-724F-A05A-E83B0343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1" y="2111022"/>
            <a:ext cx="5487610" cy="34092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CBE06E-F53D-0F41-840B-B4706EF6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74" y="2088442"/>
            <a:ext cx="5937071" cy="3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2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93E9-EEDD-5A42-B6B5-68ED6E06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FEA(Format-Preserving Encryption)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7CC67B-117C-454A-A28D-B783DBD22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FEA </a:t>
            </a:r>
            <a:r>
              <a:rPr kumimoji="1" lang="ko-KR" altLang="en-US" dirty="0"/>
              <a:t>암호화 과정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14FB21-96ED-934E-9AA4-9F07E57A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1" y="2038348"/>
            <a:ext cx="6590223" cy="40012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5F390D-3528-2741-93B6-C7683804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8" y="2381250"/>
            <a:ext cx="3947164" cy="28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106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753</Words>
  <Application>Microsoft Macintosh PowerPoint</Application>
  <PresentationFormat>와이드스크린</PresentationFormat>
  <Paragraphs>155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CryptoCraft 테마</vt:lpstr>
      <vt:lpstr>제목 테마</vt:lpstr>
      <vt:lpstr>국산 형태보존암호 FEA </vt:lpstr>
      <vt:lpstr>PowerPoint 프레젠테이션</vt:lpstr>
      <vt:lpstr>1. 형태보존암호란?</vt:lpstr>
      <vt:lpstr>1. 형태보존암호란</vt:lpstr>
      <vt:lpstr>1. 형태보존암호란</vt:lpstr>
      <vt:lpstr>1. 형태보존암호란</vt:lpstr>
      <vt:lpstr>2. FEA(Format-Preserving Encryption)</vt:lpstr>
      <vt:lpstr>2. FEA(Format-Preserving Encryption)</vt:lpstr>
      <vt:lpstr>2. FEA(Format-Preserving Encryption)</vt:lpstr>
      <vt:lpstr>2. FEA(Format-Preserving Encryption)</vt:lpstr>
      <vt:lpstr>2. FEA(Format-Preserving Encryption)</vt:lpstr>
      <vt:lpstr>2. FEA(Format-Preserving Encryption)</vt:lpstr>
      <vt:lpstr>2. FEA(Format-Preserving Encryption)</vt:lpstr>
      <vt:lpstr>3. 제안 기법</vt:lpstr>
      <vt:lpstr>3. 제안 기법</vt:lpstr>
      <vt:lpstr>4.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경호</cp:lastModifiedBy>
  <cp:revision>36</cp:revision>
  <dcterms:created xsi:type="dcterms:W3CDTF">2019-03-05T04:29:07Z</dcterms:created>
  <dcterms:modified xsi:type="dcterms:W3CDTF">2020-06-29T08:38:11Z</dcterms:modified>
</cp:coreProperties>
</file>