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210 구름고딕 050" pitchFamily="18" charset="-127"/>
      <p:regular r:id="rId21"/>
    </p:embeddedFont>
    <p:embeddedFont>
      <p:font typeface="배달의민족 도현" pitchFamily="50" charset="-127"/>
      <p:regular r:id="rId22"/>
    </p:embeddedFont>
    <p:embeddedFont>
      <p:font typeface="210 앱굴림 L" pitchFamily="18" charset="-127"/>
      <p:regular r:id="rId23"/>
    </p:embeddedFont>
    <p:embeddedFont>
      <p:font typeface="210 옴니고딕 020" pitchFamily="18" charset="-127"/>
      <p:regular r:id="rId24"/>
    </p:embeddedFont>
    <p:embeddedFont>
      <p:font typeface="배스킨라빈스 B" pitchFamily="18" charset="-127"/>
      <p:regular r:id="rId25"/>
    </p:embeddedFont>
    <p:embeddedFont>
      <p:font typeface="210 옴니고딕 030" pitchFamily="18" charset="-127"/>
      <p:regular r:id="rId26"/>
    </p:embeddedFont>
    <p:embeddedFont>
      <p:font typeface="맑은 고딕" pitchFamily="50" charset="-127"/>
      <p:regular r:id="rId27"/>
      <p:bold r:id="rId28"/>
    </p:embeddedFont>
    <p:embeddedFont>
      <p:font typeface="210 구름고딕 030" pitchFamily="18" charset="-127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12004-FA19-4E27-BD66-83858DA93694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D4008-7239-4247-8C30-C425447B8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9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D4008-7239-4247-8C30-C425447B8C1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1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D4008-7239-4247-8C30-C425447B8C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2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24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18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1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7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3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97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02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1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1B073-B1C1-4CA8-96B9-2F42E1300CFA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39612-8D99-449A-843A-498C3914D5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hx_5MAC9o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bbe/phx_5MAC9o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현호\Desktop\사각형응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2118">
            <a:off x="2987824" y="1059582"/>
            <a:ext cx="3157126" cy="31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17112" y="2424539"/>
            <a:ext cx="289855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배스킨라빈스 B" pitchFamily="18" charset="-127"/>
                <a:ea typeface="배스킨라빈스 B" pitchFamily="18" charset="-127"/>
              </a:rPr>
              <a:t>새로운 로그인 보안 방식 </a:t>
            </a:r>
            <a:r>
              <a:rPr lang="en-US" altLang="ko-KR" sz="2000" dirty="0">
                <a:solidFill>
                  <a:schemeClr val="bg1"/>
                </a:solidFill>
                <a:latin typeface="배스킨라빈스 B" pitchFamily="18" charset="-127"/>
                <a:ea typeface="배스킨라빈스 B" pitchFamily="18" charset="-127"/>
              </a:rPr>
              <a:t>: </a:t>
            </a:r>
            <a:endParaRPr lang="en-US" altLang="ko-KR" sz="2000" dirty="0" smtClean="0">
              <a:solidFill>
                <a:schemeClr val="bg1"/>
              </a:solidFill>
              <a:latin typeface="배스킨라빈스 B" pitchFamily="18" charset="-127"/>
              <a:ea typeface="배스킨라빈스 B" pitchFamily="18" charset="-127"/>
            </a:endParaRPr>
          </a:p>
          <a:p>
            <a:pPr algn="ctr"/>
            <a:endParaRPr lang="en-US" altLang="ko-KR" sz="400" dirty="0" smtClean="0">
              <a:solidFill>
                <a:schemeClr val="bg1"/>
              </a:solidFill>
              <a:latin typeface="배스킨라빈스 B" pitchFamily="18" charset="-127"/>
              <a:ea typeface="배스킨라빈스 B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  <a:latin typeface="배스킨라빈스 B" pitchFamily="18" charset="-127"/>
                <a:ea typeface="배스킨라빈스 B" pitchFamily="18" charset="-127"/>
              </a:rPr>
              <a:t>랜덤 패턴</a:t>
            </a:r>
            <a:endParaRPr lang="ko-KR" altLang="en-US" sz="1600" dirty="0">
              <a:solidFill>
                <a:schemeClr val="bg1"/>
              </a:solidFill>
              <a:latin typeface="배스킨라빈스 B" pitchFamily="18" charset="-127"/>
              <a:ea typeface="배스킨라빈스 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76884" y="326221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배스킨라빈스 B" pitchFamily="18" charset="-127"/>
                <a:ea typeface="배스킨라빈스 B" pitchFamily="18" charset="-127"/>
              </a:rPr>
              <a:t>1</a:t>
            </a:r>
            <a:r>
              <a:rPr lang="ko-KR" altLang="en-US" sz="2400" dirty="0" smtClean="0">
                <a:solidFill>
                  <a:schemeClr val="bg1"/>
                </a:solidFill>
                <a:latin typeface="배스킨라빈스 B" pitchFamily="18" charset="-127"/>
                <a:ea typeface="배스킨라빈스 B" pitchFamily="18" charset="-127"/>
              </a:rPr>
              <a:t>조</a:t>
            </a:r>
            <a:endParaRPr lang="ko-KR" altLang="en-US" sz="2400" dirty="0">
              <a:solidFill>
                <a:schemeClr val="bg1"/>
              </a:solidFill>
              <a:latin typeface="배스킨라빈스 B" pitchFamily="18" charset="-127"/>
              <a:ea typeface="배스킨라빈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1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6444208" y="952346"/>
            <a:ext cx="1689498" cy="3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63813" y="229617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본인인증</a:t>
            </a:r>
            <a:endParaRPr lang="en-US" altLang="ko-KR" dirty="0" smtClean="0">
              <a:latin typeface="210 구름고딕 050" pitchFamily="18" charset="-127"/>
              <a:ea typeface="210 구름고딕 050" pitchFamily="18" charset="-127"/>
            </a:endParaRPr>
          </a:p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진</a:t>
            </a:r>
            <a:r>
              <a:rPr lang="ko-KR" altLang="en-US" dirty="0">
                <a:latin typeface="210 구름고딕 050" pitchFamily="18" charset="-127"/>
                <a:ea typeface="210 구름고딕 050" pitchFamily="18" charset="-127"/>
              </a:rPr>
              <a:t>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3810" y="2265116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4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자리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핀번호를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 사전 설정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구름고딕 050" pitchFamily="18" charset="-127"/>
              <a:ea typeface="210 구름고딕 050" pitchFamily="18" charset="-127"/>
            </a:endParaRPr>
          </a:p>
          <a:p>
            <a:pPr algn="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조건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: </a:t>
            </a:r>
            <a:r>
              <a:rPr lang="ko-KR" altLang="en-US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중복되지 않는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 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4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자리 숫자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구름고딕 050" pitchFamily="18" charset="-127"/>
              <a:ea typeface="210 구름고딕 050" pitchFamily="18" charset="-127"/>
            </a:endParaRPr>
          </a:p>
        </p:txBody>
      </p:sp>
      <p:pic>
        <p:nvPicPr>
          <p:cNvPr id="5" name="Picture 2" descr="C:\Users\현호\Desktop\언럭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4" y="123478"/>
            <a:ext cx="1192976" cy="82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4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6444208" y="952346"/>
            <a:ext cx="1689498" cy="3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63813" y="229617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본인인증</a:t>
            </a:r>
            <a:endParaRPr lang="en-US" altLang="ko-KR" dirty="0" smtClean="0">
              <a:latin typeface="210 구름고딕 050" pitchFamily="18" charset="-127"/>
              <a:ea typeface="210 구름고딕 050" pitchFamily="18" charset="-127"/>
            </a:endParaRPr>
          </a:p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진</a:t>
            </a:r>
            <a:r>
              <a:rPr lang="ko-KR" altLang="en-US" dirty="0">
                <a:latin typeface="210 구름고딕 050" pitchFamily="18" charset="-127"/>
                <a:ea typeface="210 구름고딕 050" pitchFamily="18" charset="-127"/>
              </a:rPr>
              <a:t>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045" y="2265116"/>
            <a:ext cx="34901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Ex) </a:t>
            </a:r>
            <a:r>
              <a:rPr lang="ko-KR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핀번호가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 </a:t>
            </a:r>
            <a:r>
              <a:rPr lang="en-US" altLang="ko-KR" sz="20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1234</a:t>
            </a:r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일 경우에는</a:t>
            </a:r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구름고딕 050" pitchFamily="18" charset="-127"/>
              <a:ea typeface="210 구름고딕 050" pitchFamily="18" charset="-127"/>
            </a:endParaRPr>
          </a:p>
          <a:p>
            <a:pPr algn="r"/>
            <a:r>
              <a:rPr lang="ko-KR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어떻게 작동하게 되나</a:t>
            </a:r>
            <a:r>
              <a:rPr lang="en-US" altLang="ko-K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210 구름고딕 050" pitchFamily="18" charset="-127"/>
                <a:ea typeface="210 구름고딕 050" pitchFamily="18" charset="-127"/>
              </a:rPr>
              <a:t>?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구름고딕 050" pitchFamily="18" charset="-127"/>
              <a:ea typeface="210 구름고딕 050" pitchFamily="18" charset="-127"/>
            </a:endParaRPr>
          </a:p>
        </p:txBody>
      </p:sp>
      <p:pic>
        <p:nvPicPr>
          <p:cNvPr id="7" name="Picture 2" descr="C:\Users\현호\Desktop\언럭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4" y="123478"/>
            <a:ext cx="1192976" cy="82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62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실행 단추: 앞으로 또는 다음 1">
            <a:hlinkClick r:id="rId3" highlightClick="1"/>
          </p:cNvPr>
          <p:cNvSpPr/>
          <p:nvPr/>
        </p:nvSpPr>
        <p:spPr>
          <a:xfrm>
            <a:off x="4139952" y="2283718"/>
            <a:ext cx="576064" cy="576064"/>
          </a:xfrm>
          <a:prstGeom prst="actionButtonForwardNex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23928" y="2990328"/>
            <a:ext cx="1098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dirty="0">
                <a:solidFill>
                  <a:srgbClr val="E6FAFA"/>
                </a:solidFill>
                <a:hlinkClick r:id="rId4"/>
              </a:rPr>
              <a:t>https://</a:t>
            </a:r>
            <a:r>
              <a:rPr lang="ko-KR" altLang="en-US" sz="500" dirty="0" smtClean="0">
                <a:solidFill>
                  <a:srgbClr val="E6FAFA"/>
                </a:solidFill>
                <a:hlinkClick r:id="rId4"/>
              </a:rPr>
              <a:t>youtu</a:t>
            </a:r>
            <a:r>
              <a:rPr lang="en-US" altLang="ko-KR" sz="500" dirty="0" smtClean="0">
                <a:solidFill>
                  <a:srgbClr val="E6FAFA"/>
                </a:solidFill>
                <a:hlinkClick r:id="rId4"/>
              </a:rPr>
              <a:t>.</a:t>
            </a:r>
            <a:r>
              <a:rPr lang="ko-KR" altLang="en-US" sz="500" dirty="0" smtClean="0">
                <a:solidFill>
                  <a:srgbClr val="E6FAFA"/>
                </a:solidFill>
                <a:hlinkClick r:id="rId4"/>
              </a:rPr>
              <a:t>be/phx_5MAC9og</a:t>
            </a:r>
            <a:endParaRPr lang="ko-KR" altLang="en-US" sz="500" dirty="0">
              <a:solidFill>
                <a:srgbClr val="E6FAF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0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mojipedia-us.s3.dualstack.us-west-1.amazonaws.com/thumbs/160/facebook/138/thinking-face_1f9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형 설명선 1"/>
          <p:cNvSpPr/>
          <p:nvPr/>
        </p:nvSpPr>
        <p:spPr>
          <a:xfrm>
            <a:off x="4685928" y="843558"/>
            <a:ext cx="2334344" cy="1368152"/>
          </a:xfrm>
          <a:prstGeom prst="wedgeEllipseCallout">
            <a:avLst>
              <a:gd name="adj1" fmla="val -39984"/>
              <a:gd name="adj2" fmla="val 6621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tx1"/>
                </a:solidFill>
                <a:latin typeface="배스킨라빈스 B" pitchFamily="18" charset="-127"/>
                <a:ea typeface="배스킨라빈스 B" pitchFamily="18" charset="-127"/>
              </a:rPr>
              <a:t>다른</a:t>
            </a:r>
            <a:endParaRPr lang="en-US" altLang="ko-KR" sz="2800" dirty="0">
              <a:solidFill>
                <a:schemeClr val="tx1"/>
              </a:solidFill>
              <a:latin typeface="배스킨라빈스 B" pitchFamily="18" charset="-127"/>
              <a:ea typeface="배스킨라빈스 B" pitchFamily="18" charset="-127"/>
            </a:endParaRPr>
          </a:p>
          <a:p>
            <a:r>
              <a:rPr lang="ko-KR" altLang="en-US" sz="2800" dirty="0">
                <a:solidFill>
                  <a:schemeClr val="tx1"/>
                </a:solidFill>
                <a:latin typeface="배스킨라빈스 B" pitchFamily="18" charset="-127"/>
                <a:ea typeface="배스킨라빈스 B" pitchFamily="18" charset="-127"/>
              </a:rPr>
              <a:t>활용방안</a:t>
            </a:r>
            <a:r>
              <a:rPr lang="en-US" altLang="ko-KR" sz="2800" dirty="0">
                <a:solidFill>
                  <a:schemeClr val="tx1"/>
                </a:solidFill>
                <a:latin typeface="배스킨라빈스 B" pitchFamily="18" charset="-127"/>
                <a:ea typeface="배스킨라빈스 B" pitchFamily="18" charset="-127"/>
              </a:rPr>
              <a:t>?</a:t>
            </a:r>
            <a:endParaRPr lang="ko-KR" altLang="en-US" sz="2800" dirty="0">
              <a:solidFill>
                <a:schemeClr val="tx1"/>
              </a:solidFill>
              <a:latin typeface="배스킨라빈스 B" pitchFamily="18" charset="-127"/>
              <a:ea typeface="배스킨라빈스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9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2971E-7 L -0.04393 0.06177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308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3707904" y="952346"/>
            <a:ext cx="1689498" cy="3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5449" y="24346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기존 기기</a:t>
            </a:r>
            <a:endParaRPr lang="ko-KR" altLang="en-US" dirty="0">
              <a:latin typeface="210 구름고딕 050" pitchFamily="18" charset="-127"/>
              <a:ea typeface="210 구름고딕 050" pitchFamily="18" charset="-127"/>
            </a:endParaRPr>
          </a:p>
        </p:txBody>
      </p:sp>
      <p:pic>
        <p:nvPicPr>
          <p:cNvPr id="1026" name="Picture 2" descr="http://pngimg.com/uploads/tablet/tablet_PNG859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24171"/>
            <a:ext cx="1918756" cy="139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F:\정보보안 시연영상\desktop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9472"/>
            <a:ext cx="1839740" cy="18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8201" y="2346434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210 구름고딕 050" pitchFamily="18" charset="-127"/>
                <a:ea typeface="210 구름고딕 050" pitchFamily="18" charset="-127"/>
              </a:rPr>
              <a:t>신규 기기</a:t>
            </a:r>
            <a:endParaRPr lang="ko-KR" altLang="en-US" dirty="0">
              <a:solidFill>
                <a:schemeClr val="bg1"/>
              </a:solidFill>
              <a:latin typeface="210 구름고딕 050" pitchFamily="18" charset="-127"/>
              <a:ea typeface="210 구름고딕 05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78429" y="2434676"/>
            <a:ext cx="111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신규 기기</a:t>
            </a:r>
            <a:endParaRPr lang="ko-KR" altLang="en-US" dirty="0">
              <a:latin typeface="210 구름고딕 050" pitchFamily="18" charset="-127"/>
              <a:ea typeface="210 구름고딕 050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580112" y="2434676"/>
            <a:ext cx="1080120" cy="497114"/>
          </a:xfrm>
          <a:prstGeom prst="rightArrow">
            <a:avLst>
              <a:gd name="adj1" fmla="val 50000"/>
              <a:gd name="adj2" fmla="val 7043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10800000">
            <a:off x="2411760" y="2434676"/>
            <a:ext cx="1080120" cy="497114"/>
          </a:xfrm>
          <a:prstGeom prst="rightArrow">
            <a:avLst>
              <a:gd name="adj1" fmla="val 50000"/>
              <a:gd name="adj2" fmla="val 7043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5796136" y="2346434"/>
            <a:ext cx="504056" cy="729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843808" y="2313280"/>
            <a:ext cx="396045" cy="7293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235276" y="451486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latin typeface="210 앱굴림 L" pitchFamily="18" charset="-127"/>
                <a:ea typeface="210 앱굴림 L" pitchFamily="18" charset="-127"/>
              </a:rPr>
              <a:t>신규 기기에서의 사용을 막는 시스템</a:t>
            </a:r>
            <a:r>
              <a:rPr lang="en-US" altLang="ko-KR" dirty="0" smtClean="0">
                <a:latin typeface="210 앱굴림 L" pitchFamily="18" charset="-127"/>
                <a:ea typeface="210 앱굴림 L" pitchFamily="18" charset="-127"/>
              </a:rPr>
              <a:t>!</a:t>
            </a:r>
            <a:endParaRPr lang="ko-KR" altLang="en-US" dirty="0">
              <a:latin typeface="210 앱굴림 L" pitchFamily="18" charset="-127"/>
              <a:ea typeface="210 앱굴림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9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" grpId="0" animBg="1"/>
      <p:bldP spid="9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29910" y="1523404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옴니고딕 030" pitchFamily="18" charset="-127"/>
                <a:ea typeface="210 옴니고딕 030" pitchFamily="18" charset="-127"/>
              </a:rPr>
              <a:t>1. </a:t>
            </a:r>
            <a:r>
              <a:rPr lang="ko-KR" altLang="en-US" dirty="0" smtClean="0">
                <a:latin typeface="210 옴니고딕 030" pitchFamily="18" charset="-127"/>
                <a:ea typeface="210 옴니고딕 030" pitchFamily="18" charset="-127"/>
              </a:rPr>
              <a:t>부정사용 제한</a:t>
            </a:r>
            <a:endParaRPr lang="ko-KR" altLang="en-US" dirty="0">
              <a:latin typeface="210 옴니고딕 030" pitchFamily="18" charset="-127"/>
              <a:ea typeface="210 옴니고딕 03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9910" y="330468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210 옴니고딕 030" pitchFamily="18" charset="-127"/>
                <a:ea typeface="210 옴니고딕 030" pitchFamily="18" charset="-127"/>
              </a:rPr>
              <a:t>2. </a:t>
            </a:r>
            <a:r>
              <a:rPr lang="ko-KR" altLang="en-US" dirty="0" smtClean="0">
                <a:latin typeface="210 옴니고딕 030" pitchFamily="18" charset="-127"/>
                <a:ea typeface="210 옴니고딕 030" pitchFamily="18" charset="-127"/>
              </a:rPr>
              <a:t>해킹 방지</a:t>
            </a:r>
            <a:endParaRPr lang="ko-KR" altLang="en-US" dirty="0">
              <a:latin typeface="210 옴니고딕 030" pitchFamily="18" charset="-127"/>
              <a:ea typeface="210 옴니고딕 030" pitchFamily="18" charset="-127"/>
            </a:endParaRPr>
          </a:p>
        </p:txBody>
      </p:sp>
      <p:pic>
        <p:nvPicPr>
          <p:cNvPr id="12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5584008" y="885554"/>
            <a:ext cx="711862" cy="14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5736408" y="1037954"/>
            <a:ext cx="711862" cy="14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5888808" y="1190354"/>
            <a:ext cx="711862" cy="14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/>
          <p:nvPr/>
        </p:nvCxnSpPr>
        <p:spPr>
          <a:xfrm flipH="1">
            <a:off x="5543526" y="588189"/>
            <a:ext cx="883743" cy="21894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https://static.thenounproject.com/png/870666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654" y="2777667"/>
            <a:ext cx="1423370" cy="142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연결선 27"/>
          <p:cNvCxnSpPr/>
          <p:nvPr/>
        </p:nvCxnSpPr>
        <p:spPr>
          <a:xfrm flipH="1">
            <a:off x="5914175" y="2657139"/>
            <a:ext cx="291089" cy="1664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9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0.gstatic.com/images?q=tbn:ANd9GcQwMFXu6NSLmUy66-mKG8W7zg75IJqmcX83Dpi2JoCs3Dwg9kzF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98" y="1713384"/>
            <a:ext cx="1004546" cy="100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f/f2/Origin.svg/1200px-Origi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465" y="1906322"/>
            <a:ext cx="1624510" cy="61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steamstore-a.akamaihd.net/public/shared/images/responsive/share_steam_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82" y="1713384"/>
            <a:ext cx="1004544" cy="10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3508" y="2984708"/>
            <a:ext cx="515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구름고딕 030" pitchFamily="18" charset="-127"/>
                <a:ea typeface="210 구름고딕 030" pitchFamily="18" charset="-127"/>
              </a:rPr>
              <a:t>기존 </a:t>
            </a:r>
            <a:r>
              <a:rPr lang="ko-KR" altLang="en-US" dirty="0" err="1" smtClean="0">
                <a:latin typeface="210 구름고딕 030" pitchFamily="18" charset="-127"/>
                <a:ea typeface="210 구름고딕 030" pitchFamily="18" charset="-127"/>
              </a:rPr>
              <a:t>이메일</a:t>
            </a:r>
            <a:r>
              <a:rPr lang="ko-KR" altLang="en-US" dirty="0" smtClean="0">
                <a:latin typeface="210 구름고딕 030" pitchFamily="18" charset="-127"/>
                <a:ea typeface="210 구름고딕 030" pitchFamily="18" charset="-127"/>
              </a:rPr>
              <a:t> </a:t>
            </a:r>
            <a:r>
              <a:rPr lang="ko-KR" altLang="en-US" dirty="0">
                <a:latin typeface="210 구름고딕 030" pitchFamily="18" charset="-127"/>
                <a:ea typeface="210 구름고딕 030" pitchFamily="18" charset="-127"/>
              </a:rPr>
              <a:t>인</a:t>
            </a:r>
            <a:r>
              <a:rPr lang="ko-KR" altLang="en-US" dirty="0" smtClean="0">
                <a:latin typeface="210 구름고딕 030" pitchFamily="18" charset="-127"/>
                <a:ea typeface="210 구름고딕 030" pitchFamily="18" charset="-127"/>
              </a:rPr>
              <a:t>증에서 </a:t>
            </a:r>
            <a:r>
              <a:rPr lang="en-US" altLang="ko-KR" dirty="0" err="1" smtClean="0">
                <a:latin typeface="210 구름고딕 030" pitchFamily="18" charset="-127"/>
                <a:ea typeface="210 구름고딕 030" pitchFamily="18" charset="-127"/>
              </a:rPr>
              <a:t>unlockey</a:t>
            </a:r>
            <a:r>
              <a:rPr lang="ko-KR" altLang="en-US" dirty="0" smtClean="0">
                <a:latin typeface="210 구름고딕 030" pitchFamily="18" charset="-127"/>
                <a:ea typeface="210 구름고딕 030" pitchFamily="18" charset="-127"/>
              </a:rPr>
              <a:t>를 이용한 인증으로</a:t>
            </a:r>
            <a:r>
              <a:rPr lang="en-US" altLang="ko-KR" dirty="0" smtClean="0">
                <a:latin typeface="210 구름고딕 030" pitchFamily="18" charset="-127"/>
                <a:ea typeface="210 구름고딕 030" pitchFamily="18" charset="-127"/>
              </a:rPr>
              <a:t>.</a:t>
            </a:r>
            <a:endParaRPr lang="ko-KR" altLang="en-US" dirty="0">
              <a:latin typeface="210 구름고딕 030" pitchFamily="18" charset="-127"/>
              <a:ea typeface="210 구름고딕 03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99792" y="3787963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 pitchFamily="18" charset="-127"/>
                <a:ea typeface="210 옴니고딕 030" pitchFamily="18" charset="-127"/>
              </a:rPr>
              <a:t>상대적으로 높은 보안수준</a:t>
            </a:r>
            <a:endParaRPr lang="en-US" altLang="ko-KR" dirty="0" smtClean="0">
              <a:latin typeface="210 옴니고딕 030" pitchFamily="18" charset="-127"/>
              <a:ea typeface="210 옴니고딕 030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210 옴니고딕 030" pitchFamily="18" charset="-127"/>
              <a:ea typeface="210 옴니고딕 030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210 옴니고딕 030" pitchFamily="18" charset="-127"/>
                <a:ea typeface="210 옴니고딕 030" pitchFamily="18" charset="-127"/>
              </a:rPr>
              <a:t>그럼에도 간편한 인증 방식</a:t>
            </a:r>
            <a:endParaRPr lang="en-US" altLang="ko-KR" dirty="0" smtClean="0">
              <a:latin typeface="210 옴니고딕 030" pitchFamily="18" charset="-127"/>
              <a:ea typeface="210 옴니고딕 03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9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580b57fcd9996e24bc43c5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92" y="2219219"/>
            <a:ext cx="2021528" cy="113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ctvcamerafactory.com/blog/wp-content/uploads/2014/11/P2P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47" y="24071"/>
            <a:ext cx="1906618" cy="19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upload.wikimedia.org/wikipedia/commons/0/09/Naver_Line_Webtoon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48" y="1771309"/>
            <a:ext cx="1906616" cy="19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www.laftel.net/static/img/img_link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27959" r="22698" b="35357"/>
          <a:stretch/>
        </p:blipFill>
        <p:spPr bwMode="auto">
          <a:xfrm>
            <a:off x="3203848" y="3867894"/>
            <a:ext cx="2912616" cy="102027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íì´ì¤ë¶ ë¡ê³ 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88" y="2113350"/>
            <a:ext cx="1179068" cy="117906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9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3888" y="2427734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210 앱굴림 L" pitchFamily="18" charset="-127"/>
                <a:ea typeface="210 앱굴림 L" pitchFamily="18" charset="-127"/>
              </a:rPr>
              <a:t>감사합니다</a:t>
            </a:r>
            <a:r>
              <a:rPr lang="en-US" altLang="ko-KR" sz="2800" dirty="0" smtClean="0">
                <a:latin typeface="210 앱굴림 L" pitchFamily="18" charset="-127"/>
                <a:ea typeface="210 앱굴림 L" pitchFamily="18" charset="-127"/>
              </a:rPr>
              <a:t>.</a:t>
            </a:r>
            <a:endParaRPr lang="ko-KR" altLang="en-US" sz="2800" dirty="0">
              <a:latin typeface="210 앱굴림 L" pitchFamily="18" charset="-127"/>
              <a:ea typeface="210 앱굴림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9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현호\Desktop\사각형응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9542"/>
            <a:ext cx="3157126" cy="315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현호\Desktop\네모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843558"/>
            <a:ext cx="37592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211710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왜 하필 이런 주제를</a:t>
            </a:r>
            <a:r>
              <a:rPr lang="en-US" altLang="ko-KR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3" y="2211710"/>
            <a:ext cx="4527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왜 하필 이런 주제를</a:t>
            </a: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?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Light" pitchFamily="34" charset="-127"/>
              <a:ea typeface="Noto Sans CJK KR 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358018"/>
            <a:ext cx="1746384" cy="59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현호\Desktop\naver_basi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80014"/>
            <a:ext cx="2132302" cy="6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190" y="2095348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DemiLight" pitchFamily="34" charset="-127"/>
                <a:ea typeface="Noto Sans CJK KR DemiLight" pitchFamily="34" charset="-127"/>
              </a:rPr>
              <a:t>대표적인 웹 사이트들에서 제공하는 계정 보안 서비스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DemiLight" pitchFamily="34" charset="-127"/>
                <a:ea typeface="Noto Sans CJK KR DemiLight" pitchFamily="34" charset="-127"/>
              </a:rPr>
              <a:t>?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69558" y="340988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문제가 있다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!</a:t>
            </a:r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57866E-6 L 2.22222E-6 -0.09963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9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4.72222E-6 -0.10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9753E-6 L 5.55556E-7 0.08981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5062E-6 L -0.38177 -0.6135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97" y="-306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1" y="259874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문제가 있다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!</a:t>
            </a:r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38567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뭐 어떻게 있는데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5" name="Picture 4" descr="C:\Users\현호\Desktop\naver_basi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17428"/>
            <a:ext cx="1055376" cy="32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oo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41" y="1067226"/>
            <a:ext cx="864367" cy="2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현호\Desktop\좆까라네이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683" y="1513736"/>
            <a:ext cx="1965669" cy="309358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현호\Desktop\좆가라네이버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81" y="1593298"/>
            <a:ext cx="2059272" cy="293446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현호\Desktop\구글주작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252" y="1419622"/>
            <a:ext cx="2174371" cy="352482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3768" y="2211710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해결책</a:t>
            </a: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있습니다</a:t>
            </a: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!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83768" y="2211710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해결책</a:t>
            </a: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, </a:t>
            </a:r>
            <a:r>
              <a:rPr lang="ko-KR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있습니까</a:t>
            </a:r>
            <a:r>
              <a:rPr lang="en-US" altLang="ko-KR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Light" pitchFamily="34" charset="-127"/>
                <a:ea typeface="Noto Sans CJK KR Light" pitchFamily="34" charset="-127"/>
              </a:rPr>
              <a:t>?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1" y="259874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배달의민족 도현" pitchFamily="50" charset="-127"/>
                <a:ea typeface="배달의민족 도현" pitchFamily="50" charset="-127"/>
              </a:rPr>
              <a:t>문제가 있다</a:t>
            </a:r>
            <a:r>
              <a:rPr lang="en-US" altLang="ko-KR" sz="2400" dirty="0" smtClean="0">
                <a:latin typeface="배달의민족 도현" pitchFamily="50" charset="-127"/>
                <a:ea typeface="배달의민족 도현" pitchFamily="50" charset="-127"/>
              </a:rPr>
              <a:t>!</a:t>
            </a:r>
            <a:endParaRPr lang="ko-KR" altLang="en-US" sz="2400" dirty="0"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38567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뭐 어떻게 있는데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?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2" grpId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현호\Desktop\언럭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24" y="1594458"/>
            <a:ext cx="2669828" cy="185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81099E-6 L -0.42882 -0.39624 " pathEditMode="relative" rAng="0" ptsTypes="AA">
                                      <p:cBhvr>
                                        <p:cTn id="13" dur="7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41" y="-1982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7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현호\Desktop\구글주작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65" y="390081"/>
            <a:ext cx="2822688" cy="4575792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현호\Desktop\언럭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4" y="123478"/>
            <a:ext cx="1192976" cy="82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형 설명선 2"/>
          <p:cNvSpPr/>
          <p:nvPr/>
        </p:nvSpPr>
        <p:spPr>
          <a:xfrm>
            <a:off x="5220073" y="1779662"/>
            <a:ext cx="1440160" cy="1080120"/>
          </a:xfrm>
          <a:prstGeom prst="wedgeEllipseCallout">
            <a:avLst>
              <a:gd name="adj1" fmla="val -50463"/>
              <a:gd name="adj2" fmla="val 813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B" pitchFamily="18" charset="-127"/>
                <a:ea typeface="배스킨라빈스 B" pitchFamily="18" charset="-127"/>
              </a:rPr>
              <a:t>운빨겜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배스킨라빈스 B" pitchFamily="18" charset="-127"/>
                <a:ea typeface="배스킨라빈스 B" pitchFamily="18" charset="-127"/>
              </a:rPr>
              <a:t>!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배스킨라빈스 B" pitchFamily="18" charset="-127"/>
              <a:ea typeface="배스킨라빈스 B" pitchFamily="18" charset="-127"/>
            </a:endParaRPr>
          </a:p>
        </p:txBody>
      </p:sp>
      <p:pic>
        <p:nvPicPr>
          <p:cNvPr id="7170" name="Picture 2" descr="x png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205" y="-102825"/>
            <a:ext cx="9566028" cy="54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8504" y="2499742"/>
            <a:ext cx="2662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그래도 간편하게</a:t>
            </a:r>
            <a:r>
              <a:rPr lang="en-US" altLang="ko-KR" sz="2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itchFamily="50" charset="-127"/>
                <a:ea typeface="배달의민족 도현" pitchFamily="50" charset="-127"/>
              </a:rPr>
              <a:t>!</a:t>
            </a:r>
            <a:endParaRPr lang="ko-KR" alt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현호\Desktop\앱아이콘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94674"/>
            <a:ext cx="849660" cy="8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현호\Desktop\언럭키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4" y="123478"/>
            <a:ext cx="1192976" cy="82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27435" y="2869744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210 옴니고딕 020" pitchFamily="18" charset="-127"/>
                <a:ea typeface="210 옴니고딕 020" pitchFamily="18" charset="-127"/>
              </a:rPr>
              <a:t>스마트폰</a:t>
            </a:r>
            <a:endParaRPr lang="en-US" altLang="ko-KR" sz="1400" dirty="0" smtClean="0">
              <a:latin typeface="210 옴니고딕 020" pitchFamily="18" charset="-127"/>
              <a:ea typeface="210 옴니고딕 020" pitchFamily="18" charset="-127"/>
            </a:endParaRPr>
          </a:p>
          <a:p>
            <a:pPr algn="ctr"/>
            <a:r>
              <a:rPr lang="ko-KR" altLang="en-US" sz="1400" dirty="0" smtClean="0">
                <a:latin typeface="210 옴니고딕 020" pitchFamily="18" charset="-127"/>
                <a:ea typeface="210 옴니고딕 020" pitchFamily="18" charset="-127"/>
              </a:rPr>
              <a:t>어플리케이</a:t>
            </a:r>
            <a:r>
              <a:rPr lang="ko-KR" altLang="en-US" sz="1400" dirty="0">
                <a:latin typeface="210 옴니고딕 020" pitchFamily="18" charset="-127"/>
                <a:ea typeface="210 옴니고딕 020" pitchFamily="18" charset="-127"/>
              </a:rPr>
              <a:t>션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2843808" y="2419504"/>
            <a:ext cx="554960" cy="49281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364088" y="2419504"/>
            <a:ext cx="554960" cy="492814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 descr="web site icon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69264"/>
            <a:ext cx="900480" cy="90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53654" y="2869744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210 옴니고딕 020" pitchFamily="18" charset="-127"/>
                <a:ea typeface="210 옴니고딕 020" pitchFamily="18" charset="-127"/>
              </a:rPr>
              <a:t>인터넷</a:t>
            </a:r>
            <a:endParaRPr lang="en-US" altLang="ko-KR" sz="1400" dirty="0" smtClean="0">
              <a:latin typeface="210 옴니고딕 020" pitchFamily="18" charset="-127"/>
              <a:ea typeface="210 옴니고딕 020" pitchFamily="18" charset="-127"/>
            </a:endParaRPr>
          </a:p>
          <a:p>
            <a:pPr algn="ctr"/>
            <a:r>
              <a:rPr lang="ko-KR" altLang="en-US" sz="1400" dirty="0" smtClean="0">
                <a:latin typeface="210 옴니고딕 020" pitchFamily="18" charset="-127"/>
                <a:ea typeface="210 옴니고딕 020" pitchFamily="18" charset="-127"/>
              </a:rPr>
              <a:t>웹 사이트</a:t>
            </a:r>
            <a:endParaRPr lang="ko-KR" altLang="en-US" sz="1400" dirty="0">
              <a:latin typeface="210 옴니고딕 020" pitchFamily="18" charset="-127"/>
              <a:ea typeface="210 옴니고딕 020" pitchFamily="18" charset="-127"/>
            </a:endParaRPr>
          </a:p>
        </p:txBody>
      </p:sp>
      <p:pic>
        <p:nvPicPr>
          <p:cNvPr id="9222" name="Picture 6" descr="ê´ë ¨ ì´ë¯¸ì§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4" t="5410" r="27404" b="5410"/>
          <a:stretch/>
        </p:blipFill>
        <p:spPr bwMode="auto">
          <a:xfrm>
            <a:off x="6444208" y="952346"/>
            <a:ext cx="1689498" cy="333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63813" y="2296176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본인인증</a:t>
            </a:r>
            <a:endParaRPr lang="en-US" altLang="ko-KR" dirty="0" smtClean="0">
              <a:latin typeface="210 구름고딕 050" pitchFamily="18" charset="-127"/>
              <a:ea typeface="210 구름고딕 050" pitchFamily="18" charset="-127"/>
            </a:endParaRPr>
          </a:p>
          <a:p>
            <a:pPr algn="ctr"/>
            <a:r>
              <a:rPr lang="ko-KR" altLang="en-US" dirty="0" smtClean="0">
                <a:latin typeface="210 구름고딕 050" pitchFamily="18" charset="-127"/>
                <a:ea typeface="210 구름고딕 050" pitchFamily="18" charset="-127"/>
              </a:rPr>
              <a:t>진</a:t>
            </a:r>
            <a:r>
              <a:rPr lang="ko-KR" altLang="en-US" dirty="0">
                <a:latin typeface="210 구름고딕 050" pitchFamily="18" charset="-127"/>
                <a:ea typeface="210 구름고딕 050" pitchFamily="18" charset="-127"/>
              </a:rPr>
              <a:t>행</a:t>
            </a:r>
          </a:p>
        </p:txBody>
      </p:sp>
    </p:spTree>
    <p:extLst>
      <p:ext uri="{BB962C8B-B14F-4D97-AF65-F5344CB8AC3E}">
        <p14:creationId xmlns:p14="http://schemas.microsoft.com/office/powerpoint/2010/main" val="4177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9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137</Words>
  <Application>Microsoft Office PowerPoint</Application>
  <PresentationFormat>화면 슬라이드 쇼(16:9)</PresentationFormat>
  <Paragraphs>46</Paragraphs>
  <Slides>18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1" baseType="lpstr">
      <vt:lpstr>굴림</vt:lpstr>
      <vt:lpstr>Arial</vt:lpstr>
      <vt:lpstr>210 구름고딕 050</vt:lpstr>
      <vt:lpstr>배달의민족 도현</vt:lpstr>
      <vt:lpstr>210 앱굴림 L</vt:lpstr>
      <vt:lpstr>210 옴니고딕 020</vt:lpstr>
      <vt:lpstr>배스킨라빈스 B</vt:lpstr>
      <vt:lpstr>210 옴니고딕 030</vt:lpstr>
      <vt:lpstr>Noto Sans CJK KR Light</vt:lpstr>
      <vt:lpstr>맑은 고딕</vt:lpstr>
      <vt:lpstr>Noto Sans CJK KR DemiLight</vt:lpstr>
      <vt:lpstr>210 구름고딕 030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71</cp:revision>
  <dcterms:created xsi:type="dcterms:W3CDTF">2018-11-24T17:15:39Z</dcterms:created>
  <dcterms:modified xsi:type="dcterms:W3CDTF">2018-11-29T06:46:51Z</dcterms:modified>
</cp:coreProperties>
</file>