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5"/>
  </p:notesMasterIdLst>
  <p:sldIdLst>
    <p:sldId id="394" r:id="rId3"/>
    <p:sldId id="400" r:id="rId4"/>
    <p:sldId id="338" r:id="rId5"/>
    <p:sldId id="273" r:id="rId6"/>
    <p:sldId id="281" r:id="rId7"/>
    <p:sldId id="276" r:id="rId8"/>
    <p:sldId id="288" r:id="rId9"/>
    <p:sldId id="291" r:id="rId10"/>
    <p:sldId id="280" r:id="rId11"/>
    <p:sldId id="279" r:id="rId12"/>
    <p:sldId id="316" r:id="rId13"/>
    <p:sldId id="374" r:id="rId1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4"/>
            <p14:sldId id="400"/>
            <p14:sldId id="338"/>
          </p14:sldIdLst>
        </p14:section>
        <p14:section name="Introduction" id="{F8EE98D8-7BD6-4714-8C18-070B2256955E}">
          <p14:sldIdLst>
            <p14:sldId id="273"/>
            <p14:sldId id="281"/>
            <p14:sldId id="276"/>
            <p14:sldId id="288"/>
            <p14:sldId id="291"/>
            <p14:sldId id="280"/>
            <p14:sldId id="279"/>
            <p14:sldId id="316"/>
            <p14:sldId id="374"/>
          </p14:sldIdLst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17" y="115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2018/11/29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9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1" r:id="rId9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0EEC7DB6-2CF8-4815-AE82-06B9582806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>
          <a:xfrm>
            <a:off x="-26894" y="-2138082"/>
            <a:ext cx="18288000" cy="10285413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0988" y="4387808"/>
            <a:ext cx="17212236" cy="1357396"/>
          </a:xfrm>
        </p:spPr>
        <p:txBody>
          <a:bodyPr>
            <a:no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RFID </a:t>
            </a:r>
            <a:r>
              <a:rPr kumimoji="1" lang="ko-KR" altLang="en-US" b="1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기술을 이용한 공항 수하물 보안 강화</a:t>
            </a:r>
            <a:endParaRPr kumimoji="1" lang="ja-JP" altLang="en-US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95083" y="6785592"/>
            <a:ext cx="16284388" cy="1565031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5</a:t>
            </a:r>
            <a:r>
              <a:rPr lang="ko-KR" altLang="en-US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조  이동혁</a:t>
            </a:r>
            <a:r>
              <a:rPr lang="en-US" altLang="ko-KR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이현정</a:t>
            </a:r>
            <a:r>
              <a:rPr lang="en-US" altLang="ko-KR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, </a:t>
            </a:r>
            <a:r>
              <a:rPr lang="ko-KR" altLang="en-US" sz="4400" dirty="0">
                <a:solidFill>
                  <a:schemeClr val="tx1"/>
                </a:solidFill>
                <a:ea typeface="휴먼편지체" panose="02030504000101010101" pitchFamily="18" charset="-127"/>
              </a:rPr>
              <a:t>유현우</a:t>
            </a:r>
            <a:endParaRPr lang="en-US" altLang="ja-JP" sz="4400" dirty="0">
              <a:solidFill>
                <a:schemeClr val="tx1"/>
              </a:solidFill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42"/>
    </mc:Choice>
    <mc:Fallback xmlns="">
      <p:transition advTm="48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7139" y="6152038"/>
            <a:ext cx="5177390" cy="1141412"/>
          </a:xfrm>
        </p:spPr>
        <p:txBody>
          <a:bodyPr>
            <a:normAutofit fontScale="90000"/>
          </a:bodyPr>
          <a:lstStyle/>
          <a:p>
            <a:r>
              <a:rPr kumimoji="1" lang="ko-KR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도난 당한 경우</a:t>
            </a:r>
            <a:r>
              <a:rPr kumimoji="1"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7656318" y="3070393"/>
            <a:ext cx="10004612" cy="2072313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수하물의 태그와 </a:t>
            </a:r>
            <a:r>
              <a:rPr lang="en-US" altLang="ko-KR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 </a:t>
            </a:r>
            <a:r>
              <a:rPr lang="ko-KR" altLang="en-US" sz="4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카드에 들어간 개인 정보가 다르므로 인식 기기에서 바뀐 것을 알아챌 수 있음</a:t>
            </a:r>
            <a:endParaRPr kumimoji="1" lang="ja-JP" altLang="en-US" sz="40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BDFE97-21E5-4468-869A-A3F41489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40" y="1622374"/>
            <a:ext cx="5307465" cy="3586686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F6AAED8B-82A5-4284-8921-A55D0D86E8A6}"/>
              </a:ext>
            </a:extLst>
          </p:cNvPr>
          <p:cNvSpPr txBox="1">
            <a:spLocks/>
          </p:cNvSpPr>
          <p:nvPr/>
        </p:nvSpPr>
        <p:spPr>
          <a:xfrm>
            <a:off x="9547138" y="1143000"/>
            <a:ext cx="4733637" cy="1461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짐이 바뀐 경우</a:t>
            </a:r>
            <a:r>
              <a:rPr lang="en-US" altLang="ko-K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2CD0875-728F-4F15-B5C1-F934A896D3EB}"/>
              </a:ext>
            </a:extLst>
          </p:cNvPr>
          <p:cNvSpPr txBox="1">
            <a:spLocks/>
          </p:cNvSpPr>
          <p:nvPr/>
        </p:nvSpPr>
        <p:spPr>
          <a:xfrm>
            <a:off x="7905046" y="7871434"/>
            <a:ext cx="10004612" cy="2072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just" defTabSz="1371417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>
                <a:latin typeface="휴먼편지체" panose="02030504000101010101" pitchFamily="18" charset="-127"/>
                <a:ea typeface="휴먼편지체" panose="02030504000101010101" pitchFamily="18" charset="-127"/>
              </a:rPr>
              <a:t>인식되지 않은 수하물은 검색대에서 경보 발동</a:t>
            </a:r>
            <a:endParaRPr lang="ja-JP" altLang="en-US" sz="40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CD9045-DE20-46CE-AF1F-168044638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40" y="5981227"/>
            <a:ext cx="5307465" cy="35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97"/>
    </mc:Choice>
    <mc:Fallback xmlns="">
      <p:transition advTm="38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02483A2-E7F6-4B92-A252-75BD18E7D19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0272433" y="3976284"/>
            <a:ext cx="2778125" cy="2778125"/>
          </a:xfrm>
        </p:spPr>
      </p:pic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CAFAAEDB-D606-40BA-A2B1-62E094974B1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4635219" y="3976031"/>
            <a:ext cx="2778125" cy="277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920410" y="7498430"/>
            <a:ext cx="4207741" cy="956658"/>
          </a:xfrm>
        </p:spPr>
        <p:txBody>
          <a:bodyPr/>
          <a:lstStyle/>
          <a:p>
            <a:r>
              <a:rPr kumimoji="1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비용의 문제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9557190" y="7493466"/>
            <a:ext cx="4207741" cy="956658"/>
          </a:xfrm>
        </p:spPr>
        <p:txBody>
          <a:bodyPr/>
          <a:lstStyle/>
          <a:p>
            <a:r>
              <a:rPr kumimoji="1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인식 오류의 가능성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040129" y="1322715"/>
            <a:ext cx="3704071" cy="956658"/>
          </a:xfrm>
        </p:spPr>
        <p:txBody>
          <a:bodyPr/>
          <a:lstStyle/>
          <a:p>
            <a:r>
              <a:rPr kumimoji="1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우려되는 부분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9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05"/>
    </mc:Choice>
    <mc:Fallback xmlns="">
      <p:transition advTm="76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22599" y="4357543"/>
            <a:ext cx="12242800" cy="1232839"/>
          </a:xfrm>
        </p:spPr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Thank you for watching!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263" y="258324"/>
            <a:ext cx="5334063" cy="3018343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21" y="1433513"/>
            <a:ext cx="5464661" cy="981411"/>
          </a:xfrm>
        </p:spPr>
        <p:txBody>
          <a:bodyPr/>
          <a:lstStyle/>
          <a:p>
            <a:r>
              <a:rPr lang="en-US" altLang="ja-JP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기술 소개</a:t>
            </a:r>
            <a:endParaRPr kumimoji="1" lang="ja-JP" altLang="en-US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0389421" y="3026857"/>
            <a:ext cx="5464661" cy="981411"/>
          </a:xfrm>
        </p:spPr>
        <p:txBody>
          <a:bodyPr/>
          <a:lstStyle/>
          <a:p>
            <a:r>
              <a:rPr lang="en-US" altLang="ja-JP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쓰이는 분야</a:t>
            </a:r>
            <a:endParaRPr kumimoji="1" lang="ja-JP" altLang="en-US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0389421" y="4620200"/>
            <a:ext cx="5854626" cy="981411"/>
          </a:xfrm>
        </p:spPr>
        <p:txBody>
          <a:bodyPr/>
          <a:lstStyle/>
          <a:p>
            <a:r>
              <a:rPr lang="ko-KR" altLang="en-US" sz="4000" dirty="0">
                <a:ea typeface="휴먼편지체" panose="02030504000101010101" pitchFamily="18" charset="-127"/>
              </a:rPr>
              <a:t>공항에서 보안이 취약한 부분</a:t>
            </a:r>
            <a:endParaRPr kumimoji="1" lang="ja-JP" altLang="en-US" sz="4000" dirty="0">
              <a:ea typeface="휴먼편지체" panose="02030504000101010101" pitchFamily="18" charset="-127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10389421" y="6213543"/>
            <a:ext cx="5854626" cy="981411"/>
          </a:xfrm>
        </p:spPr>
        <p:txBody>
          <a:bodyPr/>
          <a:lstStyle/>
          <a:p>
            <a:r>
              <a:rPr kumimoji="1" lang="en-US" altLang="ja-JP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kumimoji="1"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통한 보안의 강화</a:t>
            </a:r>
            <a:endParaRPr kumimoji="1" lang="ja-JP" altLang="en-US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endParaRPr kumimoji="1" lang="ja-JP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>
          <a:xfrm>
            <a:off x="10389421" y="7806887"/>
            <a:ext cx="5854626" cy="981411"/>
          </a:xfrm>
        </p:spPr>
        <p:txBody>
          <a:bodyPr/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정리 및 취약점 분석</a:t>
            </a:r>
            <a:endParaRPr kumimoji="1" lang="ja-JP" altLang="en-US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ëª©ì°¨ ì§¤ì ëí ì´ë¯¸ì§ ê²ìê²°ê³¼">
            <a:extLst>
              <a:ext uri="{FF2B5EF4-FFF2-40B4-BE49-F238E27FC236}">
                <a16:creationId xmlns:a16="http://schemas.microsoft.com/office/drawing/2014/main" id="{B3399676-170C-40DD-A438-BF5BF300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8" y="3851343"/>
            <a:ext cx="60769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5455" y="1145442"/>
            <a:ext cx="5111750" cy="364842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kumimoji="1" lang="ko-KR" altLang="en-US" sz="8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란</a:t>
            </a:r>
            <a:r>
              <a:rPr kumimoji="1" lang="en-US" altLang="ko-KR" sz="8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  <a:endParaRPr kumimoji="1" lang="ja-JP" altLang="en-US" sz="8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995455" y="5142705"/>
            <a:ext cx="9678307" cy="45292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Radio Frequency Identification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의 약자</a:t>
            </a: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endParaRPr lang="en-US" altLang="ko-KR" sz="3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800" b="1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무선인식이라고도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하며</a:t>
            </a: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반도체 칩이 내장된 태그</a:t>
            </a: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라벨</a:t>
            </a: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등의 저장된 데이터를 무선주파수를 이용하여 비 접촉으로 읽어내는 인식 시스템입니다</a:t>
            </a:r>
            <a:r>
              <a:rPr lang="en-US" altLang="ko-KR" sz="38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kumimoji="1" lang="ja-JP" altLang="en-US" sz="38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0DB80D7-1D08-4AC5-B85C-829A9A7BDEC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3" r="15543"/>
          <a:stretch>
            <a:fillRect/>
          </a:stretch>
        </p:blipFill>
        <p:spPr>
          <a:xfrm>
            <a:off x="11456894" y="2378566"/>
            <a:ext cx="5714626" cy="5528279"/>
          </a:xfrm>
        </p:spPr>
      </p:pic>
    </p:spTree>
    <p:extLst>
      <p:ext uri="{BB962C8B-B14F-4D97-AF65-F5344CB8AC3E}">
        <p14:creationId xmlns:p14="http://schemas.microsoft.com/office/powerpoint/2010/main" val="27137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55"/>
    </mc:Choice>
    <mc:Fallback xmlns="">
      <p:transition advTm="51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319" y="6856941"/>
            <a:ext cx="10587460" cy="2945944"/>
          </a:xfrm>
          <a:prstGeom prst="rect">
            <a:avLst/>
          </a:prstGeom>
          <a:solidFill>
            <a:srgbClr val="3B6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6384" y="7149504"/>
            <a:ext cx="9891283" cy="243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kumimoji="1" lang="en-US" altLang="ja-JP" b="1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kumimoji="1" lang="ko-KR" altLang="en-US" b="1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의 작동 방식</a:t>
            </a:r>
            <a:endParaRPr kumimoji="1" lang="en-US" altLang="ja-JP" b="1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77B1D16B-7680-44EF-8E1F-61EEB1B405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r="-1" b="-1"/>
          <a:stretch/>
        </p:blipFill>
        <p:spPr>
          <a:xfrm>
            <a:off x="491320" y="482525"/>
            <a:ext cx="10587459" cy="61601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1982" y="482523"/>
            <a:ext cx="6503420" cy="93203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985137" y="1847022"/>
            <a:ext cx="5137109" cy="72774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a.</a:t>
            </a:r>
            <a:r>
              <a:rPr lang="ko-KR" altLang="en-US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반도체 칩이 태그 됨</a:t>
            </a: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ja-JP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ja-JP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b. </a:t>
            </a:r>
            <a:r>
              <a:rPr lang="ko-KR" altLang="en-US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리더기가 신호를 받음</a:t>
            </a: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c. </a:t>
            </a:r>
            <a:r>
              <a:rPr lang="ko-KR" altLang="en-US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정보를 해독</a:t>
            </a: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d. </a:t>
            </a:r>
            <a:r>
              <a:rPr lang="ko-KR" altLang="en-US" sz="4400" dirty="0">
                <a:solidFill>
                  <a:srgbClr val="FFFFF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컴퓨터로 전송</a:t>
            </a:r>
            <a:endParaRPr lang="en-US" altLang="ko-KR" sz="4400" dirty="0">
              <a:solidFill>
                <a:srgbClr val="FFFFFF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endParaRPr lang="en-US" altLang="ja-JP" sz="3000" dirty="0">
              <a:solidFill>
                <a:srgbClr val="FFFFFF"/>
              </a:solidFill>
            </a:endParaRPr>
          </a:p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ja-JP" sz="3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255999" y="9801222"/>
            <a:ext cx="1460501" cy="411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54AD89C-DF1E-4948-B597-5DD47B34A9CA}" type="slidenum">
              <a:rPr lang="en-US" altLang="ja-JP" sz="18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4</a:t>
            </a:fld>
            <a:endParaRPr lang="en-US" altLang="ja-JP" sz="18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28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69"/>
    </mc:Choice>
    <mc:Fallback xmlns="">
      <p:transition advTm="34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개체 틀 24">
            <a:extLst>
              <a:ext uri="{FF2B5EF4-FFF2-40B4-BE49-F238E27FC236}">
                <a16:creationId xmlns:a16="http://schemas.microsoft.com/office/drawing/2014/main" id="{954CB9E1-43F4-4B9B-8ECF-FBC712F7FD9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그림 개체 틀 19">
            <a:extLst>
              <a:ext uri="{FF2B5EF4-FFF2-40B4-BE49-F238E27FC236}">
                <a16:creationId xmlns:a16="http://schemas.microsoft.com/office/drawing/2014/main" id="{3B3BB7DA-45FB-4F20-A414-2CC50272B2A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6816766" y="5330936"/>
            <a:ext cx="2327234" cy="2327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그림 개체 틀 30">
            <a:extLst>
              <a:ext uri="{FF2B5EF4-FFF2-40B4-BE49-F238E27FC236}">
                <a16:creationId xmlns:a16="http://schemas.microsoft.com/office/drawing/2014/main" id="{F9FC7489-C519-4E7F-B81F-1594DB35D94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2DDFB0AC-7B8A-4856-8FE5-FAFBDDF8F46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7BB01D3-CBE2-483B-B461-AA34FACC77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10445084" y="1433930"/>
            <a:ext cx="2327234" cy="2327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B2BE682B-6E6C-4CB7-9D94-FFFBC0AFC5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6816766" y="1433930"/>
            <a:ext cx="2327234" cy="2327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332753" y="4369982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물류 유통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9956215" y="4369984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군사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13662400" y="4369983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식품 안전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6332752" y="8162850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동물 보호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6"/>
          </p:nvPr>
        </p:nvSpPr>
        <p:spPr>
          <a:xfrm>
            <a:off x="9956215" y="8697911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외 수많은 분야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9"/>
          </p:nvPr>
        </p:nvSpPr>
        <p:spPr>
          <a:xfrm>
            <a:off x="13589390" y="8162850"/>
            <a:ext cx="3295260" cy="535061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교통</a:t>
            </a:r>
            <a:endParaRPr lang="en-US" altLang="ja-JP" sz="4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50314" y="1619169"/>
            <a:ext cx="5271514" cy="3711767"/>
          </a:xfrm>
        </p:spPr>
        <p:txBody>
          <a:bodyPr>
            <a:normAutofit/>
          </a:bodyPr>
          <a:lstStyle/>
          <a:p>
            <a:r>
              <a:rPr lang="en-US" altLang="ja-JP" sz="7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lang="ko-KR" altLang="en-US" sz="72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쓰이고 있는 분야</a:t>
            </a:r>
            <a:endParaRPr kumimoji="1" lang="ja-JP" altLang="en-US" sz="72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6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629"/>
    </mc:Choice>
    <mc:Fallback xmlns="">
      <p:transition advTm="146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E606517D-502F-4B91-9572-4DAC2001B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"/>
          <a:stretch/>
        </p:blipFill>
        <p:spPr>
          <a:xfrm>
            <a:off x="-1" y="10"/>
            <a:ext cx="18287999" cy="10285402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1497031"/>
            <a:ext cx="9025758" cy="87883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79038" y="5280476"/>
            <a:ext cx="6306205" cy="20138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kumimoji="1" lang="ko-KR" altLang="en-US" sz="8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보안 기술의 </a:t>
            </a:r>
            <a:r>
              <a:rPr kumimoji="1" lang="ko-KR" altLang="en-US" sz="80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집약체</a:t>
            </a:r>
            <a:r>
              <a:rPr kumimoji="1" lang="ko-KR" altLang="en-US" sz="8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공항</a:t>
            </a:r>
            <a:endParaRPr kumimoji="1" lang="en-US" altLang="ja-JP" sz="80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30576" y="5004936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29"/>
    </mc:Choice>
    <mc:Fallback xmlns="">
      <p:transition advTm="37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6D6A018A-CC9F-4CD5-9E9F-EA547E6E8D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8" b="3578"/>
          <a:stretch>
            <a:fillRect/>
          </a:stretch>
        </p:blipFill>
        <p:spPr>
          <a:xfrm>
            <a:off x="0" y="0"/>
            <a:ext cx="18288000" cy="10285413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35428" y="8182656"/>
            <a:ext cx="7740651" cy="186123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인천공항 제</a:t>
            </a:r>
            <a:r>
              <a:rPr lang="en-US" altLang="ko-KR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r>
              <a:rPr lang="ko-KR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여객터미널 입국장의 대형 수하물 </a:t>
            </a:r>
            <a:r>
              <a:rPr lang="ko-KR" altLang="en-US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수취대</a:t>
            </a:r>
            <a:endParaRPr kumimoji="1" lang="ja-JP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1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46"/>
    </mc:Choice>
    <mc:Fallback xmlns="">
      <p:transition advTm="3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3421" y="3160059"/>
            <a:ext cx="4525280" cy="3585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태그와 카드를 접목시켜 보안을 강화</a:t>
            </a:r>
            <a:endParaRPr kumimoji="1" lang="ja-JP" altLang="en-US" sz="60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2459161" y="1566889"/>
            <a:ext cx="3666978" cy="2007738"/>
          </a:xfrm>
        </p:spPr>
        <p:txBody>
          <a:bodyPr>
            <a:noAutofit/>
          </a:bodyPr>
          <a:lstStyle/>
          <a:p>
            <a:r>
              <a:rPr kumimoji="1" lang="ko-KR" alt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수하물엔 바코드 형식의 태그</a:t>
            </a:r>
            <a:endParaRPr kumimoji="1" lang="ja-JP" altLang="en-US" sz="4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273610" y="6651878"/>
            <a:ext cx="3666978" cy="2007738"/>
          </a:xfrm>
        </p:spPr>
        <p:txBody>
          <a:bodyPr>
            <a:noAutofit/>
          </a:bodyPr>
          <a:lstStyle/>
          <a:p>
            <a:r>
              <a:rPr kumimoji="1" lang="ko-KR" alt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고객에겐 </a:t>
            </a:r>
            <a:r>
              <a:rPr kumimoji="1" lang="en-US" altLang="ko-KR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 </a:t>
            </a:r>
            <a:r>
              <a:rPr kumimoji="1" lang="ko-KR" altLang="en-US" sz="4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제공</a:t>
            </a:r>
            <a:endParaRPr kumimoji="1" lang="ja-JP" altLang="en-US" sz="4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4EA9AA68-34A5-4D5E-BD47-D9034643C0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6772"/>
          <a:stretch>
            <a:fillRect/>
          </a:stretch>
        </p:blipFill>
        <p:spPr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8010E34-EABA-4597-A85B-9CB9EC133F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" b="413"/>
          <a:stretch>
            <a:fillRect/>
          </a:stretch>
        </p:blipFill>
        <p:spPr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525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0"/>
    </mc:Choice>
    <mc:Fallback xmlns="">
      <p:transition advTm="72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6F43F0E4-F40B-4AAC-A639-F5D58E3C75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2118159" y="3513981"/>
            <a:ext cx="2778125" cy="277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D2FBA2F8-DF70-4C52-993A-A37ECF44A19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>
          <a:xfrm>
            <a:off x="7754938" y="3513981"/>
            <a:ext cx="2778125" cy="277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03352" y="6899695"/>
            <a:ext cx="4207741" cy="586241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수하물의 태그</a:t>
            </a:r>
            <a:endParaRPr lang="en-US" altLang="ja-JP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6328072" y="6821783"/>
            <a:ext cx="5634318" cy="58624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고객들에게 나눠주는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RFID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카드</a:t>
            </a:r>
            <a:endParaRPr lang="en-US" altLang="ja-JP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12676909" y="6899695"/>
            <a:ext cx="4207741" cy="586241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고객들의 수하물</a:t>
            </a:r>
            <a:endParaRPr lang="en-US" altLang="ja-JP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5B5EC0-55F3-4729-AFC6-C29A57ED6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37" y="4165121"/>
            <a:ext cx="2194547" cy="14830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F0C844B-1C90-42B7-A41D-8A8E2FD68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117" y="4156069"/>
            <a:ext cx="2194547" cy="1483034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A41FCB7-89CF-4B24-8BA5-CF475D8CAD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91718" y="3513981"/>
            <a:ext cx="2778125" cy="2778125"/>
          </a:xfrm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7F2B4-7761-44B9-97AB-8119DB4F0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32" y="3708454"/>
            <a:ext cx="3683734" cy="24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8"/>
    </mc:Choice>
    <mc:Fallback xmlns="">
      <p:transition advTm="10518"/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194</Words>
  <Application>Microsoft Office PowerPoint</Application>
  <PresentationFormat>사용자 지정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Coo Hew</vt:lpstr>
      <vt:lpstr>Gidole</vt:lpstr>
      <vt:lpstr>Spica Neue</vt:lpstr>
      <vt:lpstr>Spica Neue Bold</vt:lpstr>
      <vt:lpstr>游ゴシック</vt:lpstr>
      <vt:lpstr>휴먼편지체</vt:lpstr>
      <vt:lpstr>Arial</vt:lpstr>
      <vt:lpstr>Calibri</vt:lpstr>
      <vt:lpstr>Wingdings</vt:lpstr>
      <vt:lpstr>Contents</vt:lpstr>
      <vt:lpstr>No Footer</vt:lpstr>
      <vt:lpstr>RFID 기술을 이용한 공항 수하물 보안 강화</vt:lpstr>
      <vt:lpstr>목차!</vt:lpstr>
      <vt:lpstr>RFID란?</vt:lpstr>
      <vt:lpstr>RFID의 작동 방식</vt:lpstr>
      <vt:lpstr>RFID가 쓰이고 있는 분야</vt:lpstr>
      <vt:lpstr>보안 기술의 집약체 공항</vt:lpstr>
      <vt:lpstr>인천공항 제2여객터미널 입국장의 대형 수하물 수취대</vt:lpstr>
      <vt:lpstr>태그와 카드를 접목시켜 보안을 강화</vt:lpstr>
      <vt:lpstr>PowerPoint 프레젠테이션</vt:lpstr>
      <vt:lpstr>도난 당한 경우!</vt:lpstr>
      <vt:lpstr>우려되는 부분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기술을 이용한 공항 수하물 보안 강화</dc:title>
  <dc:creator>유현우</dc:creator>
  <cp:lastModifiedBy>유현우</cp:lastModifiedBy>
  <cp:revision>9</cp:revision>
  <dcterms:created xsi:type="dcterms:W3CDTF">2018-11-28T18:12:02Z</dcterms:created>
  <dcterms:modified xsi:type="dcterms:W3CDTF">2018-11-29T08:17:26Z</dcterms:modified>
</cp:coreProperties>
</file>